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7"/>
  </p:notesMasterIdLst>
  <p:sldIdLst>
    <p:sldId id="256" r:id="rId2"/>
    <p:sldId id="258" r:id="rId3"/>
    <p:sldId id="259" r:id="rId4"/>
    <p:sldId id="261" r:id="rId5"/>
    <p:sldId id="262" r:id="rId6"/>
    <p:sldId id="263" r:id="rId7"/>
    <p:sldId id="264" r:id="rId8"/>
    <p:sldId id="265" r:id="rId9"/>
    <p:sldId id="269" r:id="rId10"/>
    <p:sldId id="297" r:id="rId11"/>
    <p:sldId id="268" r:id="rId12"/>
    <p:sldId id="267" r:id="rId13"/>
    <p:sldId id="270" r:id="rId14"/>
    <p:sldId id="271" r:id="rId15"/>
    <p:sldId id="276" r:id="rId16"/>
  </p:sldIdLst>
  <p:sldSz cx="9144000" cy="5143500" type="screen16x9"/>
  <p:notesSz cx="6858000" cy="9144000"/>
  <p:embeddedFontLst>
    <p:embeddedFont>
      <p:font typeface="Bitter" panose="020B0604020202020204" charset="0"/>
      <p:regular r:id="rId18"/>
      <p:bold r:id="rId19"/>
      <p:italic r:id="rId20"/>
      <p:boldItalic r:id="rId21"/>
    </p:embeddedFont>
    <p:embeddedFont>
      <p:font typeface="Bitter Medium" panose="020B0604020202020204" charset="0"/>
      <p:regular r:id="rId22"/>
      <p:bold r:id="rId23"/>
      <p:italic r:id="rId24"/>
      <p:boldItalic r:id="rId25"/>
    </p:embeddedFont>
    <p:embeddedFont>
      <p:font typeface="Bitter SemiBold" panose="020B060402020202020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5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F9CCFE8-32CB-40C4-881F-E1CC7BD71C14}">
  <a:tblStyle styleId="{BF9CCFE8-32CB-40C4-881F-E1CC7BD71C1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8" d="100"/>
          <a:sy n="128" d="100"/>
        </p:scale>
        <p:origin x="1134" y="3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
        <p:cNvGrpSpPr/>
        <p:nvPr/>
      </p:nvGrpSpPr>
      <p:grpSpPr>
        <a:xfrm>
          <a:off x="0" y="0"/>
          <a:ext cx="0" cy="0"/>
          <a:chOff x="0" y="0"/>
          <a:chExt cx="0" cy="0"/>
        </a:xfrm>
      </p:grpSpPr>
      <p:sp>
        <p:nvSpPr>
          <p:cNvPr id="996" name="Google Shape;996;g24d01c46007_0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7" name="Google Shape;997;g24d01c46007_0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1">
          <a:extLst>
            <a:ext uri="{FF2B5EF4-FFF2-40B4-BE49-F238E27FC236}">
              <a16:creationId xmlns:a16="http://schemas.microsoft.com/office/drawing/2014/main" id="{FDCEB101-D78F-4083-C934-E926342ED390}"/>
            </a:ext>
          </a:extLst>
        </p:cNvPr>
        <p:cNvGrpSpPr/>
        <p:nvPr/>
      </p:nvGrpSpPr>
      <p:grpSpPr>
        <a:xfrm>
          <a:off x="0" y="0"/>
          <a:ext cx="0" cy="0"/>
          <a:chOff x="0" y="0"/>
          <a:chExt cx="0" cy="0"/>
        </a:xfrm>
      </p:grpSpPr>
      <p:sp>
        <p:nvSpPr>
          <p:cNvPr id="2172" name="Google Shape;2172;ge1d838b627_4_66:notes">
            <a:extLst>
              <a:ext uri="{FF2B5EF4-FFF2-40B4-BE49-F238E27FC236}">
                <a16:creationId xmlns:a16="http://schemas.microsoft.com/office/drawing/2014/main" id="{53696275-8CCC-BF55-0E16-D60AE883CE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3" name="Google Shape;2173;ge1d838b627_4_66:notes">
            <a:extLst>
              <a:ext uri="{FF2B5EF4-FFF2-40B4-BE49-F238E27FC236}">
                <a16:creationId xmlns:a16="http://schemas.microsoft.com/office/drawing/2014/main" id="{52B54772-921F-BF90-6BE8-6B444C1F670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96008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1"/>
        <p:cNvGrpSpPr/>
        <p:nvPr/>
      </p:nvGrpSpPr>
      <p:grpSpPr>
        <a:xfrm>
          <a:off x="0" y="0"/>
          <a:ext cx="0" cy="0"/>
          <a:chOff x="0" y="0"/>
          <a:chExt cx="0" cy="0"/>
        </a:xfrm>
      </p:grpSpPr>
      <p:sp>
        <p:nvSpPr>
          <p:cNvPr id="2172" name="Google Shape;2172;ge1d838b627_4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3" name="Google Shape;2173;ge1d838b627_4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0"/>
        <p:cNvGrpSpPr/>
        <p:nvPr/>
      </p:nvGrpSpPr>
      <p:grpSpPr>
        <a:xfrm>
          <a:off x="0" y="0"/>
          <a:ext cx="0" cy="0"/>
          <a:chOff x="0" y="0"/>
          <a:chExt cx="0" cy="0"/>
        </a:xfrm>
      </p:grpSpPr>
      <p:sp>
        <p:nvSpPr>
          <p:cNvPr id="2031" name="Google Shape;2031;ge1d838b627_4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2" name="Google Shape;2032;ge1d838b627_4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8"/>
        <p:cNvGrpSpPr/>
        <p:nvPr/>
      </p:nvGrpSpPr>
      <p:grpSpPr>
        <a:xfrm>
          <a:off x="0" y="0"/>
          <a:ext cx="0" cy="0"/>
          <a:chOff x="0" y="0"/>
          <a:chExt cx="0" cy="0"/>
        </a:xfrm>
      </p:grpSpPr>
      <p:sp>
        <p:nvSpPr>
          <p:cNvPr id="2439" name="Google Shape;2439;ge20d9cf87a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0" name="Google Shape;2440;ge20d9cf87a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5"/>
        <p:cNvGrpSpPr/>
        <p:nvPr/>
      </p:nvGrpSpPr>
      <p:grpSpPr>
        <a:xfrm>
          <a:off x="0" y="0"/>
          <a:ext cx="0" cy="0"/>
          <a:chOff x="0" y="0"/>
          <a:chExt cx="0" cy="0"/>
        </a:xfrm>
      </p:grpSpPr>
      <p:sp>
        <p:nvSpPr>
          <p:cNvPr id="2556" name="Google Shape;2556;ge1d838b627_4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7" name="Google Shape;2557;ge1d838b627_4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1"/>
        <p:cNvGrpSpPr/>
        <p:nvPr/>
      </p:nvGrpSpPr>
      <p:grpSpPr>
        <a:xfrm>
          <a:off x="0" y="0"/>
          <a:ext cx="0" cy="0"/>
          <a:chOff x="0" y="0"/>
          <a:chExt cx="0" cy="0"/>
        </a:xfrm>
      </p:grpSpPr>
      <p:sp>
        <p:nvSpPr>
          <p:cNvPr id="3062" name="Google Shape;3062;ge207fd22f2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3" name="Google Shape;3063;ge207fd22f2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
        <p:cNvGrpSpPr/>
        <p:nvPr/>
      </p:nvGrpSpPr>
      <p:grpSpPr>
        <a:xfrm>
          <a:off x="0" y="0"/>
          <a:ext cx="0" cy="0"/>
          <a:chOff x="0" y="0"/>
          <a:chExt cx="0" cy="0"/>
        </a:xfrm>
      </p:grpSpPr>
      <p:sp>
        <p:nvSpPr>
          <p:cNvPr id="1186" name="Google Shape;1186;g1e3aafab80d_0_395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1e3aafab80d_0_39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4"/>
        <p:cNvGrpSpPr/>
        <p:nvPr/>
      </p:nvGrpSpPr>
      <p:grpSpPr>
        <a:xfrm>
          <a:off x="0" y="0"/>
          <a:ext cx="0" cy="0"/>
          <a:chOff x="0" y="0"/>
          <a:chExt cx="0" cy="0"/>
        </a:xfrm>
      </p:grpSpPr>
      <p:sp>
        <p:nvSpPr>
          <p:cNvPr id="1215" name="Google Shape;1215;ge207fd22f2_0_250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6" name="Google Shape;1216;ge207fd22f2_0_25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
        <p:cNvGrpSpPr/>
        <p:nvPr/>
      </p:nvGrpSpPr>
      <p:grpSpPr>
        <a:xfrm>
          <a:off x="0" y="0"/>
          <a:ext cx="0" cy="0"/>
          <a:chOff x="0" y="0"/>
          <a:chExt cx="0" cy="0"/>
        </a:xfrm>
      </p:grpSpPr>
      <p:sp>
        <p:nvSpPr>
          <p:cNvPr id="1415" name="Google Shape;1415;ge1d838b627_4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6" name="Google Shape;1416;ge1d838b627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0"/>
        <p:cNvGrpSpPr/>
        <p:nvPr/>
      </p:nvGrpSpPr>
      <p:grpSpPr>
        <a:xfrm>
          <a:off x="0" y="0"/>
          <a:ext cx="0" cy="0"/>
          <a:chOff x="0" y="0"/>
          <a:chExt cx="0" cy="0"/>
        </a:xfrm>
      </p:grpSpPr>
      <p:sp>
        <p:nvSpPr>
          <p:cNvPr id="1431" name="Google Shape;1431;ge1d838b627_4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2" name="Google Shape;1432;ge1d838b627_4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3"/>
        <p:cNvGrpSpPr/>
        <p:nvPr/>
      </p:nvGrpSpPr>
      <p:grpSpPr>
        <a:xfrm>
          <a:off x="0" y="0"/>
          <a:ext cx="0" cy="0"/>
          <a:chOff x="0" y="0"/>
          <a:chExt cx="0" cy="0"/>
        </a:xfrm>
      </p:grpSpPr>
      <p:sp>
        <p:nvSpPr>
          <p:cNvPr id="1594" name="Google Shape;1594;ge1d838b627_4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5" name="Google Shape;1595;ge1d838b627_4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5"/>
        <p:cNvGrpSpPr/>
        <p:nvPr/>
      </p:nvGrpSpPr>
      <p:grpSpPr>
        <a:xfrm>
          <a:off x="0" y="0"/>
          <a:ext cx="0" cy="0"/>
          <a:chOff x="0" y="0"/>
          <a:chExt cx="0" cy="0"/>
        </a:xfrm>
      </p:grpSpPr>
      <p:sp>
        <p:nvSpPr>
          <p:cNvPr id="1776" name="Google Shape;1776;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7" name="Google Shape;1777;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7"/>
        <p:cNvGrpSpPr/>
        <p:nvPr/>
      </p:nvGrpSpPr>
      <p:grpSpPr>
        <a:xfrm>
          <a:off x="0" y="0"/>
          <a:ext cx="0" cy="0"/>
          <a:chOff x="0" y="0"/>
          <a:chExt cx="0" cy="0"/>
        </a:xfrm>
      </p:grpSpPr>
      <p:sp>
        <p:nvSpPr>
          <p:cNvPr id="2008" name="Google Shape;2008;ge1d838b62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9" name="Google Shape;2009;ge1d838b62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9"/>
        <p:cNvGrpSpPr/>
        <p:nvPr/>
      </p:nvGrpSpPr>
      <p:grpSpPr>
        <a:xfrm>
          <a:off x="0" y="0"/>
          <a:ext cx="0" cy="0"/>
          <a:chOff x="0" y="0"/>
          <a:chExt cx="0" cy="0"/>
        </a:xfrm>
      </p:grpSpPr>
      <p:sp>
        <p:nvSpPr>
          <p:cNvPr id="2270" name="Google Shape;2270;ge1d838b627_4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1" name="Google Shape;2271;ge1d838b627_4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747500" y="539500"/>
            <a:ext cx="5649000" cy="2180400"/>
          </a:xfrm>
          <a:prstGeom prst="rect">
            <a:avLst/>
          </a:prstGeom>
        </p:spPr>
        <p:txBody>
          <a:bodyPr spcFirstLastPara="1" wrap="square" lIns="91425" tIns="91425" rIns="91425" bIns="91425" anchor="t" anchorCtr="0">
            <a:noAutofit/>
          </a:bodyPr>
          <a:lstStyle>
            <a:lvl1pPr lvl="0" algn="ctr">
              <a:spcBef>
                <a:spcPts val="0"/>
              </a:spcBef>
              <a:spcAft>
                <a:spcPts val="0"/>
              </a:spcAft>
              <a:buClr>
                <a:srgbClr val="191919"/>
              </a:buClr>
              <a:buSzPts val="7000"/>
              <a:buNone/>
              <a:defRPr sz="7000"/>
            </a:lvl1pPr>
            <a:lvl2pPr lvl="1" algn="ctr">
              <a:spcBef>
                <a:spcPts val="0"/>
              </a:spcBef>
              <a:spcAft>
                <a:spcPts val="0"/>
              </a:spcAft>
              <a:buClr>
                <a:srgbClr val="191919"/>
              </a:buClr>
              <a:buSzPts val="7000"/>
              <a:buNone/>
              <a:defRPr sz="7000">
                <a:solidFill>
                  <a:srgbClr val="191919"/>
                </a:solidFill>
              </a:defRPr>
            </a:lvl2pPr>
            <a:lvl3pPr lvl="2" algn="ctr">
              <a:spcBef>
                <a:spcPts val="0"/>
              </a:spcBef>
              <a:spcAft>
                <a:spcPts val="0"/>
              </a:spcAft>
              <a:buClr>
                <a:srgbClr val="191919"/>
              </a:buClr>
              <a:buSzPts val="7000"/>
              <a:buNone/>
              <a:defRPr sz="7000">
                <a:solidFill>
                  <a:srgbClr val="191919"/>
                </a:solidFill>
              </a:defRPr>
            </a:lvl3pPr>
            <a:lvl4pPr lvl="3" algn="ctr">
              <a:spcBef>
                <a:spcPts val="0"/>
              </a:spcBef>
              <a:spcAft>
                <a:spcPts val="0"/>
              </a:spcAft>
              <a:buClr>
                <a:srgbClr val="191919"/>
              </a:buClr>
              <a:buSzPts val="7000"/>
              <a:buNone/>
              <a:defRPr sz="7000">
                <a:solidFill>
                  <a:srgbClr val="191919"/>
                </a:solidFill>
              </a:defRPr>
            </a:lvl4pPr>
            <a:lvl5pPr lvl="4" algn="ctr">
              <a:spcBef>
                <a:spcPts val="0"/>
              </a:spcBef>
              <a:spcAft>
                <a:spcPts val="0"/>
              </a:spcAft>
              <a:buClr>
                <a:srgbClr val="191919"/>
              </a:buClr>
              <a:buSzPts val="7000"/>
              <a:buNone/>
              <a:defRPr sz="7000">
                <a:solidFill>
                  <a:srgbClr val="191919"/>
                </a:solidFill>
              </a:defRPr>
            </a:lvl5pPr>
            <a:lvl6pPr lvl="5" algn="ctr">
              <a:spcBef>
                <a:spcPts val="0"/>
              </a:spcBef>
              <a:spcAft>
                <a:spcPts val="0"/>
              </a:spcAft>
              <a:buClr>
                <a:srgbClr val="191919"/>
              </a:buClr>
              <a:buSzPts val="7000"/>
              <a:buNone/>
              <a:defRPr sz="7000">
                <a:solidFill>
                  <a:srgbClr val="191919"/>
                </a:solidFill>
              </a:defRPr>
            </a:lvl6pPr>
            <a:lvl7pPr lvl="6" algn="ctr">
              <a:spcBef>
                <a:spcPts val="0"/>
              </a:spcBef>
              <a:spcAft>
                <a:spcPts val="0"/>
              </a:spcAft>
              <a:buClr>
                <a:srgbClr val="191919"/>
              </a:buClr>
              <a:buSzPts val="7000"/>
              <a:buNone/>
              <a:defRPr sz="7000">
                <a:solidFill>
                  <a:srgbClr val="191919"/>
                </a:solidFill>
              </a:defRPr>
            </a:lvl7pPr>
            <a:lvl8pPr lvl="7" algn="ctr">
              <a:spcBef>
                <a:spcPts val="0"/>
              </a:spcBef>
              <a:spcAft>
                <a:spcPts val="0"/>
              </a:spcAft>
              <a:buClr>
                <a:srgbClr val="191919"/>
              </a:buClr>
              <a:buSzPts val="7000"/>
              <a:buNone/>
              <a:defRPr sz="7000">
                <a:solidFill>
                  <a:srgbClr val="191919"/>
                </a:solidFill>
              </a:defRPr>
            </a:lvl8pPr>
            <a:lvl9pPr lvl="8" algn="ctr">
              <a:spcBef>
                <a:spcPts val="0"/>
              </a:spcBef>
              <a:spcAft>
                <a:spcPts val="0"/>
              </a:spcAft>
              <a:buClr>
                <a:srgbClr val="191919"/>
              </a:buClr>
              <a:buSzPts val="7000"/>
              <a:buNone/>
              <a:defRPr sz="7000">
                <a:solidFill>
                  <a:srgbClr val="191919"/>
                </a:solidFill>
              </a:defRPr>
            </a:lvl9pPr>
          </a:lstStyle>
          <a:p>
            <a:endParaRPr/>
          </a:p>
        </p:txBody>
      </p:sp>
      <p:sp>
        <p:nvSpPr>
          <p:cNvPr id="10" name="Google Shape;10;p2"/>
          <p:cNvSpPr txBox="1">
            <a:spLocks noGrp="1"/>
          </p:cNvSpPr>
          <p:nvPr>
            <p:ph type="subTitle" idx="1"/>
          </p:nvPr>
        </p:nvSpPr>
        <p:spPr>
          <a:xfrm>
            <a:off x="2292750" y="2719900"/>
            <a:ext cx="4558500" cy="393600"/>
          </a:xfrm>
          <a:prstGeom prst="rect">
            <a:avLst/>
          </a:prstGeom>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
  <p:cSld name="CUSTOM_1">
    <p:spTree>
      <p:nvGrpSpPr>
        <p:cNvPr id="1" name="Shape 702"/>
        <p:cNvGrpSpPr/>
        <p:nvPr/>
      </p:nvGrpSpPr>
      <p:grpSpPr>
        <a:xfrm>
          <a:off x="0" y="0"/>
          <a:ext cx="0" cy="0"/>
          <a:chOff x="0" y="0"/>
          <a:chExt cx="0" cy="0"/>
        </a:xfrm>
      </p:grpSpPr>
      <p:sp>
        <p:nvSpPr>
          <p:cNvPr id="703" name="Google Shape;703;p15"/>
          <p:cNvSpPr txBox="1">
            <a:spLocks noGrp="1"/>
          </p:cNvSpPr>
          <p:nvPr>
            <p:ph type="subTitle" idx="1"/>
          </p:nvPr>
        </p:nvSpPr>
        <p:spPr>
          <a:xfrm>
            <a:off x="817075" y="2538000"/>
            <a:ext cx="36120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704" name="Google Shape;704;p15"/>
          <p:cNvSpPr txBox="1">
            <a:spLocks noGrp="1"/>
          </p:cNvSpPr>
          <p:nvPr>
            <p:ph type="title"/>
          </p:nvPr>
        </p:nvSpPr>
        <p:spPr>
          <a:xfrm>
            <a:off x="817075" y="1812900"/>
            <a:ext cx="3612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b="1"/>
            </a:lvl1pPr>
            <a:lvl2pPr lvl="1" algn="r" rtl="0">
              <a:spcBef>
                <a:spcPts val="0"/>
              </a:spcBef>
              <a:spcAft>
                <a:spcPts val="0"/>
              </a:spcAft>
              <a:buSzPts val="3500"/>
              <a:buNone/>
              <a:defRPr/>
            </a:lvl2pPr>
            <a:lvl3pPr lvl="2" algn="r" rtl="0">
              <a:spcBef>
                <a:spcPts val="0"/>
              </a:spcBef>
              <a:spcAft>
                <a:spcPts val="0"/>
              </a:spcAft>
              <a:buSzPts val="3500"/>
              <a:buNone/>
              <a:defRPr/>
            </a:lvl3pPr>
            <a:lvl4pPr lvl="3" algn="r" rtl="0">
              <a:spcBef>
                <a:spcPts val="0"/>
              </a:spcBef>
              <a:spcAft>
                <a:spcPts val="0"/>
              </a:spcAft>
              <a:buSzPts val="3500"/>
              <a:buNone/>
              <a:defRPr/>
            </a:lvl4pPr>
            <a:lvl5pPr lvl="4" algn="r" rtl="0">
              <a:spcBef>
                <a:spcPts val="0"/>
              </a:spcBef>
              <a:spcAft>
                <a:spcPts val="0"/>
              </a:spcAft>
              <a:buSzPts val="3500"/>
              <a:buNone/>
              <a:defRPr/>
            </a:lvl5pPr>
            <a:lvl6pPr lvl="5" algn="r" rtl="0">
              <a:spcBef>
                <a:spcPts val="0"/>
              </a:spcBef>
              <a:spcAft>
                <a:spcPts val="0"/>
              </a:spcAft>
              <a:buSzPts val="3500"/>
              <a:buNone/>
              <a:defRPr/>
            </a:lvl6pPr>
            <a:lvl7pPr lvl="6" algn="r" rtl="0">
              <a:spcBef>
                <a:spcPts val="0"/>
              </a:spcBef>
              <a:spcAft>
                <a:spcPts val="0"/>
              </a:spcAft>
              <a:buSzPts val="3500"/>
              <a:buNone/>
              <a:defRPr/>
            </a:lvl7pPr>
            <a:lvl8pPr lvl="7" algn="r" rtl="0">
              <a:spcBef>
                <a:spcPts val="0"/>
              </a:spcBef>
              <a:spcAft>
                <a:spcPts val="0"/>
              </a:spcAft>
              <a:buSzPts val="3500"/>
              <a:buNone/>
              <a:defRPr/>
            </a:lvl8pPr>
            <a:lvl9pPr lvl="8" algn="r" rtl="0">
              <a:spcBef>
                <a:spcPts val="0"/>
              </a:spcBef>
              <a:spcAft>
                <a:spcPts val="0"/>
              </a:spcAft>
              <a:buSzPts val="35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828"/>
        <p:cNvGrpSpPr/>
        <p:nvPr/>
      </p:nvGrpSpPr>
      <p:grpSpPr>
        <a:xfrm>
          <a:off x="0" y="0"/>
          <a:ext cx="0" cy="0"/>
          <a:chOff x="0" y="0"/>
          <a:chExt cx="0" cy="0"/>
        </a:xfrm>
      </p:grpSpPr>
      <p:sp>
        <p:nvSpPr>
          <p:cNvPr id="829" name="Google Shape;829;p18"/>
          <p:cNvSpPr txBox="1">
            <a:spLocks noGrp="1"/>
          </p:cNvSpPr>
          <p:nvPr>
            <p:ph type="subTitle" idx="1"/>
          </p:nvPr>
        </p:nvSpPr>
        <p:spPr>
          <a:xfrm>
            <a:off x="720000" y="2506906"/>
            <a:ext cx="2643900" cy="77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0" name="Google Shape;830;p18"/>
          <p:cNvSpPr txBox="1">
            <a:spLocks noGrp="1"/>
          </p:cNvSpPr>
          <p:nvPr>
            <p:ph type="subTitle" idx="2"/>
          </p:nvPr>
        </p:nvSpPr>
        <p:spPr>
          <a:xfrm>
            <a:off x="3250024" y="3440439"/>
            <a:ext cx="2643900" cy="77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1" name="Google Shape;831;p18"/>
          <p:cNvSpPr txBox="1">
            <a:spLocks noGrp="1"/>
          </p:cNvSpPr>
          <p:nvPr>
            <p:ph type="subTitle" idx="3"/>
          </p:nvPr>
        </p:nvSpPr>
        <p:spPr>
          <a:xfrm>
            <a:off x="5780098" y="2506906"/>
            <a:ext cx="2643900" cy="77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2" name="Google Shape;832;p18"/>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b="1"/>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833" name="Google Shape;833;p18"/>
          <p:cNvSpPr txBox="1">
            <a:spLocks noGrp="1"/>
          </p:cNvSpPr>
          <p:nvPr>
            <p:ph type="subTitle" idx="4"/>
          </p:nvPr>
        </p:nvSpPr>
        <p:spPr>
          <a:xfrm>
            <a:off x="720000" y="2112025"/>
            <a:ext cx="26439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SemiBold"/>
              <a:buNone/>
              <a:defRPr sz="2000">
                <a:latin typeface="Bitter SemiBold"/>
                <a:ea typeface="Bitter SemiBold"/>
                <a:cs typeface="Bitter SemiBold"/>
                <a:sym typeface="Bitter SemiBold"/>
              </a:defRPr>
            </a:lvl1pPr>
            <a:lvl2pPr lvl="1"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2pPr>
            <a:lvl3pPr lvl="2"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3pPr>
            <a:lvl4pPr lvl="3"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4pPr>
            <a:lvl5pPr lvl="4"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5pPr>
            <a:lvl6pPr lvl="5"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6pPr>
            <a:lvl7pPr lvl="6"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7pPr>
            <a:lvl8pPr lvl="7"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8pPr>
            <a:lvl9pPr lvl="8"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9pPr>
          </a:lstStyle>
          <a:p>
            <a:endParaRPr/>
          </a:p>
        </p:txBody>
      </p:sp>
      <p:sp>
        <p:nvSpPr>
          <p:cNvPr id="834" name="Google Shape;834;p18"/>
          <p:cNvSpPr txBox="1">
            <a:spLocks noGrp="1"/>
          </p:cNvSpPr>
          <p:nvPr>
            <p:ph type="subTitle" idx="5"/>
          </p:nvPr>
        </p:nvSpPr>
        <p:spPr>
          <a:xfrm>
            <a:off x="5780098" y="2112025"/>
            <a:ext cx="26439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SemiBold"/>
              <a:buNone/>
              <a:defRPr sz="2000">
                <a:latin typeface="Bitter SemiBold"/>
                <a:ea typeface="Bitter SemiBold"/>
                <a:cs typeface="Bitter SemiBold"/>
                <a:sym typeface="Bitter SemiBold"/>
              </a:defRPr>
            </a:lvl1pPr>
            <a:lvl2pPr lvl="1"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2pPr>
            <a:lvl3pPr lvl="2"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3pPr>
            <a:lvl4pPr lvl="3"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4pPr>
            <a:lvl5pPr lvl="4"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5pPr>
            <a:lvl6pPr lvl="5"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6pPr>
            <a:lvl7pPr lvl="6"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7pPr>
            <a:lvl8pPr lvl="7"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8pPr>
            <a:lvl9pPr lvl="8"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9pPr>
          </a:lstStyle>
          <a:p>
            <a:endParaRPr/>
          </a:p>
        </p:txBody>
      </p:sp>
      <p:sp>
        <p:nvSpPr>
          <p:cNvPr id="835" name="Google Shape;835;p18"/>
          <p:cNvSpPr txBox="1">
            <a:spLocks noGrp="1"/>
          </p:cNvSpPr>
          <p:nvPr>
            <p:ph type="subTitle" idx="6"/>
          </p:nvPr>
        </p:nvSpPr>
        <p:spPr>
          <a:xfrm>
            <a:off x="3250024" y="3049974"/>
            <a:ext cx="26439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SemiBold"/>
              <a:buNone/>
              <a:defRPr sz="2000">
                <a:latin typeface="Bitter SemiBold"/>
                <a:ea typeface="Bitter SemiBold"/>
                <a:cs typeface="Bitter SemiBold"/>
                <a:sym typeface="Bitter SemiBold"/>
              </a:defRPr>
            </a:lvl1pPr>
            <a:lvl2pPr lvl="1"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2pPr>
            <a:lvl3pPr lvl="2"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3pPr>
            <a:lvl4pPr lvl="3"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4pPr>
            <a:lvl5pPr lvl="4"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5pPr>
            <a:lvl6pPr lvl="5"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6pPr>
            <a:lvl7pPr lvl="6"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7pPr>
            <a:lvl8pPr lvl="7"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8pPr>
            <a:lvl9pPr lvl="8"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836"/>
        <p:cNvGrpSpPr/>
        <p:nvPr/>
      </p:nvGrpSpPr>
      <p:grpSpPr>
        <a:xfrm>
          <a:off x="0" y="0"/>
          <a:ext cx="0" cy="0"/>
          <a:chOff x="0" y="0"/>
          <a:chExt cx="0" cy="0"/>
        </a:xfrm>
      </p:grpSpPr>
      <p:sp>
        <p:nvSpPr>
          <p:cNvPr id="837" name="Google Shape;837;p19"/>
          <p:cNvSpPr/>
          <p:nvPr/>
        </p:nvSpPr>
        <p:spPr>
          <a:xfrm>
            <a:off x="-9925" y="4797851"/>
            <a:ext cx="8839209" cy="689100"/>
          </a:xfrm>
          <a:custGeom>
            <a:avLst/>
            <a:gdLst/>
            <a:ahLst/>
            <a:cxnLst/>
            <a:rect l="l" t="t" r="r" b="b"/>
            <a:pathLst>
              <a:path w="117095" h="27564" extrusionOk="0">
                <a:moveTo>
                  <a:pt x="29545" y="0"/>
                </a:moveTo>
                <a:cubicBezTo>
                  <a:pt x="19454" y="0"/>
                  <a:pt x="9638" y="925"/>
                  <a:pt x="0" y="3167"/>
                </a:cubicBezTo>
                <a:lnTo>
                  <a:pt x="0" y="27554"/>
                </a:lnTo>
                <a:cubicBezTo>
                  <a:pt x="950" y="27560"/>
                  <a:pt x="1899" y="27563"/>
                  <a:pt x="2849" y="27563"/>
                </a:cubicBezTo>
                <a:cubicBezTo>
                  <a:pt x="40557" y="27563"/>
                  <a:pt x="78618" y="22667"/>
                  <a:pt x="117094" y="12118"/>
                </a:cubicBezTo>
                <a:cubicBezTo>
                  <a:pt x="84795" y="6455"/>
                  <a:pt x="56210" y="0"/>
                  <a:pt x="29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 name="Google Shape;838;p19"/>
          <p:cNvGrpSpPr/>
          <p:nvPr/>
        </p:nvGrpSpPr>
        <p:grpSpPr>
          <a:xfrm rot="-545094" flipH="1">
            <a:off x="3424870" y="4579033"/>
            <a:ext cx="4319977" cy="935910"/>
            <a:chOff x="4963752" y="4000536"/>
            <a:chExt cx="2501340" cy="541907"/>
          </a:xfrm>
        </p:grpSpPr>
        <p:sp>
          <p:nvSpPr>
            <p:cNvPr id="839" name="Google Shape;839;p19"/>
            <p:cNvSpPr/>
            <p:nvPr/>
          </p:nvSpPr>
          <p:spPr>
            <a:xfrm>
              <a:off x="5654130" y="4242777"/>
              <a:ext cx="302221" cy="80900"/>
            </a:xfrm>
            <a:custGeom>
              <a:avLst/>
              <a:gdLst/>
              <a:ahLst/>
              <a:cxnLst/>
              <a:rect l="l" t="t" r="r" b="b"/>
              <a:pathLst>
                <a:path w="6743" h="1805" extrusionOk="0">
                  <a:moveTo>
                    <a:pt x="3531" y="1"/>
                  </a:moveTo>
                  <a:cubicBezTo>
                    <a:pt x="3435" y="1"/>
                    <a:pt x="3356" y="63"/>
                    <a:pt x="3341" y="228"/>
                  </a:cubicBezTo>
                  <a:cubicBezTo>
                    <a:pt x="3310" y="178"/>
                    <a:pt x="3270" y="97"/>
                    <a:pt x="3210" y="77"/>
                  </a:cubicBezTo>
                  <a:cubicBezTo>
                    <a:pt x="3189" y="66"/>
                    <a:pt x="3168" y="60"/>
                    <a:pt x="3146" y="60"/>
                  </a:cubicBezTo>
                  <a:cubicBezTo>
                    <a:pt x="2960" y="60"/>
                    <a:pt x="2757" y="455"/>
                    <a:pt x="2739" y="689"/>
                  </a:cubicBezTo>
                  <a:cubicBezTo>
                    <a:pt x="2679" y="639"/>
                    <a:pt x="2608" y="649"/>
                    <a:pt x="2548" y="629"/>
                  </a:cubicBezTo>
                  <a:cubicBezTo>
                    <a:pt x="2548" y="689"/>
                    <a:pt x="2518" y="739"/>
                    <a:pt x="2528" y="799"/>
                  </a:cubicBezTo>
                  <a:cubicBezTo>
                    <a:pt x="2433" y="745"/>
                    <a:pt x="2320" y="618"/>
                    <a:pt x="2226" y="618"/>
                  </a:cubicBezTo>
                  <a:cubicBezTo>
                    <a:pt x="2181" y="618"/>
                    <a:pt x="2139" y="648"/>
                    <a:pt x="2107" y="729"/>
                  </a:cubicBezTo>
                  <a:cubicBezTo>
                    <a:pt x="2028" y="662"/>
                    <a:pt x="1946" y="607"/>
                    <a:pt x="1872" y="607"/>
                  </a:cubicBezTo>
                  <a:cubicBezTo>
                    <a:pt x="1814" y="607"/>
                    <a:pt x="1760" y="641"/>
                    <a:pt x="1716" y="729"/>
                  </a:cubicBezTo>
                  <a:cubicBezTo>
                    <a:pt x="1655" y="654"/>
                    <a:pt x="1520" y="470"/>
                    <a:pt x="1428" y="470"/>
                  </a:cubicBezTo>
                  <a:cubicBezTo>
                    <a:pt x="1398" y="470"/>
                    <a:pt x="1372" y="489"/>
                    <a:pt x="1354" y="539"/>
                  </a:cubicBezTo>
                  <a:cubicBezTo>
                    <a:pt x="1320" y="445"/>
                    <a:pt x="1273" y="407"/>
                    <a:pt x="1220" y="407"/>
                  </a:cubicBezTo>
                  <a:cubicBezTo>
                    <a:pt x="1166" y="407"/>
                    <a:pt x="1105" y="447"/>
                    <a:pt x="1044" y="509"/>
                  </a:cubicBezTo>
                  <a:cubicBezTo>
                    <a:pt x="953" y="408"/>
                    <a:pt x="893" y="278"/>
                    <a:pt x="763" y="258"/>
                  </a:cubicBezTo>
                  <a:cubicBezTo>
                    <a:pt x="760" y="257"/>
                    <a:pt x="757" y="257"/>
                    <a:pt x="754" y="257"/>
                  </a:cubicBezTo>
                  <a:cubicBezTo>
                    <a:pt x="678" y="257"/>
                    <a:pt x="620" y="381"/>
                    <a:pt x="562" y="448"/>
                  </a:cubicBezTo>
                  <a:cubicBezTo>
                    <a:pt x="527" y="421"/>
                    <a:pt x="494" y="409"/>
                    <a:pt x="463" y="409"/>
                  </a:cubicBezTo>
                  <a:cubicBezTo>
                    <a:pt x="335" y="409"/>
                    <a:pt x="245" y="612"/>
                    <a:pt x="221" y="749"/>
                  </a:cubicBezTo>
                  <a:cubicBezTo>
                    <a:pt x="0" y="890"/>
                    <a:pt x="161" y="1221"/>
                    <a:pt x="341" y="1361"/>
                  </a:cubicBezTo>
                  <a:cubicBezTo>
                    <a:pt x="552" y="1522"/>
                    <a:pt x="893" y="1522"/>
                    <a:pt x="1134" y="1532"/>
                  </a:cubicBezTo>
                  <a:cubicBezTo>
                    <a:pt x="1675" y="1572"/>
                    <a:pt x="2207" y="1702"/>
                    <a:pt x="2749" y="1772"/>
                  </a:cubicBezTo>
                  <a:cubicBezTo>
                    <a:pt x="2920" y="1795"/>
                    <a:pt x="3090" y="1805"/>
                    <a:pt x="3261" y="1805"/>
                  </a:cubicBezTo>
                  <a:cubicBezTo>
                    <a:pt x="3983" y="1805"/>
                    <a:pt x="4707" y="1636"/>
                    <a:pt x="5437" y="1612"/>
                  </a:cubicBezTo>
                  <a:cubicBezTo>
                    <a:pt x="5668" y="1602"/>
                    <a:pt x="6671" y="1652"/>
                    <a:pt x="6711" y="1211"/>
                  </a:cubicBezTo>
                  <a:cubicBezTo>
                    <a:pt x="6742" y="951"/>
                    <a:pt x="6421" y="684"/>
                    <a:pt x="6180" y="684"/>
                  </a:cubicBezTo>
                  <a:cubicBezTo>
                    <a:pt x="6114" y="684"/>
                    <a:pt x="6054" y="704"/>
                    <a:pt x="6009" y="749"/>
                  </a:cubicBezTo>
                  <a:cubicBezTo>
                    <a:pt x="5967" y="642"/>
                    <a:pt x="5872" y="602"/>
                    <a:pt x="5763" y="602"/>
                  </a:cubicBezTo>
                  <a:cubicBezTo>
                    <a:pt x="5586" y="602"/>
                    <a:pt x="5373" y="706"/>
                    <a:pt x="5286" y="799"/>
                  </a:cubicBezTo>
                  <a:cubicBezTo>
                    <a:pt x="5216" y="736"/>
                    <a:pt x="5127" y="693"/>
                    <a:pt x="5042" y="693"/>
                  </a:cubicBezTo>
                  <a:cubicBezTo>
                    <a:pt x="5005" y="693"/>
                    <a:pt x="4969" y="701"/>
                    <a:pt x="4935" y="719"/>
                  </a:cubicBezTo>
                  <a:cubicBezTo>
                    <a:pt x="4888" y="636"/>
                    <a:pt x="4792" y="557"/>
                    <a:pt x="4715" y="557"/>
                  </a:cubicBezTo>
                  <a:cubicBezTo>
                    <a:pt x="4661" y="557"/>
                    <a:pt x="4617" y="596"/>
                    <a:pt x="4604" y="699"/>
                  </a:cubicBezTo>
                  <a:cubicBezTo>
                    <a:pt x="4566" y="544"/>
                    <a:pt x="4454" y="485"/>
                    <a:pt x="4327" y="485"/>
                  </a:cubicBezTo>
                  <a:cubicBezTo>
                    <a:pt x="4290" y="485"/>
                    <a:pt x="4252" y="489"/>
                    <a:pt x="4213" y="498"/>
                  </a:cubicBezTo>
                  <a:cubicBezTo>
                    <a:pt x="4223" y="353"/>
                    <a:pt x="4046" y="227"/>
                    <a:pt x="3926" y="227"/>
                  </a:cubicBezTo>
                  <a:cubicBezTo>
                    <a:pt x="3921" y="227"/>
                    <a:pt x="3917" y="227"/>
                    <a:pt x="3912" y="228"/>
                  </a:cubicBezTo>
                  <a:lnTo>
                    <a:pt x="3932" y="298"/>
                  </a:lnTo>
                  <a:cubicBezTo>
                    <a:pt x="3871" y="151"/>
                    <a:pt x="3680" y="1"/>
                    <a:pt x="3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 name="Google Shape;840;p19"/>
            <p:cNvGrpSpPr/>
            <p:nvPr/>
          </p:nvGrpSpPr>
          <p:grpSpPr>
            <a:xfrm rot="-278360">
              <a:off x="6533282" y="4037668"/>
              <a:ext cx="925757" cy="187175"/>
              <a:chOff x="1255200" y="4115196"/>
              <a:chExt cx="828298" cy="167470"/>
            </a:xfrm>
          </p:grpSpPr>
          <p:sp>
            <p:nvSpPr>
              <p:cNvPr id="841" name="Google Shape;841;p19"/>
              <p:cNvSpPr/>
              <p:nvPr/>
            </p:nvSpPr>
            <p:spPr>
              <a:xfrm>
                <a:off x="1806305" y="4141304"/>
                <a:ext cx="203600" cy="110522"/>
              </a:xfrm>
              <a:custGeom>
                <a:avLst/>
                <a:gdLst/>
                <a:ahLst/>
                <a:cxnLst/>
                <a:rect l="l" t="t" r="r" b="b"/>
                <a:pathLst>
                  <a:path w="5077" h="2756" extrusionOk="0">
                    <a:moveTo>
                      <a:pt x="4069" y="1"/>
                    </a:moveTo>
                    <a:cubicBezTo>
                      <a:pt x="3971" y="1"/>
                      <a:pt x="3853" y="67"/>
                      <a:pt x="3762" y="224"/>
                    </a:cubicBezTo>
                    <a:cubicBezTo>
                      <a:pt x="3742" y="204"/>
                      <a:pt x="3732" y="174"/>
                      <a:pt x="3712" y="154"/>
                    </a:cubicBezTo>
                    <a:cubicBezTo>
                      <a:pt x="3632" y="224"/>
                      <a:pt x="3562" y="324"/>
                      <a:pt x="3511" y="425"/>
                    </a:cubicBezTo>
                    <a:cubicBezTo>
                      <a:pt x="3478" y="387"/>
                      <a:pt x="3447" y="371"/>
                      <a:pt x="3417" y="371"/>
                    </a:cubicBezTo>
                    <a:cubicBezTo>
                      <a:pt x="3240" y="371"/>
                      <a:pt x="3124" y="949"/>
                      <a:pt x="3090" y="1087"/>
                    </a:cubicBezTo>
                    <a:cubicBezTo>
                      <a:pt x="3054" y="997"/>
                      <a:pt x="2994" y="923"/>
                      <a:pt x="2910" y="923"/>
                    </a:cubicBezTo>
                    <a:cubicBezTo>
                      <a:pt x="2900" y="923"/>
                      <a:pt x="2890" y="924"/>
                      <a:pt x="2879" y="926"/>
                    </a:cubicBezTo>
                    <a:cubicBezTo>
                      <a:pt x="2739" y="966"/>
                      <a:pt x="2719" y="1137"/>
                      <a:pt x="2719" y="1368"/>
                    </a:cubicBezTo>
                    <a:cubicBezTo>
                      <a:pt x="2729" y="1608"/>
                      <a:pt x="2849" y="1699"/>
                      <a:pt x="2859" y="1939"/>
                    </a:cubicBezTo>
                    <a:cubicBezTo>
                      <a:pt x="2830" y="1916"/>
                      <a:pt x="2808" y="1906"/>
                      <a:pt x="2784" y="1906"/>
                    </a:cubicBezTo>
                    <a:cubicBezTo>
                      <a:pt x="2767" y="1906"/>
                      <a:pt x="2750" y="1911"/>
                      <a:pt x="2729" y="1919"/>
                    </a:cubicBezTo>
                    <a:cubicBezTo>
                      <a:pt x="2619" y="1959"/>
                      <a:pt x="2669" y="2030"/>
                      <a:pt x="2639" y="2090"/>
                    </a:cubicBezTo>
                    <a:cubicBezTo>
                      <a:pt x="2619" y="2058"/>
                      <a:pt x="2573" y="2045"/>
                      <a:pt x="2523" y="2045"/>
                    </a:cubicBezTo>
                    <a:cubicBezTo>
                      <a:pt x="2447" y="2045"/>
                      <a:pt x="2362" y="2074"/>
                      <a:pt x="2338" y="2110"/>
                    </a:cubicBezTo>
                    <a:cubicBezTo>
                      <a:pt x="2299" y="1983"/>
                      <a:pt x="2317" y="1829"/>
                      <a:pt x="2208" y="1829"/>
                    </a:cubicBezTo>
                    <a:cubicBezTo>
                      <a:pt x="2204" y="1829"/>
                      <a:pt x="2201" y="1829"/>
                      <a:pt x="2197" y="1829"/>
                    </a:cubicBezTo>
                    <a:cubicBezTo>
                      <a:pt x="2188" y="1829"/>
                      <a:pt x="2179" y="1830"/>
                      <a:pt x="2170" y="1830"/>
                    </a:cubicBezTo>
                    <a:cubicBezTo>
                      <a:pt x="2060" y="1830"/>
                      <a:pt x="1957" y="1804"/>
                      <a:pt x="1870" y="1804"/>
                    </a:cubicBezTo>
                    <a:cubicBezTo>
                      <a:pt x="1776" y="1804"/>
                      <a:pt x="1701" y="1834"/>
                      <a:pt x="1656" y="1959"/>
                    </a:cubicBezTo>
                    <a:cubicBezTo>
                      <a:pt x="1568" y="1928"/>
                      <a:pt x="1454" y="1882"/>
                      <a:pt x="1357" y="1882"/>
                    </a:cubicBezTo>
                    <a:cubicBezTo>
                      <a:pt x="1265" y="1882"/>
                      <a:pt x="1189" y="1923"/>
                      <a:pt x="1164" y="2060"/>
                    </a:cubicBezTo>
                    <a:cubicBezTo>
                      <a:pt x="1023" y="1978"/>
                      <a:pt x="942" y="1929"/>
                      <a:pt x="868" y="1929"/>
                    </a:cubicBezTo>
                    <a:cubicBezTo>
                      <a:pt x="779" y="1929"/>
                      <a:pt x="701" y="2000"/>
                      <a:pt x="542" y="2170"/>
                    </a:cubicBezTo>
                    <a:cubicBezTo>
                      <a:pt x="468" y="2111"/>
                      <a:pt x="401" y="2086"/>
                      <a:pt x="341" y="2086"/>
                    </a:cubicBezTo>
                    <a:cubicBezTo>
                      <a:pt x="167" y="2086"/>
                      <a:pt x="53" y="2299"/>
                      <a:pt x="1" y="2501"/>
                    </a:cubicBezTo>
                    <a:cubicBezTo>
                      <a:pt x="161" y="2601"/>
                      <a:pt x="282" y="2672"/>
                      <a:pt x="582" y="2712"/>
                    </a:cubicBezTo>
                    <a:cubicBezTo>
                      <a:pt x="738" y="2732"/>
                      <a:pt x="893" y="2739"/>
                      <a:pt x="1050" y="2739"/>
                    </a:cubicBezTo>
                    <a:cubicBezTo>
                      <a:pt x="1207" y="2739"/>
                      <a:pt x="1365" y="2732"/>
                      <a:pt x="1525" y="2722"/>
                    </a:cubicBezTo>
                    <a:cubicBezTo>
                      <a:pt x="1556" y="2721"/>
                      <a:pt x="1586" y="2721"/>
                      <a:pt x="1617" y="2721"/>
                    </a:cubicBezTo>
                    <a:cubicBezTo>
                      <a:pt x="1920" y="2721"/>
                      <a:pt x="2218" y="2756"/>
                      <a:pt x="2520" y="2756"/>
                    </a:cubicBezTo>
                    <a:cubicBezTo>
                      <a:pt x="2576" y="2756"/>
                      <a:pt x="2632" y="2755"/>
                      <a:pt x="2689" y="2752"/>
                    </a:cubicBezTo>
                    <a:cubicBezTo>
                      <a:pt x="3221" y="2732"/>
                      <a:pt x="3722" y="2531"/>
                      <a:pt x="4244" y="2501"/>
                    </a:cubicBezTo>
                    <a:cubicBezTo>
                      <a:pt x="4424" y="2491"/>
                      <a:pt x="5076" y="2491"/>
                      <a:pt x="4916" y="2150"/>
                    </a:cubicBezTo>
                    <a:cubicBezTo>
                      <a:pt x="4956" y="2140"/>
                      <a:pt x="4996" y="2090"/>
                      <a:pt x="5036" y="2080"/>
                    </a:cubicBezTo>
                    <a:cubicBezTo>
                      <a:pt x="4956" y="1969"/>
                      <a:pt x="4815" y="1849"/>
                      <a:pt x="4765" y="1759"/>
                    </a:cubicBezTo>
                    <a:cubicBezTo>
                      <a:pt x="4765" y="1759"/>
                      <a:pt x="4795" y="1659"/>
                      <a:pt x="4775" y="1628"/>
                    </a:cubicBezTo>
                    <a:cubicBezTo>
                      <a:pt x="4765" y="1598"/>
                      <a:pt x="4615" y="1508"/>
                      <a:pt x="4575" y="1478"/>
                    </a:cubicBezTo>
                    <a:lnTo>
                      <a:pt x="4575" y="1478"/>
                    </a:lnTo>
                    <a:cubicBezTo>
                      <a:pt x="4588" y="1480"/>
                      <a:pt x="4600" y="1480"/>
                      <a:pt x="4611" y="1480"/>
                    </a:cubicBezTo>
                    <a:cubicBezTo>
                      <a:pt x="4803" y="1480"/>
                      <a:pt x="4697" y="1244"/>
                      <a:pt x="4555" y="1187"/>
                    </a:cubicBezTo>
                    <a:cubicBezTo>
                      <a:pt x="4728" y="1007"/>
                      <a:pt x="4534" y="916"/>
                      <a:pt x="4363" y="916"/>
                    </a:cubicBezTo>
                    <a:cubicBezTo>
                      <a:pt x="4306" y="916"/>
                      <a:pt x="4251" y="926"/>
                      <a:pt x="4214" y="946"/>
                    </a:cubicBezTo>
                    <a:cubicBezTo>
                      <a:pt x="4314" y="816"/>
                      <a:pt x="4234" y="615"/>
                      <a:pt x="4123" y="525"/>
                    </a:cubicBezTo>
                    <a:cubicBezTo>
                      <a:pt x="4372" y="231"/>
                      <a:pt x="4254" y="1"/>
                      <a:pt x="40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9"/>
              <p:cNvSpPr/>
              <p:nvPr/>
            </p:nvSpPr>
            <p:spPr>
              <a:xfrm>
                <a:off x="1807508" y="4214252"/>
                <a:ext cx="79684" cy="22538"/>
              </a:xfrm>
              <a:custGeom>
                <a:avLst/>
                <a:gdLst/>
                <a:ahLst/>
                <a:cxnLst/>
                <a:rect l="l" t="t" r="r" b="b"/>
                <a:pathLst>
                  <a:path w="1987" h="562" extrusionOk="0">
                    <a:moveTo>
                      <a:pt x="1987" y="0"/>
                    </a:moveTo>
                    <a:cubicBezTo>
                      <a:pt x="1956" y="7"/>
                      <a:pt x="1924" y="8"/>
                      <a:pt x="1893" y="8"/>
                    </a:cubicBezTo>
                    <a:cubicBezTo>
                      <a:pt x="1873" y="8"/>
                      <a:pt x="1853" y="7"/>
                      <a:pt x="1833" y="7"/>
                    </a:cubicBezTo>
                    <a:cubicBezTo>
                      <a:pt x="1744" y="7"/>
                      <a:pt x="1664" y="18"/>
                      <a:pt x="1626" y="140"/>
                    </a:cubicBezTo>
                    <a:cubicBezTo>
                      <a:pt x="1538" y="109"/>
                      <a:pt x="1424" y="63"/>
                      <a:pt x="1327" y="63"/>
                    </a:cubicBezTo>
                    <a:cubicBezTo>
                      <a:pt x="1235" y="63"/>
                      <a:pt x="1159" y="104"/>
                      <a:pt x="1134" y="241"/>
                    </a:cubicBezTo>
                    <a:cubicBezTo>
                      <a:pt x="993" y="159"/>
                      <a:pt x="912" y="110"/>
                      <a:pt x="838" y="110"/>
                    </a:cubicBezTo>
                    <a:cubicBezTo>
                      <a:pt x="749" y="110"/>
                      <a:pt x="671" y="181"/>
                      <a:pt x="512" y="351"/>
                    </a:cubicBezTo>
                    <a:cubicBezTo>
                      <a:pt x="436" y="290"/>
                      <a:pt x="368" y="265"/>
                      <a:pt x="306" y="265"/>
                    </a:cubicBezTo>
                    <a:cubicBezTo>
                      <a:pt x="166" y="265"/>
                      <a:pt x="64" y="401"/>
                      <a:pt x="1" y="562"/>
                    </a:cubicBezTo>
                    <a:cubicBezTo>
                      <a:pt x="50" y="477"/>
                      <a:pt x="120" y="421"/>
                      <a:pt x="203" y="421"/>
                    </a:cubicBezTo>
                    <a:cubicBezTo>
                      <a:pt x="237" y="421"/>
                      <a:pt x="274" y="431"/>
                      <a:pt x="312" y="451"/>
                    </a:cubicBezTo>
                    <a:cubicBezTo>
                      <a:pt x="352" y="472"/>
                      <a:pt x="368" y="480"/>
                      <a:pt x="379" y="480"/>
                    </a:cubicBezTo>
                    <a:cubicBezTo>
                      <a:pt x="394" y="480"/>
                      <a:pt x="398" y="461"/>
                      <a:pt x="452" y="431"/>
                    </a:cubicBezTo>
                    <a:cubicBezTo>
                      <a:pt x="477" y="416"/>
                      <a:pt x="507" y="406"/>
                      <a:pt x="534" y="406"/>
                    </a:cubicBezTo>
                    <a:cubicBezTo>
                      <a:pt x="560" y="406"/>
                      <a:pt x="583" y="416"/>
                      <a:pt x="593" y="441"/>
                    </a:cubicBezTo>
                    <a:cubicBezTo>
                      <a:pt x="625" y="344"/>
                      <a:pt x="707" y="293"/>
                      <a:pt x="788" y="293"/>
                    </a:cubicBezTo>
                    <a:cubicBezTo>
                      <a:pt x="833" y="293"/>
                      <a:pt x="878" y="309"/>
                      <a:pt x="914" y="341"/>
                    </a:cubicBezTo>
                    <a:cubicBezTo>
                      <a:pt x="931" y="303"/>
                      <a:pt x="953" y="290"/>
                      <a:pt x="978" y="290"/>
                    </a:cubicBezTo>
                    <a:cubicBezTo>
                      <a:pt x="1011" y="290"/>
                      <a:pt x="1049" y="314"/>
                      <a:pt x="1084" y="331"/>
                    </a:cubicBezTo>
                    <a:cubicBezTo>
                      <a:pt x="1106" y="348"/>
                      <a:pt x="1122" y="358"/>
                      <a:pt x="1137" y="358"/>
                    </a:cubicBezTo>
                    <a:cubicBezTo>
                      <a:pt x="1157" y="358"/>
                      <a:pt x="1176" y="341"/>
                      <a:pt x="1204" y="301"/>
                    </a:cubicBezTo>
                    <a:cubicBezTo>
                      <a:pt x="1245" y="241"/>
                      <a:pt x="1245" y="201"/>
                      <a:pt x="1315" y="181"/>
                    </a:cubicBezTo>
                    <a:cubicBezTo>
                      <a:pt x="1328" y="178"/>
                      <a:pt x="1341" y="176"/>
                      <a:pt x="1352" y="176"/>
                    </a:cubicBezTo>
                    <a:cubicBezTo>
                      <a:pt x="1417" y="176"/>
                      <a:pt x="1451" y="223"/>
                      <a:pt x="1485" y="291"/>
                    </a:cubicBezTo>
                    <a:cubicBezTo>
                      <a:pt x="1498" y="276"/>
                      <a:pt x="1511" y="270"/>
                      <a:pt x="1525" y="270"/>
                    </a:cubicBezTo>
                    <a:cubicBezTo>
                      <a:pt x="1562" y="270"/>
                      <a:pt x="1602" y="312"/>
                      <a:pt x="1638" y="312"/>
                    </a:cubicBezTo>
                    <a:cubicBezTo>
                      <a:pt x="1640" y="312"/>
                      <a:pt x="1643" y="312"/>
                      <a:pt x="1646" y="311"/>
                    </a:cubicBezTo>
                    <a:cubicBezTo>
                      <a:pt x="1706" y="301"/>
                      <a:pt x="1706" y="261"/>
                      <a:pt x="1716" y="211"/>
                    </a:cubicBezTo>
                    <a:cubicBezTo>
                      <a:pt x="1746" y="140"/>
                      <a:pt x="1776" y="40"/>
                      <a:pt x="1856" y="40"/>
                    </a:cubicBezTo>
                    <a:cubicBezTo>
                      <a:pt x="1861" y="39"/>
                      <a:pt x="1865" y="39"/>
                      <a:pt x="1869" y="39"/>
                    </a:cubicBezTo>
                    <a:cubicBezTo>
                      <a:pt x="1895" y="39"/>
                      <a:pt x="1907" y="62"/>
                      <a:pt x="1927" y="62"/>
                    </a:cubicBezTo>
                    <a:cubicBezTo>
                      <a:pt x="1930" y="62"/>
                      <a:pt x="1933" y="61"/>
                      <a:pt x="1937" y="60"/>
                    </a:cubicBezTo>
                    <a:cubicBezTo>
                      <a:pt x="1967" y="50"/>
                      <a:pt x="1977" y="20"/>
                      <a:pt x="19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9"/>
              <p:cNvSpPr/>
              <p:nvPr/>
            </p:nvSpPr>
            <p:spPr>
              <a:xfrm>
                <a:off x="1915306" y="4141344"/>
                <a:ext cx="63202" cy="59231"/>
              </a:xfrm>
              <a:custGeom>
                <a:avLst/>
                <a:gdLst/>
                <a:ahLst/>
                <a:cxnLst/>
                <a:rect l="l" t="t" r="r" b="b"/>
                <a:pathLst>
                  <a:path w="1576" h="1477" extrusionOk="0">
                    <a:moveTo>
                      <a:pt x="1352" y="0"/>
                    </a:moveTo>
                    <a:cubicBezTo>
                      <a:pt x="1253" y="0"/>
                      <a:pt x="1136" y="67"/>
                      <a:pt x="1044" y="223"/>
                    </a:cubicBezTo>
                    <a:cubicBezTo>
                      <a:pt x="1024" y="203"/>
                      <a:pt x="1014" y="173"/>
                      <a:pt x="994" y="153"/>
                    </a:cubicBezTo>
                    <a:cubicBezTo>
                      <a:pt x="914" y="223"/>
                      <a:pt x="844" y="323"/>
                      <a:pt x="793" y="424"/>
                    </a:cubicBezTo>
                    <a:cubicBezTo>
                      <a:pt x="760" y="386"/>
                      <a:pt x="729" y="370"/>
                      <a:pt x="699" y="370"/>
                    </a:cubicBezTo>
                    <a:cubicBezTo>
                      <a:pt x="522" y="370"/>
                      <a:pt x="406" y="948"/>
                      <a:pt x="372" y="1086"/>
                    </a:cubicBezTo>
                    <a:cubicBezTo>
                      <a:pt x="336" y="996"/>
                      <a:pt x="276" y="922"/>
                      <a:pt x="192" y="922"/>
                    </a:cubicBezTo>
                    <a:cubicBezTo>
                      <a:pt x="182" y="922"/>
                      <a:pt x="172" y="923"/>
                      <a:pt x="161" y="925"/>
                    </a:cubicBezTo>
                    <a:cubicBezTo>
                      <a:pt x="21" y="965"/>
                      <a:pt x="1" y="1136"/>
                      <a:pt x="1" y="1367"/>
                    </a:cubicBezTo>
                    <a:cubicBezTo>
                      <a:pt x="1" y="1407"/>
                      <a:pt x="11" y="1437"/>
                      <a:pt x="21" y="1477"/>
                    </a:cubicBezTo>
                    <a:cubicBezTo>
                      <a:pt x="21" y="1377"/>
                      <a:pt x="31" y="1276"/>
                      <a:pt x="81" y="1216"/>
                    </a:cubicBezTo>
                    <a:cubicBezTo>
                      <a:pt x="119" y="1161"/>
                      <a:pt x="148" y="1140"/>
                      <a:pt x="174" y="1140"/>
                    </a:cubicBezTo>
                    <a:cubicBezTo>
                      <a:pt x="235" y="1140"/>
                      <a:pt x="271" y="1264"/>
                      <a:pt x="342" y="1306"/>
                    </a:cubicBezTo>
                    <a:cubicBezTo>
                      <a:pt x="352" y="1276"/>
                      <a:pt x="352" y="1246"/>
                      <a:pt x="362" y="1216"/>
                    </a:cubicBezTo>
                    <a:lnTo>
                      <a:pt x="392" y="1226"/>
                    </a:lnTo>
                    <a:cubicBezTo>
                      <a:pt x="402" y="1196"/>
                      <a:pt x="402" y="1156"/>
                      <a:pt x="432" y="1126"/>
                    </a:cubicBezTo>
                    <a:cubicBezTo>
                      <a:pt x="434" y="1122"/>
                      <a:pt x="437" y="1120"/>
                      <a:pt x="441" y="1120"/>
                    </a:cubicBezTo>
                    <a:cubicBezTo>
                      <a:pt x="451" y="1120"/>
                      <a:pt x="464" y="1132"/>
                      <a:pt x="474" y="1132"/>
                    </a:cubicBezTo>
                    <a:cubicBezTo>
                      <a:pt x="477" y="1132"/>
                      <a:pt x="480" y="1130"/>
                      <a:pt x="482" y="1126"/>
                    </a:cubicBezTo>
                    <a:cubicBezTo>
                      <a:pt x="513" y="1096"/>
                      <a:pt x="492" y="955"/>
                      <a:pt x="492" y="925"/>
                    </a:cubicBezTo>
                    <a:cubicBezTo>
                      <a:pt x="482" y="795"/>
                      <a:pt x="482" y="725"/>
                      <a:pt x="553" y="604"/>
                    </a:cubicBezTo>
                    <a:cubicBezTo>
                      <a:pt x="596" y="534"/>
                      <a:pt x="643" y="498"/>
                      <a:pt x="692" y="498"/>
                    </a:cubicBezTo>
                    <a:cubicBezTo>
                      <a:pt x="734" y="498"/>
                      <a:pt x="778" y="524"/>
                      <a:pt x="823" y="574"/>
                    </a:cubicBezTo>
                    <a:cubicBezTo>
                      <a:pt x="841" y="530"/>
                      <a:pt x="891" y="397"/>
                      <a:pt x="944" y="397"/>
                    </a:cubicBezTo>
                    <a:cubicBezTo>
                      <a:pt x="951" y="397"/>
                      <a:pt x="957" y="399"/>
                      <a:pt x="964" y="404"/>
                    </a:cubicBezTo>
                    <a:cubicBezTo>
                      <a:pt x="1019" y="365"/>
                      <a:pt x="1055" y="265"/>
                      <a:pt x="1111" y="265"/>
                    </a:cubicBezTo>
                    <a:cubicBezTo>
                      <a:pt x="1127" y="265"/>
                      <a:pt x="1144" y="273"/>
                      <a:pt x="1165" y="293"/>
                    </a:cubicBezTo>
                    <a:cubicBezTo>
                      <a:pt x="1205" y="223"/>
                      <a:pt x="1315" y="83"/>
                      <a:pt x="1405" y="83"/>
                    </a:cubicBezTo>
                    <a:cubicBezTo>
                      <a:pt x="1475" y="93"/>
                      <a:pt x="1516" y="193"/>
                      <a:pt x="1536" y="283"/>
                    </a:cubicBezTo>
                    <a:cubicBezTo>
                      <a:pt x="1575" y="113"/>
                      <a:pt x="1480" y="0"/>
                      <a:pt x="13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9"/>
              <p:cNvSpPr/>
              <p:nvPr/>
            </p:nvSpPr>
            <p:spPr>
              <a:xfrm>
                <a:off x="1984004" y="4115196"/>
                <a:ext cx="99494" cy="134263"/>
              </a:xfrm>
              <a:custGeom>
                <a:avLst/>
                <a:gdLst/>
                <a:ahLst/>
                <a:cxnLst/>
                <a:rect l="l" t="t" r="r" b="b"/>
                <a:pathLst>
                  <a:path w="2481" h="3348" extrusionOk="0">
                    <a:moveTo>
                      <a:pt x="1197" y="0"/>
                    </a:moveTo>
                    <a:cubicBezTo>
                      <a:pt x="1129" y="0"/>
                      <a:pt x="1083" y="158"/>
                      <a:pt x="1046" y="273"/>
                    </a:cubicBezTo>
                    <a:lnTo>
                      <a:pt x="1076" y="364"/>
                    </a:lnTo>
                    <a:cubicBezTo>
                      <a:pt x="896" y="474"/>
                      <a:pt x="886" y="534"/>
                      <a:pt x="956" y="695"/>
                    </a:cubicBezTo>
                    <a:cubicBezTo>
                      <a:pt x="976" y="745"/>
                      <a:pt x="866" y="725"/>
                      <a:pt x="826" y="785"/>
                    </a:cubicBezTo>
                    <a:cubicBezTo>
                      <a:pt x="776" y="845"/>
                      <a:pt x="776" y="996"/>
                      <a:pt x="786" y="1076"/>
                    </a:cubicBezTo>
                    <a:cubicBezTo>
                      <a:pt x="485" y="1126"/>
                      <a:pt x="505" y="1407"/>
                      <a:pt x="575" y="1587"/>
                    </a:cubicBezTo>
                    <a:cubicBezTo>
                      <a:pt x="344" y="1688"/>
                      <a:pt x="625" y="2209"/>
                      <a:pt x="625" y="2410"/>
                    </a:cubicBezTo>
                    <a:cubicBezTo>
                      <a:pt x="224" y="2430"/>
                      <a:pt x="364" y="2691"/>
                      <a:pt x="364" y="2891"/>
                    </a:cubicBezTo>
                    <a:cubicBezTo>
                      <a:pt x="347" y="2889"/>
                      <a:pt x="330" y="2888"/>
                      <a:pt x="314" y="2888"/>
                    </a:cubicBezTo>
                    <a:cubicBezTo>
                      <a:pt x="0" y="2888"/>
                      <a:pt x="79" y="3253"/>
                      <a:pt x="394" y="3262"/>
                    </a:cubicBezTo>
                    <a:cubicBezTo>
                      <a:pt x="394" y="3262"/>
                      <a:pt x="1065" y="3348"/>
                      <a:pt x="1599" y="3348"/>
                    </a:cubicBezTo>
                    <a:cubicBezTo>
                      <a:pt x="1904" y="3348"/>
                      <a:pt x="2164" y="3320"/>
                      <a:pt x="2230" y="3232"/>
                    </a:cubicBezTo>
                    <a:cubicBezTo>
                      <a:pt x="2250" y="3212"/>
                      <a:pt x="2481" y="3112"/>
                      <a:pt x="2300" y="2841"/>
                    </a:cubicBezTo>
                    <a:cubicBezTo>
                      <a:pt x="2260" y="2771"/>
                      <a:pt x="2120" y="2801"/>
                      <a:pt x="2080" y="2721"/>
                    </a:cubicBezTo>
                    <a:cubicBezTo>
                      <a:pt x="2039" y="2620"/>
                      <a:pt x="1989" y="2530"/>
                      <a:pt x="1929" y="2460"/>
                    </a:cubicBezTo>
                    <a:cubicBezTo>
                      <a:pt x="1889" y="2410"/>
                      <a:pt x="1749" y="2420"/>
                      <a:pt x="1749" y="2360"/>
                    </a:cubicBezTo>
                    <a:cubicBezTo>
                      <a:pt x="1738" y="2320"/>
                      <a:pt x="1799" y="2229"/>
                      <a:pt x="1799" y="2189"/>
                    </a:cubicBezTo>
                    <a:cubicBezTo>
                      <a:pt x="1819" y="1908"/>
                      <a:pt x="1688" y="1958"/>
                      <a:pt x="1648" y="1868"/>
                    </a:cubicBezTo>
                    <a:cubicBezTo>
                      <a:pt x="1588" y="1768"/>
                      <a:pt x="1708" y="1768"/>
                      <a:pt x="1618" y="1507"/>
                    </a:cubicBezTo>
                    <a:cubicBezTo>
                      <a:pt x="1608" y="1467"/>
                      <a:pt x="1608" y="1357"/>
                      <a:pt x="1618" y="1236"/>
                    </a:cubicBezTo>
                    <a:cubicBezTo>
                      <a:pt x="1658" y="1016"/>
                      <a:pt x="1518" y="1026"/>
                      <a:pt x="1528" y="945"/>
                    </a:cubicBezTo>
                    <a:cubicBezTo>
                      <a:pt x="1548" y="835"/>
                      <a:pt x="1588" y="775"/>
                      <a:pt x="1458" y="655"/>
                    </a:cubicBezTo>
                    <a:lnTo>
                      <a:pt x="1458" y="655"/>
                    </a:lnTo>
                    <a:cubicBezTo>
                      <a:pt x="1463" y="655"/>
                      <a:pt x="1468" y="655"/>
                      <a:pt x="1473" y="655"/>
                    </a:cubicBezTo>
                    <a:cubicBezTo>
                      <a:pt x="1576" y="655"/>
                      <a:pt x="1449" y="552"/>
                      <a:pt x="1488" y="514"/>
                    </a:cubicBezTo>
                    <a:cubicBezTo>
                      <a:pt x="1461" y="451"/>
                      <a:pt x="1458" y="381"/>
                      <a:pt x="1386" y="381"/>
                    </a:cubicBezTo>
                    <a:cubicBezTo>
                      <a:pt x="1378" y="381"/>
                      <a:pt x="1368" y="382"/>
                      <a:pt x="1357" y="384"/>
                    </a:cubicBezTo>
                    <a:cubicBezTo>
                      <a:pt x="1397" y="344"/>
                      <a:pt x="1317" y="123"/>
                      <a:pt x="1287" y="83"/>
                    </a:cubicBezTo>
                    <a:cubicBezTo>
                      <a:pt x="1254" y="24"/>
                      <a:pt x="1224" y="0"/>
                      <a:pt x="1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9"/>
              <p:cNvSpPr/>
              <p:nvPr/>
            </p:nvSpPr>
            <p:spPr>
              <a:xfrm>
                <a:off x="2003815" y="4141023"/>
                <a:ext cx="20974" cy="37857"/>
              </a:xfrm>
              <a:custGeom>
                <a:avLst/>
                <a:gdLst/>
                <a:ahLst/>
                <a:cxnLst/>
                <a:rect l="l" t="t" r="r" b="b"/>
                <a:pathLst>
                  <a:path w="523" h="944" extrusionOk="0">
                    <a:moveTo>
                      <a:pt x="442" y="0"/>
                    </a:moveTo>
                    <a:lnTo>
                      <a:pt x="442" y="0"/>
                    </a:lnTo>
                    <a:cubicBezTo>
                      <a:pt x="452" y="21"/>
                      <a:pt x="452" y="41"/>
                      <a:pt x="462" y="51"/>
                    </a:cubicBezTo>
                    <a:cubicBezTo>
                      <a:pt x="482" y="101"/>
                      <a:pt x="372" y="81"/>
                      <a:pt x="332" y="141"/>
                    </a:cubicBezTo>
                    <a:cubicBezTo>
                      <a:pt x="282" y="201"/>
                      <a:pt x="282" y="352"/>
                      <a:pt x="292" y="432"/>
                    </a:cubicBezTo>
                    <a:cubicBezTo>
                      <a:pt x="1" y="482"/>
                      <a:pt x="11" y="763"/>
                      <a:pt x="81" y="943"/>
                    </a:cubicBezTo>
                    <a:cubicBezTo>
                      <a:pt x="71" y="853"/>
                      <a:pt x="41" y="713"/>
                      <a:pt x="151" y="673"/>
                    </a:cubicBezTo>
                    <a:lnTo>
                      <a:pt x="171" y="683"/>
                    </a:lnTo>
                    <a:cubicBezTo>
                      <a:pt x="171" y="662"/>
                      <a:pt x="151" y="612"/>
                      <a:pt x="181" y="592"/>
                    </a:cubicBezTo>
                    <a:cubicBezTo>
                      <a:pt x="191" y="586"/>
                      <a:pt x="205" y="583"/>
                      <a:pt x="220" y="583"/>
                    </a:cubicBezTo>
                    <a:cubicBezTo>
                      <a:pt x="249" y="583"/>
                      <a:pt x="285" y="592"/>
                      <a:pt x="312" y="592"/>
                    </a:cubicBezTo>
                    <a:cubicBezTo>
                      <a:pt x="312" y="576"/>
                      <a:pt x="333" y="468"/>
                      <a:pt x="369" y="468"/>
                    </a:cubicBezTo>
                    <a:cubicBezTo>
                      <a:pt x="376" y="468"/>
                      <a:pt x="384" y="472"/>
                      <a:pt x="392" y="482"/>
                    </a:cubicBezTo>
                    <a:cubicBezTo>
                      <a:pt x="392" y="455"/>
                      <a:pt x="400" y="306"/>
                      <a:pt x="460" y="306"/>
                    </a:cubicBezTo>
                    <a:cubicBezTo>
                      <a:pt x="467" y="306"/>
                      <a:pt x="474" y="307"/>
                      <a:pt x="482" y="311"/>
                    </a:cubicBezTo>
                    <a:cubicBezTo>
                      <a:pt x="482" y="281"/>
                      <a:pt x="472" y="241"/>
                      <a:pt x="482" y="221"/>
                    </a:cubicBezTo>
                    <a:cubicBezTo>
                      <a:pt x="482" y="201"/>
                      <a:pt x="512" y="191"/>
                      <a:pt x="512" y="181"/>
                    </a:cubicBezTo>
                    <a:cubicBezTo>
                      <a:pt x="522" y="151"/>
                      <a:pt x="512" y="81"/>
                      <a:pt x="502" y="61"/>
                    </a:cubicBezTo>
                    <a:cubicBezTo>
                      <a:pt x="492" y="41"/>
                      <a:pt x="472" y="21"/>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9"/>
              <p:cNvSpPr/>
              <p:nvPr/>
            </p:nvSpPr>
            <p:spPr>
              <a:xfrm>
                <a:off x="2006622" y="4178841"/>
                <a:ext cx="842" cy="842"/>
              </a:xfrm>
              <a:custGeom>
                <a:avLst/>
                <a:gdLst/>
                <a:ahLst/>
                <a:cxnLst/>
                <a:rect l="l" t="t" r="r" b="b"/>
                <a:pathLst>
                  <a:path w="21" h="21" extrusionOk="0">
                    <a:moveTo>
                      <a:pt x="11" y="0"/>
                    </a:moveTo>
                    <a:lnTo>
                      <a:pt x="1" y="10"/>
                    </a:lnTo>
                    <a:lnTo>
                      <a:pt x="21" y="20"/>
                    </a:lnTo>
                    <a:lnTo>
                      <a:pt x="21" y="20"/>
                    </a:lnTo>
                    <a:lnTo>
                      <a:pt x="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9"/>
              <p:cNvSpPr/>
              <p:nvPr/>
            </p:nvSpPr>
            <p:spPr>
              <a:xfrm>
                <a:off x="2024348" y="4115276"/>
                <a:ext cx="7660" cy="16522"/>
              </a:xfrm>
              <a:custGeom>
                <a:avLst/>
                <a:gdLst/>
                <a:ahLst/>
                <a:cxnLst/>
                <a:rect l="l" t="t" r="r" b="b"/>
                <a:pathLst>
                  <a:path w="191" h="412" extrusionOk="0">
                    <a:moveTo>
                      <a:pt x="191" y="1"/>
                    </a:moveTo>
                    <a:cubicBezTo>
                      <a:pt x="121" y="1"/>
                      <a:pt x="81" y="151"/>
                      <a:pt x="40" y="271"/>
                    </a:cubicBezTo>
                    <a:lnTo>
                      <a:pt x="70" y="362"/>
                    </a:lnTo>
                    <a:cubicBezTo>
                      <a:pt x="40" y="382"/>
                      <a:pt x="20" y="392"/>
                      <a:pt x="0" y="412"/>
                    </a:cubicBezTo>
                    <a:lnTo>
                      <a:pt x="10" y="412"/>
                    </a:lnTo>
                    <a:cubicBezTo>
                      <a:pt x="40" y="412"/>
                      <a:pt x="91" y="412"/>
                      <a:pt x="121" y="392"/>
                    </a:cubicBezTo>
                    <a:cubicBezTo>
                      <a:pt x="111" y="372"/>
                      <a:pt x="91" y="362"/>
                      <a:pt x="81" y="342"/>
                    </a:cubicBezTo>
                    <a:cubicBezTo>
                      <a:pt x="70" y="281"/>
                      <a:pt x="141" y="281"/>
                      <a:pt x="191" y="241"/>
                    </a:cubicBezTo>
                    <a:cubicBezTo>
                      <a:pt x="171" y="201"/>
                      <a:pt x="161" y="171"/>
                      <a:pt x="191" y="141"/>
                    </a:cubicBezTo>
                    <a:cubicBezTo>
                      <a:pt x="181" y="121"/>
                      <a:pt x="151" y="101"/>
                      <a:pt x="151" y="81"/>
                    </a:cubicBezTo>
                    <a:cubicBezTo>
                      <a:pt x="141" y="51"/>
                      <a:pt x="161" y="2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9"/>
              <p:cNvSpPr/>
              <p:nvPr/>
            </p:nvSpPr>
            <p:spPr>
              <a:xfrm>
                <a:off x="1471238" y="4158708"/>
                <a:ext cx="44233" cy="75433"/>
              </a:xfrm>
              <a:custGeom>
                <a:avLst/>
                <a:gdLst/>
                <a:ahLst/>
                <a:cxnLst/>
                <a:rect l="l" t="t" r="r" b="b"/>
                <a:pathLst>
                  <a:path w="1103" h="1881" extrusionOk="0">
                    <a:moveTo>
                      <a:pt x="261" y="1"/>
                    </a:moveTo>
                    <a:cubicBezTo>
                      <a:pt x="201" y="61"/>
                      <a:pt x="281" y="111"/>
                      <a:pt x="211" y="171"/>
                    </a:cubicBezTo>
                    <a:lnTo>
                      <a:pt x="171" y="252"/>
                    </a:lnTo>
                    <a:cubicBezTo>
                      <a:pt x="101" y="312"/>
                      <a:pt x="161" y="382"/>
                      <a:pt x="161" y="462"/>
                    </a:cubicBezTo>
                    <a:cubicBezTo>
                      <a:pt x="161" y="552"/>
                      <a:pt x="60" y="643"/>
                      <a:pt x="40" y="723"/>
                    </a:cubicBezTo>
                    <a:cubicBezTo>
                      <a:pt x="20" y="823"/>
                      <a:pt x="40" y="853"/>
                      <a:pt x="70" y="944"/>
                    </a:cubicBezTo>
                    <a:cubicBezTo>
                      <a:pt x="111" y="1054"/>
                      <a:pt x="81" y="1134"/>
                      <a:pt x="40" y="1235"/>
                    </a:cubicBezTo>
                    <a:cubicBezTo>
                      <a:pt x="0" y="1305"/>
                      <a:pt x="20" y="1345"/>
                      <a:pt x="40" y="1425"/>
                    </a:cubicBezTo>
                    <a:cubicBezTo>
                      <a:pt x="60" y="1525"/>
                      <a:pt x="81" y="1576"/>
                      <a:pt x="161" y="1666"/>
                    </a:cubicBezTo>
                    <a:cubicBezTo>
                      <a:pt x="271" y="1716"/>
                      <a:pt x="331" y="1746"/>
                      <a:pt x="422" y="1786"/>
                    </a:cubicBezTo>
                    <a:cubicBezTo>
                      <a:pt x="542" y="1836"/>
                      <a:pt x="702" y="1856"/>
                      <a:pt x="843" y="1877"/>
                    </a:cubicBezTo>
                    <a:cubicBezTo>
                      <a:pt x="867" y="1879"/>
                      <a:pt x="889" y="1881"/>
                      <a:pt x="910" y="1881"/>
                    </a:cubicBezTo>
                    <a:cubicBezTo>
                      <a:pt x="1037" y="1881"/>
                      <a:pt x="1102" y="1827"/>
                      <a:pt x="1094" y="1706"/>
                    </a:cubicBezTo>
                    <a:cubicBezTo>
                      <a:pt x="1084" y="1556"/>
                      <a:pt x="933" y="1415"/>
                      <a:pt x="853" y="1295"/>
                    </a:cubicBezTo>
                    <a:cubicBezTo>
                      <a:pt x="783" y="1194"/>
                      <a:pt x="793" y="1144"/>
                      <a:pt x="763" y="1044"/>
                    </a:cubicBezTo>
                    <a:cubicBezTo>
                      <a:pt x="732" y="944"/>
                      <a:pt x="632" y="934"/>
                      <a:pt x="582" y="843"/>
                    </a:cubicBezTo>
                    <a:cubicBezTo>
                      <a:pt x="542" y="763"/>
                      <a:pt x="542" y="713"/>
                      <a:pt x="472" y="643"/>
                    </a:cubicBezTo>
                    <a:cubicBezTo>
                      <a:pt x="422" y="593"/>
                      <a:pt x="482" y="573"/>
                      <a:pt x="472" y="522"/>
                    </a:cubicBezTo>
                    <a:cubicBezTo>
                      <a:pt x="452" y="482"/>
                      <a:pt x="472" y="452"/>
                      <a:pt x="442" y="422"/>
                    </a:cubicBezTo>
                    <a:cubicBezTo>
                      <a:pt x="432" y="402"/>
                      <a:pt x="391" y="392"/>
                      <a:pt x="371" y="372"/>
                    </a:cubicBezTo>
                    <a:cubicBezTo>
                      <a:pt x="351" y="342"/>
                      <a:pt x="351" y="322"/>
                      <a:pt x="341" y="282"/>
                    </a:cubicBezTo>
                    <a:cubicBezTo>
                      <a:pt x="331" y="242"/>
                      <a:pt x="331" y="171"/>
                      <a:pt x="321" y="121"/>
                    </a:cubicBezTo>
                    <a:cubicBezTo>
                      <a:pt x="311" y="71"/>
                      <a:pt x="271" y="41"/>
                      <a:pt x="2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9"/>
              <p:cNvSpPr/>
              <p:nvPr/>
            </p:nvSpPr>
            <p:spPr>
              <a:xfrm>
                <a:off x="1399613" y="4139018"/>
                <a:ext cx="60394" cy="97569"/>
              </a:xfrm>
              <a:custGeom>
                <a:avLst/>
                <a:gdLst/>
                <a:ahLst/>
                <a:cxnLst/>
                <a:rect l="l" t="t" r="r" b="b"/>
                <a:pathLst>
                  <a:path w="1506" h="2433" extrusionOk="0">
                    <a:moveTo>
                      <a:pt x="573" y="0"/>
                    </a:moveTo>
                    <a:cubicBezTo>
                      <a:pt x="512" y="61"/>
                      <a:pt x="502" y="121"/>
                      <a:pt x="472" y="191"/>
                    </a:cubicBezTo>
                    <a:cubicBezTo>
                      <a:pt x="442" y="251"/>
                      <a:pt x="392" y="331"/>
                      <a:pt x="382" y="412"/>
                    </a:cubicBezTo>
                    <a:cubicBezTo>
                      <a:pt x="372" y="502"/>
                      <a:pt x="382" y="552"/>
                      <a:pt x="352" y="642"/>
                    </a:cubicBezTo>
                    <a:cubicBezTo>
                      <a:pt x="332" y="723"/>
                      <a:pt x="282" y="803"/>
                      <a:pt x="252" y="873"/>
                    </a:cubicBezTo>
                    <a:cubicBezTo>
                      <a:pt x="222" y="973"/>
                      <a:pt x="302" y="1084"/>
                      <a:pt x="252" y="1184"/>
                    </a:cubicBezTo>
                    <a:cubicBezTo>
                      <a:pt x="242" y="1204"/>
                      <a:pt x="191" y="1224"/>
                      <a:pt x="181" y="1254"/>
                    </a:cubicBezTo>
                    <a:cubicBezTo>
                      <a:pt x="161" y="1314"/>
                      <a:pt x="211" y="1364"/>
                      <a:pt x="222" y="1415"/>
                    </a:cubicBezTo>
                    <a:cubicBezTo>
                      <a:pt x="232" y="1495"/>
                      <a:pt x="322" y="1786"/>
                      <a:pt x="211" y="1786"/>
                    </a:cubicBezTo>
                    <a:cubicBezTo>
                      <a:pt x="191" y="1856"/>
                      <a:pt x="211" y="1946"/>
                      <a:pt x="171" y="2016"/>
                    </a:cubicBezTo>
                    <a:cubicBezTo>
                      <a:pt x="156" y="2011"/>
                      <a:pt x="139" y="2011"/>
                      <a:pt x="121" y="2011"/>
                    </a:cubicBezTo>
                    <a:cubicBezTo>
                      <a:pt x="104" y="2011"/>
                      <a:pt x="86" y="2011"/>
                      <a:pt x="71" y="2006"/>
                    </a:cubicBezTo>
                    <a:lnTo>
                      <a:pt x="71" y="2006"/>
                    </a:lnTo>
                    <a:cubicBezTo>
                      <a:pt x="1" y="2077"/>
                      <a:pt x="91" y="2217"/>
                      <a:pt x="151" y="2277"/>
                    </a:cubicBezTo>
                    <a:cubicBezTo>
                      <a:pt x="201" y="2297"/>
                      <a:pt x="292" y="2357"/>
                      <a:pt x="382" y="2368"/>
                    </a:cubicBezTo>
                    <a:cubicBezTo>
                      <a:pt x="492" y="2388"/>
                      <a:pt x="623" y="2388"/>
                      <a:pt x="733" y="2398"/>
                    </a:cubicBezTo>
                    <a:cubicBezTo>
                      <a:pt x="833" y="2407"/>
                      <a:pt x="989" y="2432"/>
                      <a:pt x="1133" y="2432"/>
                    </a:cubicBezTo>
                    <a:cubicBezTo>
                      <a:pt x="1307" y="2432"/>
                      <a:pt x="1463" y="2395"/>
                      <a:pt x="1485" y="2247"/>
                    </a:cubicBezTo>
                    <a:cubicBezTo>
                      <a:pt x="1505" y="2127"/>
                      <a:pt x="1465" y="1956"/>
                      <a:pt x="1395" y="1846"/>
                    </a:cubicBezTo>
                    <a:cubicBezTo>
                      <a:pt x="1345" y="1776"/>
                      <a:pt x="1174" y="1615"/>
                      <a:pt x="1154" y="1535"/>
                    </a:cubicBezTo>
                    <a:cubicBezTo>
                      <a:pt x="1134" y="1475"/>
                      <a:pt x="1204" y="1425"/>
                      <a:pt x="1184" y="1364"/>
                    </a:cubicBezTo>
                    <a:lnTo>
                      <a:pt x="1134" y="1314"/>
                    </a:lnTo>
                    <a:cubicBezTo>
                      <a:pt x="1084" y="1254"/>
                      <a:pt x="994" y="1204"/>
                      <a:pt x="964" y="1134"/>
                    </a:cubicBezTo>
                    <a:cubicBezTo>
                      <a:pt x="914" y="1033"/>
                      <a:pt x="1004" y="1064"/>
                      <a:pt x="1024" y="963"/>
                    </a:cubicBezTo>
                    <a:cubicBezTo>
                      <a:pt x="1034" y="933"/>
                      <a:pt x="984" y="873"/>
                      <a:pt x="984" y="833"/>
                    </a:cubicBezTo>
                    <a:cubicBezTo>
                      <a:pt x="974" y="813"/>
                      <a:pt x="1004" y="793"/>
                      <a:pt x="984" y="753"/>
                    </a:cubicBezTo>
                    <a:cubicBezTo>
                      <a:pt x="964" y="682"/>
                      <a:pt x="914" y="662"/>
                      <a:pt x="904" y="592"/>
                    </a:cubicBezTo>
                    <a:cubicBezTo>
                      <a:pt x="904" y="512"/>
                      <a:pt x="954" y="512"/>
                      <a:pt x="853" y="452"/>
                    </a:cubicBezTo>
                    <a:cubicBezTo>
                      <a:pt x="813" y="422"/>
                      <a:pt x="763" y="432"/>
                      <a:pt x="733" y="392"/>
                    </a:cubicBezTo>
                    <a:cubicBezTo>
                      <a:pt x="693" y="341"/>
                      <a:pt x="753" y="261"/>
                      <a:pt x="643" y="231"/>
                    </a:cubicBezTo>
                    <a:cubicBezTo>
                      <a:pt x="663" y="131"/>
                      <a:pt x="703" y="71"/>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9"/>
              <p:cNvSpPr/>
              <p:nvPr/>
            </p:nvSpPr>
            <p:spPr>
              <a:xfrm>
                <a:off x="1618459" y="4185498"/>
                <a:ext cx="222489" cy="84656"/>
              </a:xfrm>
              <a:custGeom>
                <a:avLst/>
                <a:gdLst/>
                <a:ahLst/>
                <a:cxnLst/>
                <a:rect l="l" t="t" r="r" b="b"/>
                <a:pathLst>
                  <a:path w="5548" h="2111" extrusionOk="0">
                    <a:moveTo>
                      <a:pt x="2379" y="1"/>
                    </a:moveTo>
                    <a:cubicBezTo>
                      <a:pt x="2247" y="1"/>
                      <a:pt x="2147" y="156"/>
                      <a:pt x="2147" y="316"/>
                    </a:cubicBezTo>
                    <a:cubicBezTo>
                      <a:pt x="2047" y="225"/>
                      <a:pt x="1951" y="171"/>
                      <a:pt x="1870" y="171"/>
                    </a:cubicBezTo>
                    <a:cubicBezTo>
                      <a:pt x="1771" y="171"/>
                      <a:pt x="1694" y="250"/>
                      <a:pt x="1655" y="436"/>
                    </a:cubicBezTo>
                    <a:cubicBezTo>
                      <a:pt x="1655" y="429"/>
                      <a:pt x="1641" y="424"/>
                      <a:pt x="1618" y="424"/>
                    </a:cubicBezTo>
                    <a:cubicBezTo>
                      <a:pt x="1521" y="424"/>
                      <a:pt x="1266" y="505"/>
                      <a:pt x="1314" y="757"/>
                    </a:cubicBezTo>
                    <a:cubicBezTo>
                      <a:pt x="1268" y="746"/>
                      <a:pt x="1229" y="741"/>
                      <a:pt x="1194" y="741"/>
                    </a:cubicBezTo>
                    <a:cubicBezTo>
                      <a:pt x="1101" y="741"/>
                      <a:pt x="1038" y="776"/>
                      <a:pt x="943" y="827"/>
                    </a:cubicBezTo>
                    <a:cubicBezTo>
                      <a:pt x="930" y="831"/>
                      <a:pt x="919" y="832"/>
                      <a:pt x="909" y="832"/>
                    </a:cubicBezTo>
                    <a:cubicBezTo>
                      <a:pt x="884" y="832"/>
                      <a:pt x="865" y="824"/>
                      <a:pt x="844" y="824"/>
                    </a:cubicBezTo>
                    <a:cubicBezTo>
                      <a:pt x="827" y="824"/>
                      <a:pt x="808" y="829"/>
                      <a:pt x="783" y="847"/>
                    </a:cubicBezTo>
                    <a:cubicBezTo>
                      <a:pt x="733" y="878"/>
                      <a:pt x="743" y="1008"/>
                      <a:pt x="662" y="1058"/>
                    </a:cubicBezTo>
                    <a:cubicBezTo>
                      <a:pt x="636" y="1025"/>
                      <a:pt x="607" y="1013"/>
                      <a:pt x="580" y="1013"/>
                    </a:cubicBezTo>
                    <a:cubicBezTo>
                      <a:pt x="515" y="1013"/>
                      <a:pt x="456" y="1083"/>
                      <a:pt x="442" y="1118"/>
                    </a:cubicBezTo>
                    <a:cubicBezTo>
                      <a:pt x="383" y="1087"/>
                      <a:pt x="321" y="1071"/>
                      <a:pt x="262" y="1071"/>
                    </a:cubicBezTo>
                    <a:cubicBezTo>
                      <a:pt x="171" y="1071"/>
                      <a:pt x="89" y="1109"/>
                      <a:pt x="41" y="1188"/>
                    </a:cubicBezTo>
                    <a:cubicBezTo>
                      <a:pt x="0" y="1269"/>
                      <a:pt x="31" y="1289"/>
                      <a:pt x="71" y="1379"/>
                    </a:cubicBezTo>
                    <a:cubicBezTo>
                      <a:pt x="191" y="1600"/>
                      <a:pt x="462" y="1800"/>
                      <a:pt x="652" y="1891"/>
                    </a:cubicBezTo>
                    <a:cubicBezTo>
                      <a:pt x="942" y="2018"/>
                      <a:pt x="1413" y="2110"/>
                      <a:pt x="1776" y="2110"/>
                    </a:cubicBezTo>
                    <a:cubicBezTo>
                      <a:pt x="1840" y="2110"/>
                      <a:pt x="1901" y="2107"/>
                      <a:pt x="1956" y="2101"/>
                    </a:cubicBezTo>
                    <a:cubicBezTo>
                      <a:pt x="2348" y="2051"/>
                      <a:pt x="2719" y="1901"/>
                      <a:pt x="3120" y="1861"/>
                    </a:cubicBezTo>
                    <a:cubicBezTo>
                      <a:pt x="3410" y="1823"/>
                      <a:pt x="3689" y="1803"/>
                      <a:pt x="3974" y="1803"/>
                    </a:cubicBezTo>
                    <a:cubicBezTo>
                      <a:pt x="4073" y="1803"/>
                      <a:pt x="4172" y="1805"/>
                      <a:pt x="4273" y="1810"/>
                    </a:cubicBezTo>
                    <a:cubicBezTo>
                      <a:pt x="4306" y="1811"/>
                      <a:pt x="4342" y="1812"/>
                      <a:pt x="4383" y="1812"/>
                    </a:cubicBezTo>
                    <a:cubicBezTo>
                      <a:pt x="4748" y="1812"/>
                      <a:pt x="5407" y="1755"/>
                      <a:pt x="5497" y="1349"/>
                    </a:cubicBezTo>
                    <a:cubicBezTo>
                      <a:pt x="5547" y="1158"/>
                      <a:pt x="5447" y="1219"/>
                      <a:pt x="5347" y="1098"/>
                    </a:cubicBezTo>
                    <a:cubicBezTo>
                      <a:pt x="5246" y="988"/>
                      <a:pt x="5256" y="737"/>
                      <a:pt x="5116" y="697"/>
                    </a:cubicBezTo>
                    <a:cubicBezTo>
                      <a:pt x="5107" y="694"/>
                      <a:pt x="5097" y="692"/>
                      <a:pt x="5087" y="692"/>
                    </a:cubicBezTo>
                    <a:cubicBezTo>
                      <a:pt x="5034" y="692"/>
                      <a:pt x="4976" y="733"/>
                      <a:pt x="4925" y="767"/>
                    </a:cubicBezTo>
                    <a:cubicBezTo>
                      <a:pt x="4915" y="737"/>
                      <a:pt x="4905" y="687"/>
                      <a:pt x="4915" y="657"/>
                    </a:cubicBezTo>
                    <a:lnTo>
                      <a:pt x="4845" y="657"/>
                    </a:lnTo>
                    <a:cubicBezTo>
                      <a:pt x="4875" y="557"/>
                      <a:pt x="4855" y="547"/>
                      <a:pt x="4805" y="476"/>
                    </a:cubicBezTo>
                    <a:lnTo>
                      <a:pt x="4765" y="516"/>
                    </a:lnTo>
                    <a:cubicBezTo>
                      <a:pt x="4727" y="462"/>
                      <a:pt x="4690" y="440"/>
                      <a:pt x="4657" y="440"/>
                    </a:cubicBezTo>
                    <a:cubicBezTo>
                      <a:pt x="4567" y="440"/>
                      <a:pt x="4501" y="597"/>
                      <a:pt x="4494" y="707"/>
                    </a:cubicBezTo>
                    <a:cubicBezTo>
                      <a:pt x="4414" y="677"/>
                      <a:pt x="4354" y="607"/>
                      <a:pt x="4304" y="536"/>
                    </a:cubicBezTo>
                    <a:lnTo>
                      <a:pt x="4304" y="536"/>
                    </a:lnTo>
                    <a:cubicBezTo>
                      <a:pt x="4307" y="548"/>
                      <a:pt x="4311" y="558"/>
                      <a:pt x="4315" y="567"/>
                    </a:cubicBezTo>
                    <a:lnTo>
                      <a:pt x="4315" y="567"/>
                    </a:lnTo>
                    <a:cubicBezTo>
                      <a:pt x="4283" y="505"/>
                      <a:pt x="4232" y="481"/>
                      <a:pt x="4174" y="481"/>
                    </a:cubicBezTo>
                    <a:cubicBezTo>
                      <a:pt x="4086" y="481"/>
                      <a:pt x="3984" y="536"/>
                      <a:pt x="3912" y="597"/>
                    </a:cubicBezTo>
                    <a:cubicBezTo>
                      <a:pt x="3909" y="504"/>
                      <a:pt x="3863" y="471"/>
                      <a:pt x="3803" y="471"/>
                    </a:cubicBezTo>
                    <a:cubicBezTo>
                      <a:pt x="3700" y="471"/>
                      <a:pt x="3556" y="571"/>
                      <a:pt x="3511" y="647"/>
                    </a:cubicBezTo>
                    <a:cubicBezTo>
                      <a:pt x="3495" y="549"/>
                      <a:pt x="3419" y="498"/>
                      <a:pt x="3338" y="498"/>
                    </a:cubicBezTo>
                    <a:cubicBezTo>
                      <a:pt x="3319" y="498"/>
                      <a:pt x="3299" y="501"/>
                      <a:pt x="3280" y="506"/>
                    </a:cubicBezTo>
                    <a:cubicBezTo>
                      <a:pt x="3369" y="360"/>
                      <a:pt x="3221" y="299"/>
                      <a:pt x="3062" y="299"/>
                    </a:cubicBezTo>
                    <a:cubicBezTo>
                      <a:pt x="2970" y="299"/>
                      <a:pt x="2874" y="319"/>
                      <a:pt x="2819" y="356"/>
                    </a:cubicBezTo>
                    <a:cubicBezTo>
                      <a:pt x="2827" y="248"/>
                      <a:pt x="2713" y="45"/>
                      <a:pt x="2605" y="45"/>
                    </a:cubicBezTo>
                    <a:cubicBezTo>
                      <a:pt x="2582" y="45"/>
                      <a:pt x="2559" y="54"/>
                      <a:pt x="2538" y="75"/>
                    </a:cubicBezTo>
                    <a:cubicBezTo>
                      <a:pt x="2483" y="23"/>
                      <a:pt x="2429" y="1"/>
                      <a:pt x="23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9"/>
              <p:cNvSpPr/>
              <p:nvPr/>
            </p:nvSpPr>
            <p:spPr>
              <a:xfrm>
                <a:off x="1439436" y="4198531"/>
                <a:ext cx="71262" cy="43632"/>
              </a:xfrm>
              <a:custGeom>
                <a:avLst/>
                <a:gdLst/>
                <a:ahLst/>
                <a:cxnLst/>
                <a:rect l="l" t="t" r="r" b="b"/>
                <a:pathLst>
                  <a:path w="1777" h="1088" extrusionOk="0">
                    <a:moveTo>
                      <a:pt x="853" y="1"/>
                    </a:moveTo>
                    <a:cubicBezTo>
                      <a:pt x="753" y="1"/>
                      <a:pt x="633" y="171"/>
                      <a:pt x="583" y="232"/>
                    </a:cubicBezTo>
                    <a:cubicBezTo>
                      <a:pt x="522" y="302"/>
                      <a:pt x="472" y="382"/>
                      <a:pt x="402" y="422"/>
                    </a:cubicBezTo>
                    <a:cubicBezTo>
                      <a:pt x="392" y="402"/>
                      <a:pt x="372" y="382"/>
                      <a:pt x="372" y="362"/>
                    </a:cubicBezTo>
                    <a:cubicBezTo>
                      <a:pt x="302" y="402"/>
                      <a:pt x="222" y="452"/>
                      <a:pt x="181" y="512"/>
                    </a:cubicBezTo>
                    <a:cubicBezTo>
                      <a:pt x="171" y="502"/>
                      <a:pt x="161" y="492"/>
                      <a:pt x="151" y="472"/>
                    </a:cubicBezTo>
                    <a:cubicBezTo>
                      <a:pt x="81" y="532"/>
                      <a:pt x="1" y="603"/>
                      <a:pt x="1" y="713"/>
                    </a:cubicBezTo>
                    <a:cubicBezTo>
                      <a:pt x="11" y="753"/>
                      <a:pt x="51" y="884"/>
                      <a:pt x="81" y="984"/>
                    </a:cubicBezTo>
                    <a:cubicBezTo>
                      <a:pt x="129" y="991"/>
                      <a:pt x="176" y="993"/>
                      <a:pt x="223" y="993"/>
                    </a:cubicBezTo>
                    <a:cubicBezTo>
                      <a:pt x="273" y="993"/>
                      <a:pt x="324" y="991"/>
                      <a:pt x="375" y="991"/>
                    </a:cubicBezTo>
                    <a:cubicBezTo>
                      <a:pt x="404" y="991"/>
                      <a:pt x="433" y="992"/>
                      <a:pt x="462" y="994"/>
                    </a:cubicBezTo>
                    <a:cubicBezTo>
                      <a:pt x="621" y="1003"/>
                      <a:pt x="754" y="1065"/>
                      <a:pt x="918" y="1065"/>
                    </a:cubicBezTo>
                    <a:cubicBezTo>
                      <a:pt x="930" y="1065"/>
                      <a:pt x="942" y="1065"/>
                      <a:pt x="954" y="1064"/>
                    </a:cubicBezTo>
                    <a:cubicBezTo>
                      <a:pt x="1104" y="1064"/>
                      <a:pt x="1255" y="1064"/>
                      <a:pt x="1415" y="1074"/>
                    </a:cubicBezTo>
                    <a:cubicBezTo>
                      <a:pt x="1461" y="1074"/>
                      <a:pt x="1536" y="1087"/>
                      <a:pt x="1606" y="1087"/>
                    </a:cubicBezTo>
                    <a:cubicBezTo>
                      <a:pt x="1658" y="1087"/>
                      <a:pt x="1706" y="1080"/>
                      <a:pt x="1736" y="1054"/>
                    </a:cubicBezTo>
                    <a:cubicBezTo>
                      <a:pt x="1776" y="1024"/>
                      <a:pt x="1776" y="994"/>
                      <a:pt x="1776" y="954"/>
                    </a:cubicBezTo>
                    <a:cubicBezTo>
                      <a:pt x="1776" y="894"/>
                      <a:pt x="1756" y="823"/>
                      <a:pt x="1736" y="763"/>
                    </a:cubicBezTo>
                    <a:cubicBezTo>
                      <a:pt x="1712" y="706"/>
                      <a:pt x="1588" y="470"/>
                      <a:pt x="1499" y="470"/>
                    </a:cubicBezTo>
                    <a:cubicBezTo>
                      <a:pt x="1481" y="470"/>
                      <a:pt x="1464" y="480"/>
                      <a:pt x="1450" y="503"/>
                    </a:cubicBezTo>
                    <a:lnTo>
                      <a:pt x="1450" y="503"/>
                    </a:lnTo>
                    <a:cubicBezTo>
                      <a:pt x="1496" y="403"/>
                      <a:pt x="1173" y="412"/>
                      <a:pt x="1114" y="392"/>
                    </a:cubicBezTo>
                    <a:cubicBezTo>
                      <a:pt x="1136" y="348"/>
                      <a:pt x="1105" y="299"/>
                      <a:pt x="1071" y="299"/>
                    </a:cubicBezTo>
                    <a:cubicBezTo>
                      <a:pt x="1061" y="299"/>
                      <a:pt x="1052" y="302"/>
                      <a:pt x="1044" y="310"/>
                    </a:cubicBezTo>
                    <a:lnTo>
                      <a:pt x="1044" y="310"/>
                    </a:lnTo>
                    <a:cubicBezTo>
                      <a:pt x="1110" y="214"/>
                      <a:pt x="940" y="10"/>
                      <a:pt x="8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9"/>
              <p:cNvSpPr/>
              <p:nvPr/>
            </p:nvSpPr>
            <p:spPr>
              <a:xfrm>
                <a:off x="1307495" y="4187583"/>
                <a:ext cx="87744" cy="42709"/>
              </a:xfrm>
              <a:custGeom>
                <a:avLst/>
                <a:gdLst/>
                <a:ahLst/>
                <a:cxnLst/>
                <a:rect l="l" t="t" r="r" b="b"/>
                <a:pathLst>
                  <a:path w="2188" h="1065" extrusionOk="0">
                    <a:moveTo>
                      <a:pt x="979" y="1"/>
                    </a:moveTo>
                    <a:cubicBezTo>
                      <a:pt x="883" y="1"/>
                      <a:pt x="768" y="197"/>
                      <a:pt x="723" y="364"/>
                    </a:cubicBezTo>
                    <a:cubicBezTo>
                      <a:pt x="663" y="344"/>
                      <a:pt x="583" y="284"/>
                      <a:pt x="532" y="234"/>
                    </a:cubicBezTo>
                    <a:cubicBezTo>
                      <a:pt x="502" y="274"/>
                      <a:pt x="482" y="314"/>
                      <a:pt x="442" y="344"/>
                    </a:cubicBezTo>
                    <a:cubicBezTo>
                      <a:pt x="442" y="304"/>
                      <a:pt x="412" y="284"/>
                      <a:pt x="402" y="254"/>
                    </a:cubicBezTo>
                    <a:cubicBezTo>
                      <a:pt x="352" y="274"/>
                      <a:pt x="292" y="294"/>
                      <a:pt x="232" y="294"/>
                    </a:cubicBezTo>
                    <a:cubicBezTo>
                      <a:pt x="229" y="295"/>
                      <a:pt x="226" y="295"/>
                      <a:pt x="224" y="295"/>
                    </a:cubicBezTo>
                    <a:cubicBezTo>
                      <a:pt x="205" y="295"/>
                      <a:pt x="199" y="269"/>
                      <a:pt x="173" y="269"/>
                    </a:cubicBezTo>
                    <a:cubicBezTo>
                      <a:pt x="167" y="269"/>
                      <a:pt x="160" y="270"/>
                      <a:pt x="151" y="274"/>
                    </a:cubicBezTo>
                    <a:cubicBezTo>
                      <a:pt x="51" y="314"/>
                      <a:pt x="1" y="474"/>
                      <a:pt x="51" y="575"/>
                    </a:cubicBezTo>
                    <a:cubicBezTo>
                      <a:pt x="71" y="605"/>
                      <a:pt x="51" y="675"/>
                      <a:pt x="81" y="735"/>
                    </a:cubicBezTo>
                    <a:cubicBezTo>
                      <a:pt x="141" y="846"/>
                      <a:pt x="272" y="846"/>
                      <a:pt x="362" y="866"/>
                    </a:cubicBezTo>
                    <a:cubicBezTo>
                      <a:pt x="700" y="948"/>
                      <a:pt x="1071" y="1064"/>
                      <a:pt x="1427" y="1064"/>
                    </a:cubicBezTo>
                    <a:cubicBezTo>
                      <a:pt x="1504" y="1064"/>
                      <a:pt x="1581" y="1059"/>
                      <a:pt x="1656" y="1046"/>
                    </a:cubicBezTo>
                    <a:cubicBezTo>
                      <a:pt x="1947" y="996"/>
                      <a:pt x="2187" y="755"/>
                      <a:pt x="1856" y="535"/>
                    </a:cubicBezTo>
                    <a:cubicBezTo>
                      <a:pt x="1806" y="505"/>
                      <a:pt x="1696" y="464"/>
                      <a:pt x="1646" y="444"/>
                    </a:cubicBezTo>
                    <a:cubicBezTo>
                      <a:pt x="1606" y="434"/>
                      <a:pt x="1536" y="414"/>
                      <a:pt x="1485" y="384"/>
                    </a:cubicBezTo>
                    <a:cubicBezTo>
                      <a:pt x="1525" y="240"/>
                      <a:pt x="1398" y="207"/>
                      <a:pt x="1274" y="207"/>
                    </a:cubicBezTo>
                    <a:cubicBezTo>
                      <a:pt x="1208" y="207"/>
                      <a:pt x="1143" y="217"/>
                      <a:pt x="1104" y="224"/>
                    </a:cubicBezTo>
                    <a:cubicBezTo>
                      <a:pt x="1079" y="62"/>
                      <a:pt x="1032" y="1"/>
                      <a:pt x="9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9"/>
              <p:cNvSpPr/>
              <p:nvPr/>
            </p:nvSpPr>
            <p:spPr>
              <a:xfrm>
                <a:off x="1330033" y="4187703"/>
                <a:ext cx="347007" cy="94963"/>
              </a:xfrm>
              <a:custGeom>
                <a:avLst/>
                <a:gdLst/>
                <a:ahLst/>
                <a:cxnLst/>
                <a:rect l="l" t="t" r="r" b="b"/>
                <a:pathLst>
                  <a:path w="8653" h="2368" extrusionOk="0">
                    <a:moveTo>
                      <a:pt x="6049" y="0"/>
                    </a:moveTo>
                    <a:cubicBezTo>
                      <a:pt x="5858" y="90"/>
                      <a:pt x="5598" y="60"/>
                      <a:pt x="5598" y="341"/>
                    </a:cubicBezTo>
                    <a:cubicBezTo>
                      <a:pt x="5578" y="331"/>
                      <a:pt x="5567" y="301"/>
                      <a:pt x="5547" y="291"/>
                    </a:cubicBezTo>
                    <a:cubicBezTo>
                      <a:pt x="5267" y="421"/>
                      <a:pt x="5156" y="502"/>
                      <a:pt x="5126" y="843"/>
                    </a:cubicBezTo>
                    <a:cubicBezTo>
                      <a:pt x="5060" y="722"/>
                      <a:pt x="4954" y="667"/>
                      <a:pt x="4856" y="667"/>
                    </a:cubicBezTo>
                    <a:cubicBezTo>
                      <a:pt x="4716" y="667"/>
                      <a:pt x="4591" y="779"/>
                      <a:pt x="4615" y="973"/>
                    </a:cubicBezTo>
                    <a:cubicBezTo>
                      <a:pt x="4585" y="943"/>
                      <a:pt x="4554" y="913"/>
                      <a:pt x="4534" y="883"/>
                    </a:cubicBezTo>
                    <a:cubicBezTo>
                      <a:pt x="4534" y="953"/>
                      <a:pt x="4484" y="1023"/>
                      <a:pt x="4504" y="1123"/>
                    </a:cubicBezTo>
                    <a:cubicBezTo>
                      <a:pt x="4392" y="1080"/>
                      <a:pt x="4223" y="990"/>
                      <a:pt x="4098" y="990"/>
                    </a:cubicBezTo>
                    <a:cubicBezTo>
                      <a:pt x="4021" y="990"/>
                      <a:pt x="3962" y="1024"/>
                      <a:pt x="3943" y="1123"/>
                    </a:cubicBezTo>
                    <a:cubicBezTo>
                      <a:pt x="3863" y="1038"/>
                      <a:pt x="3710" y="953"/>
                      <a:pt x="3596" y="953"/>
                    </a:cubicBezTo>
                    <a:cubicBezTo>
                      <a:pt x="3521" y="953"/>
                      <a:pt x="3463" y="989"/>
                      <a:pt x="3451" y="1083"/>
                    </a:cubicBezTo>
                    <a:cubicBezTo>
                      <a:pt x="3421" y="973"/>
                      <a:pt x="3381" y="873"/>
                      <a:pt x="3341" y="782"/>
                    </a:cubicBezTo>
                    <a:cubicBezTo>
                      <a:pt x="3180" y="792"/>
                      <a:pt x="3030" y="873"/>
                      <a:pt x="2909" y="983"/>
                    </a:cubicBezTo>
                    <a:cubicBezTo>
                      <a:pt x="2899" y="923"/>
                      <a:pt x="2859" y="893"/>
                      <a:pt x="2849" y="833"/>
                    </a:cubicBezTo>
                    <a:cubicBezTo>
                      <a:pt x="2830" y="839"/>
                      <a:pt x="2811" y="842"/>
                      <a:pt x="2792" y="842"/>
                    </a:cubicBezTo>
                    <a:cubicBezTo>
                      <a:pt x="2706" y="842"/>
                      <a:pt x="2619" y="785"/>
                      <a:pt x="2546" y="785"/>
                    </a:cubicBezTo>
                    <a:cubicBezTo>
                      <a:pt x="2490" y="785"/>
                      <a:pt x="2442" y="818"/>
                      <a:pt x="2408" y="933"/>
                    </a:cubicBezTo>
                    <a:cubicBezTo>
                      <a:pt x="2324" y="789"/>
                      <a:pt x="2180" y="731"/>
                      <a:pt x="2036" y="731"/>
                    </a:cubicBezTo>
                    <a:cubicBezTo>
                      <a:pt x="1939" y="731"/>
                      <a:pt x="1843" y="758"/>
                      <a:pt x="1766" y="802"/>
                    </a:cubicBezTo>
                    <a:cubicBezTo>
                      <a:pt x="1736" y="722"/>
                      <a:pt x="1666" y="672"/>
                      <a:pt x="1636" y="592"/>
                    </a:cubicBezTo>
                    <a:cubicBezTo>
                      <a:pt x="1515" y="602"/>
                      <a:pt x="1445" y="592"/>
                      <a:pt x="1355" y="682"/>
                    </a:cubicBezTo>
                    <a:lnTo>
                      <a:pt x="1274" y="602"/>
                    </a:lnTo>
                    <a:cubicBezTo>
                      <a:pt x="1254" y="612"/>
                      <a:pt x="1234" y="632"/>
                      <a:pt x="1224" y="652"/>
                    </a:cubicBezTo>
                    <a:cubicBezTo>
                      <a:pt x="1194" y="602"/>
                      <a:pt x="1124" y="552"/>
                      <a:pt x="1094" y="512"/>
                    </a:cubicBezTo>
                    <a:cubicBezTo>
                      <a:pt x="1064" y="542"/>
                      <a:pt x="984" y="582"/>
                      <a:pt x="953" y="612"/>
                    </a:cubicBezTo>
                    <a:cubicBezTo>
                      <a:pt x="833" y="431"/>
                      <a:pt x="763" y="351"/>
                      <a:pt x="552" y="351"/>
                    </a:cubicBezTo>
                    <a:cubicBezTo>
                      <a:pt x="492" y="391"/>
                      <a:pt x="452" y="401"/>
                      <a:pt x="402" y="431"/>
                    </a:cubicBezTo>
                    <a:cubicBezTo>
                      <a:pt x="392" y="431"/>
                      <a:pt x="362" y="371"/>
                      <a:pt x="352" y="361"/>
                    </a:cubicBezTo>
                    <a:cubicBezTo>
                      <a:pt x="332" y="411"/>
                      <a:pt x="291" y="461"/>
                      <a:pt x="281" y="512"/>
                    </a:cubicBezTo>
                    <a:cubicBezTo>
                      <a:pt x="221" y="451"/>
                      <a:pt x="151" y="451"/>
                      <a:pt x="111" y="411"/>
                    </a:cubicBezTo>
                    <a:cubicBezTo>
                      <a:pt x="31" y="542"/>
                      <a:pt x="1" y="702"/>
                      <a:pt x="21" y="863"/>
                    </a:cubicBezTo>
                    <a:cubicBezTo>
                      <a:pt x="41" y="1224"/>
                      <a:pt x="1" y="1685"/>
                      <a:pt x="322" y="2006"/>
                    </a:cubicBezTo>
                    <a:cubicBezTo>
                      <a:pt x="582" y="2247"/>
                      <a:pt x="1102" y="2368"/>
                      <a:pt x="1445" y="2368"/>
                    </a:cubicBezTo>
                    <a:cubicBezTo>
                      <a:pt x="1459" y="2368"/>
                      <a:pt x="1472" y="2368"/>
                      <a:pt x="1485" y="2367"/>
                    </a:cubicBezTo>
                    <a:cubicBezTo>
                      <a:pt x="1866" y="2347"/>
                      <a:pt x="2247" y="2277"/>
                      <a:pt x="2639" y="2277"/>
                    </a:cubicBezTo>
                    <a:cubicBezTo>
                      <a:pt x="3086" y="2277"/>
                      <a:pt x="3539" y="2324"/>
                      <a:pt x="3990" y="2324"/>
                    </a:cubicBezTo>
                    <a:cubicBezTo>
                      <a:pt x="4165" y="2324"/>
                      <a:pt x="4340" y="2317"/>
                      <a:pt x="4514" y="2297"/>
                    </a:cubicBezTo>
                    <a:cubicBezTo>
                      <a:pt x="5527" y="2187"/>
                      <a:pt x="6561" y="1816"/>
                      <a:pt x="7564" y="1585"/>
                    </a:cubicBezTo>
                    <a:cubicBezTo>
                      <a:pt x="7864" y="1525"/>
                      <a:pt x="8376" y="1545"/>
                      <a:pt x="8527" y="1254"/>
                    </a:cubicBezTo>
                    <a:cubicBezTo>
                      <a:pt x="8653" y="1025"/>
                      <a:pt x="8537" y="771"/>
                      <a:pt x="8325" y="771"/>
                    </a:cubicBezTo>
                    <a:cubicBezTo>
                      <a:pt x="8268" y="771"/>
                      <a:pt x="8204" y="790"/>
                      <a:pt x="8135" y="833"/>
                    </a:cubicBezTo>
                    <a:cubicBezTo>
                      <a:pt x="8115" y="752"/>
                      <a:pt x="8045" y="722"/>
                      <a:pt x="8015" y="672"/>
                    </a:cubicBezTo>
                    <a:cubicBezTo>
                      <a:pt x="7975" y="692"/>
                      <a:pt x="7955" y="722"/>
                      <a:pt x="7925" y="752"/>
                    </a:cubicBezTo>
                    <a:cubicBezTo>
                      <a:pt x="7925" y="732"/>
                      <a:pt x="7925" y="672"/>
                      <a:pt x="7905" y="652"/>
                    </a:cubicBezTo>
                    <a:cubicBezTo>
                      <a:pt x="7764" y="672"/>
                      <a:pt x="7624" y="722"/>
                      <a:pt x="7503" y="792"/>
                    </a:cubicBezTo>
                    <a:cubicBezTo>
                      <a:pt x="7473" y="772"/>
                      <a:pt x="7373" y="692"/>
                      <a:pt x="7353" y="672"/>
                    </a:cubicBezTo>
                    <a:cubicBezTo>
                      <a:pt x="7403" y="582"/>
                      <a:pt x="7393" y="461"/>
                      <a:pt x="7413" y="361"/>
                    </a:cubicBezTo>
                    <a:lnTo>
                      <a:pt x="7413" y="361"/>
                    </a:lnTo>
                    <a:cubicBezTo>
                      <a:pt x="7182" y="381"/>
                      <a:pt x="6962" y="512"/>
                      <a:pt x="6751" y="562"/>
                    </a:cubicBezTo>
                    <a:cubicBezTo>
                      <a:pt x="6721" y="542"/>
                      <a:pt x="6631" y="481"/>
                      <a:pt x="6611" y="451"/>
                    </a:cubicBezTo>
                    <a:cubicBezTo>
                      <a:pt x="6591" y="471"/>
                      <a:pt x="6581" y="502"/>
                      <a:pt x="6550" y="522"/>
                    </a:cubicBezTo>
                    <a:cubicBezTo>
                      <a:pt x="6664" y="296"/>
                      <a:pt x="6553" y="84"/>
                      <a:pt x="6404" y="84"/>
                    </a:cubicBezTo>
                    <a:cubicBezTo>
                      <a:pt x="6341" y="84"/>
                      <a:pt x="6272" y="122"/>
                      <a:pt x="6209" y="211"/>
                    </a:cubicBezTo>
                    <a:cubicBezTo>
                      <a:pt x="6139" y="70"/>
                      <a:pt x="6169" y="171"/>
                      <a:pt x="6069" y="90"/>
                    </a:cubicBezTo>
                    <a:cubicBezTo>
                      <a:pt x="6059" y="70"/>
                      <a:pt x="6059" y="10"/>
                      <a:pt x="60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9"/>
              <p:cNvSpPr/>
              <p:nvPr/>
            </p:nvSpPr>
            <p:spPr>
              <a:xfrm>
                <a:off x="1509858" y="4187703"/>
                <a:ext cx="110242" cy="67452"/>
              </a:xfrm>
              <a:custGeom>
                <a:avLst/>
                <a:gdLst/>
                <a:ahLst/>
                <a:cxnLst/>
                <a:rect l="l" t="t" r="r" b="b"/>
                <a:pathLst>
                  <a:path w="2749" h="1682" extrusionOk="0">
                    <a:moveTo>
                      <a:pt x="1565" y="0"/>
                    </a:moveTo>
                    <a:cubicBezTo>
                      <a:pt x="1374" y="90"/>
                      <a:pt x="1114" y="60"/>
                      <a:pt x="1114" y="341"/>
                    </a:cubicBezTo>
                    <a:cubicBezTo>
                      <a:pt x="1094" y="331"/>
                      <a:pt x="1083" y="301"/>
                      <a:pt x="1063" y="291"/>
                    </a:cubicBezTo>
                    <a:cubicBezTo>
                      <a:pt x="783" y="421"/>
                      <a:pt x="672" y="502"/>
                      <a:pt x="642" y="843"/>
                    </a:cubicBezTo>
                    <a:cubicBezTo>
                      <a:pt x="576" y="722"/>
                      <a:pt x="470" y="667"/>
                      <a:pt x="372" y="667"/>
                    </a:cubicBezTo>
                    <a:cubicBezTo>
                      <a:pt x="232" y="667"/>
                      <a:pt x="107" y="779"/>
                      <a:pt x="131" y="973"/>
                    </a:cubicBezTo>
                    <a:cubicBezTo>
                      <a:pt x="101" y="943"/>
                      <a:pt x="70" y="913"/>
                      <a:pt x="50" y="883"/>
                    </a:cubicBezTo>
                    <a:cubicBezTo>
                      <a:pt x="50" y="953"/>
                      <a:pt x="0" y="1023"/>
                      <a:pt x="20" y="1123"/>
                    </a:cubicBezTo>
                    <a:cubicBezTo>
                      <a:pt x="30" y="1194"/>
                      <a:pt x="0" y="1254"/>
                      <a:pt x="10" y="1304"/>
                    </a:cubicBezTo>
                    <a:cubicBezTo>
                      <a:pt x="40" y="1384"/>
                      <a:pt x="60" y="1354"/>
                      <a:pt x="111" y="1414"/>
                    </a:cubicBezTo>
                    <a:cubicBezTo>
                      <a:pt x="161" y="1454"/>
                      <a:pt x="151" y="1515"/>
                      <a:pt x="221" y="1545"/>
                    </a:cubicBezTo>
                    <a:cubicBezTo>
                      <a:pt x="251" y="1560"/>
                      <a:pt x="291" y="1563"/>
                      <a:pt x="336" y="1563"/>
                    </a:cubicBezTo>
                    <a:cubicBezTo>
                      <a:pt x="384" y="1563"/>
                      <a:pt x="437" y="1559"/>
                      <a:pt x="486" y="1559"/>
                    </a:cubicBezTo>
                    <a:cubicBezTo>
                      <a:pt x="513" y="1559"/>
                      <a:pt x="539" y="1560"/>
                      <a:pt x="562" y="1565"/>
                    </a:cubicBezTo>
                    <a:cubicBezTo>
                      <a:pt x="831" y="1626"/>
                      <a:pt x="1153" y="1682"/>
                      <a:pt x="1452" y="1682"/>
                    </a:cubicBezTo>
                    <a:cubicBezTo>
                      <a:pt x="1543" y="1682"/>
                      <a:pt x="1631" y="1677"/>
                      <a:pt x="1715" y="1665"/>
                    </a:cubicBezTo>
                    <a:cubicBezTo>
                      <a:pt x="1796" y="1655"/>
                      <a:pt x="1866" y="1605"/>
                      <a:pt x="1946" y="1595"/>
                    </a:cubicBezTo>
                    <a:cubicBezTo>
                      <a:pt x="1961" y="1593"/>
                      <a:pt x="1977" y="1592"/>
                      <a:pt x="1993" y="1592"/>
                    </a:cubicBezTo>
                    <a:cubicBezTo>
                      <a:pt x="2061" y="1592"/>
                      <a:pt x="2134" y="1607"/>
                      <a:pt x="2207" y="1615"/>
                    </a:cubicBezTo>
                    <a:cubicBezTo>
                      <a:pt x="2387" y="1615"/>
                      <a:pt x="2528" y="1595"/>
                      <a:pt x="2648" y="1454"/>
                    </a:cubicBezTo>
                    <a:cubicBezTo>
                      <a:pt x="2688" y="1404"/>
                      <a:pt x="2749" y="1334"/>
                      <a:pt x="2729" y="1284"/>
                    </a:cubicBezTo>
                    <a:cubicBezTo>
                      <a:pt x="2718" y="1229"/>
                      <a:pt x="2696" y="1219"/>
                      <a:pt x="2668" y="1219"/>
                    </a:cubicBezTo>
                    <a:cubicBezTo>
                      <a:pt x="2653" y="1219"/>
                      <a:pt x="2635" y="1222"/>
                      <a:pt x="2618" y="1222"/>
                    </a:cubicBezTo>
                    <a:cubicBezTo>
                      <a:pt x="2604" y="1222"/>
                      <a:pt x="2591" y="1220"/>
                      <a:pt x="2578" y="1214"/>
                    </a:cubicBezTo>
                    <a:cubicBezTo>
                      <a:pt x="2594" y="1173"/>
                      <a:pt x="2557" y="1138"/>
                      <a:pt x="2521" y="1138"/>
                    </a:cubicBezTo>
                    <a:cubicBezTo>
                      <a:pt x="2513" y="1138"/>
                      <a:pt x="2505" y="1140"/>
                      <a:pt x="2498" y="1143"/>
                    </a:cubicBezTo>
                    <a:cubicBezTo>
                      <a:pt x="2468" y="1103"/>
                      <a:pt x="2448" y="1043"/>
                      <a:pt x="2468" y="993"/>
                    </a:cubicBezTo>
                    <a:cubicBezTo>
                      <a:pt x="2439" y="979"/>
                      <a:pt x="2421" y="965"/>
                      <a:pt x="2399" y="965"/>
                    </a:cubicBezTo>
                    <a:cubicBezTo>
                      <a:pt x="2389" y="965"/>
                      <a:pt x="2379" y="967"/>
                      <a:pt x="2367" y="973"/>
                    </a:cubicBezTo>
                    <a:lnTo>
                      <a:pt x="2387" y="953"/>
                    </a:lnTo>
                    <a:cubicBezTo>
                      <a:pt x="2365" y="927"/>
                      <a:pt x="2344" y="918"/>
                      <a:pt x="2324" y="918"/>
                    </a:cubicBezTo>
                    <a:cubicBezTo>
                      <a:pt x="2283" y="918"/>
                      <a:pt x="2247" y="956"/>
                      <a:pt x="2207" y="963"/>
                    </a:cubicBezTo>
                    <a:cubicBezTo>
                      <a:pt x="2187" y="973"/>
                      <a:pt x="2177" y="993"/>
                      <a:pt x="2157" y="993"/>
                    </a:cubicBezTo>
                    <a:cubicBezTo>
                      <a:pt x="2137" y="993"/>
                      <a:pt x="2087" y="963"/>
                      <a:pt x="2056" y="963"/>
                    </a:cubicBezTo>
                    <a:cubicBezTo>
                      <a:pt x="2117" y="933"/>
                      <a:pt x="2247" y="742"/>
                      <a:pt x="2107" y="732"/>
                    </a:cubicBezTo>
                    <a:cubicBezTo>
                      <a:pt x="2127" y="702"/>
                      <a:pt x="2127" y="682"/>
                      <a:pt x="2157" y="652"/>
                    </a:cubicBezTo>
                    <a:cubicBezTo>
                      <a:pt x="2137" y="612"/>
                      <a:pt x="2087" y="602"/>
                      <a:pt x="2056" y="592"/>
                    </a:cubicBezTo>
                    <a:cubicBezTo>
                      <a:pt x="2077" y="542"/>
                      <a:pt x="2107" y="502"/>
                      <a:pt x="2127" y="461"/>
                    </a:cubicBezTo>
                    <a:lnTo>
                      <a:pt x="2127" y="451"/>
                    </a:lnTo>
                    <a:cubicBezTo>
                      <a:pt x="2107" y="471"/>
                      <a:pt x="2097" y="502"/>
                      <a:pt x="2066" y="522"/>
                    </a:cubicBezTo>
                    <a:cubicBezTo>
                      <a:pt x="2180" y="296"/>
                      <a:pt x="2069" y="84"/>
                      <a:pt x="1920" y="84"/>
                    </a:cubicBezTo>
                    <a:cubicBezTo>
                      <a:pt x="1857" y="84"/>
                      <a:pt x="1788" y="122"/>
                      <a:pt x="1725" y="211"/>
                    </a:cubicBezTo>
                    <a:cubicBezTo>
                      <a:pt x="1655" y="70"/>
                      <a:pt x="1685" y="171"/>
                      <a:pt x="1585" y="90"/>
                    </a:cubicBezTo>
                    <a:cubicBezTo>
                      <a:pt x="1575" y="70"/>
                      <a:pt x="1575" y="10"/>
                      <a:pt x="15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9"/>
              <p:cNvSpPr/>
              <p:nvPr/>
            </p:nvSpPr>
            <p:spPr>
              <a:xfrm>
                <a:off x="1255200" y="4198531"/>
                <a:ext cx="110282" cy="67493"/>
              </a:xfrm>
              <a:custGeom>
                <a:avLst/>
                <a:gdLst/>
                <a:ahLst/>
                <a:cxnLst/>
                <a:rect l="l" t="t" r="r" b="b"/>
                <a:pathLst>
                  <a:path w="2750" h="1683" extrusionOk="0">
                    <a:moveTo>
                      <a:pt x="1566" y="1"/>
                    </a:moveTo>
                    <a:cubicBezTo>
                      <a:pt x="1385" y="101"/>
                      <a:pt x="1124" y="61"/>
                      <a:pt x="1124" y="342"/>
                    </a:cubicBezTo>
                    <a:cubicBezTo>
                      <a:pt x="1104" y="332"/>
                      <a:pt x="1094" y="302"/>
                      <a:pt x="1074" y="302"/>
                    </a:cubicBezTo>
                    <a:cubicBezTo>
                      <a:pt x="793" y="432"/>
                      <a:pt x="683" y="502"/>
                      <a:pt x="643" y="843"/>
                    </a:cubicBezTo>
                    <a:cubicBezTo>
                      <a:pt x="581" y="725"/>
                      <a:pt x="478" y="671"/>
                      <a:pt x="380" y="671"/>
                    </a:cubicBezTo>
                    <a:cubicBezTo>
                      <a:pt x="238" y="671"/>
                      <a:pt x="108" y="784"/>
                      <a:pt x="131" y="974"/>
                    </a:cubicBezTo>
                    <a:cubicBezTo>
                      <a:pt x="111" y="954"/>
                      <a:pt x="81" y="914"/>
                      <a:pt x="61" y="894"/>
                    </a:cubicBezTo>
                    <a:cubicBezTo>
                      <a:pt x="61" y="954"/>
                      <a:pt x="1" y="1034"/>
                      <a:pt x="21" y="1134"/>
                    </a:cubicBezTo>
                    <a:lnTo>
                      <a:pt x="21" y="1124"/>
                    </a:lnTo>
                    <a:lnTo>
                      <a:pt x="21" y="1124"/>
                    </a:lnTo>
                    <a:cubicBezTo>
                      <a:pt x="31" y="1194"/>
                      <a:pt x="11" y="1255"/>
                      <a:pt x="21" y="1305"/>
                    </a:cubicBezTo>
                    <a:cubicBezTo>
                      <a:pt x="51" y="1385"/>
                      <a:pt x="71" y="1355"/>
                      <a:pt x="121" y="1415"/>
                    </a:cubicBezTo>
                    <a:cubicBezTo>
                      <a:pt x="161" y="1455"/>
                      <a:pt x="161" y="1515"/>
                      <a:pt x="222" y="1546"/>
                    </a:cubicBezTo>
                    <a:cubicBezTo>
                      <a:pt x="255" y="1560"/>
                      <a:pt x="298" y="1564"/>
                      <a:pt x="344" y="1564"/>
                    </a:cubicBezTo>
                    <a:cubicBezTo>
                      <a:pt x="394" y="1564"/>
                      <a:pt x="448" y="1560"/>
                      <a:pt x="497" y="1560"/>
                    </a:cubicBezTo>
                    <a:cubicBezTo>
                      <a:pt x="524" y="1560"/>
                      <a:pt x="550" y="1561"/>
                      <a:pt x="573" y="1566"/>
                    </a:cubicBezTo>
                    <a:cubicBezTo>
                      <a:pt x="842" y="1627"/>
                      <a:pt x="1164" y="1683"/>
                      <a:pt x="1462" y="1683"/>
                    </a:cubicBezTo>
                    <a:cubicBezTo>
                      <a:pt x="1553" y="1683"/>
                      <a:pt x="1642" y="1678"/>
                      <a:pt x="1726" y="1666"/>
                    </a:cubicBezTo>
                    <a:cubicBezTo>
                      <a:pt x="1806" y="1656"/>
                      <a:pt x="1877" y="1616"/>
                      <a:pt x="1947" y="1596"/>
                    </a:cubicBezTo>
                    <a:cubicBezTo>
                      <a:pt x="1964" y="1594"/>
                      <a:pt x="1981" y="1593"/>
                      <a:pt x="1998" y="1593"/>
                    </a:cubicBezTo>
                    <a:cubicBezTo>
                      <a:pt x="2071" y="1593"/>
                      <a:pt x="2143" y="1608"/>
                      <a:pt x="2208" y="1616"/>
                    </a:cubicBezTo>
                    <a:cubicBezTo>
                      <a:pt x="2229" y="1617"/>
                      <a:pt x="2250" y="1618"/>
                      <a:pt x="2271" y="1618"/>
                    </a:cubicBezTo>
                    <a:cubicBezTo>
                      <a:pt x="2430" y="1618"/>
                      <a:pt x="2551" y="1580"/>
                      <a:pt x="2649" y="1455"/>
                    </a:cubicBezTo>
                    <a:cubicBezTo>
                      <a:pt x="2689" y="1405"/>
                      <a:pt x="2749" y="1345"/>
                      <a:pt x="2739" y="1285"/>
                    </a:cubicBezTo>
                    <a:cubicBezTo>
                      <a:pt x="2730" y="1232"/>
                      <a:pt x="2709" y="1221"/>
                      <a:pt x="2682" y="1221"/>
                    </a:cubicBezTo>
                    <a:cubicBezTo>
                      <a:pt x="2660" y="1221"/>
                      <a:pt x="2635" y="1228"/>
                      <a:pt x="2608" y="1228"/>
                    </a:cubicBezTo>
                    <a:cubicBezTo>
                      <a:pt x="2599" y="1228"/>
                      <a:pt x="2589" y="1227"/>
                      <a:pt x="2579" y="1225"/>
                    </a:cubicBezTo>
                    <a:cubicBezTo>
                      <a:pt x="2603" y="1175"/>
                      <a:pt x="2567" y="1139"/>
                      <a:pt x="2526" y="1139"/>
                    </a:cubicBezTo>
                    <a:cubicBezTo>
                      <a:pt x="2517" y="1139"/>
                      <a:pt x="2507" y="1141"/>
                      <a:pt x="2498" y="1144"/>
                    </a:cubicBezTo>
                    <a:cubicBezTo>
                      <a:pt x="2468" y="1104"/>
                      <a:pt x="2458" y="1044"/>
                      <a:pt x="2468" y="994"/>
                    </a:cubicBezTo>
                    <a:cubicBezTo>
                      <a:pt x="2449" y="981"/>
                      <a:pt x="2434" y="968"/>
                      <a:pt x="2416" y="968"/>
                    </a:cubicBezTo>
                    <a:cubicBezTo>
                      <a:pt x="2405" y="968"/>
                      <a:pt x="2393" y="973"/>
                      <a:pt x="2378" y="984"/>
                    </a:cubicBezTo>
                    <a:lnTo>
                      <a:pt x="2388" y="954"/>
                    </a:lnTo>
                    <a:cubicBezTo>
                      <a:pt x="2369" y="928"/>
                      <a:pt x="2351" y="919"/>
                      <a:pt x="2333" y="919"/>
                    </a:cubicBezTo>
                    <a:cubicBezTo>
                      <a:pt x="2295" y="919"/>
                      <a:pt x="2258" y="960"/>
                      <a:pt x="2218" y="974"/>
                    </a:cubicBezTo>
                    <a:cubicBezTo>
                      <a:pt x="2198" y="974"/>
                      <a:pt x="2188" y="994"/>
                      <a:pt x="2167" y="994"/>
                    </a:cubicBezTo>
                    <a:cubicBezTo>
                      <a:pt x="2147" y="994"/>
                      <a:pt x="2097" y="964"/>
                      <a:pt x="2067" y="964"/>
                    </a:cubicBezTo>
                    <a:cubicBezTo>
                      <a:pt x="2127" y="934"/>
                      <a:pt x="2258" y="743"/>
                      <a:pt x="2117" y="733"/>
                    </a:cubicBezTo>
                    <a:cubicBezTo>
                      <a:pt x="2137" y="703"/>
                      <a:pt x="2137" y="683"/>
                      <a:pt x="2167" y="653"/>
                    </a:cubicBezTo>
                    <a:cubicBezTo>
                      <a:pt x="2147" y="613"/>
                      <a:pt x="2097" y="603"/>
                      <a:pt x="2057" y="593"/>
                    </a:cubicBezTo>
                    <a:cubicBezTo>
                      <a:pt x="2087" y="542"/>
                      <a:pt x="2107" y="502"/>
                      <a:pt x="2137" y="462"/>
                    </a:cubicBezTo>
                    <a:lnTo>
                      <a:pt x="2127" y="462"/>
                    </a:lnTo>
                    <a:cubicBezTo>
                      <a:pt x="2107" y="482"/>
                      <a:pt x="2107" y="512"/>
                      <a:pt x="2077" y="522"/>
                    </a:cubicBezTo>
                    <a:cubicBezTo>
                      <a:pt x="2189" y="298"/>
                      <a:pt x="2076" y="89"/>
                      <a:pt x="1930" y="89"/>
                    </a:cubicBezTo>
                    <a:cubicBezTo>
                      <a:pt x="1866" y="89"/>
                      <a:pt x="1797" y="128"/>
                      <a:pt x="1736" y="222"/>
                    </a:cubicBezTo>
                    <a:cubicBezTo>
                      <a:pt x="1656" y="71"/>
                      <a:pt x="1696" y="171"/>
                      <a:pt x="1586" y="91"/>
                    </a:cubicBezTo>
                    <a:cubicBezTo>
                      <a:pt x="1586" y="71"/>
                      <a:pt x="1586" y="21"/>
                      <a:pt x="1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9"/>
              <p:cNvSpPr/>
              <p:nvPr/>
            </p:nvSpPr>
            <p:spPr>
              <a:xfrm>
                <a:off x="1510259" y="4187703"/>
                <a:ext cx="70019" cy="44273"/>
              </a:xfrm>
              <a:custGeom>
                <a:avLst/>
                <a:gdLst/>
                <a:ahLst/>
                <a:cxnLst/>
                <a:rect l="l" t="t" r="r" b="b"/>
                <a:pathLst>
                  <a:path w="1746" h="1104" extrusionOk="0">
                    <a:moveTo>
                      <a:pt x="1555" y="0"/>
                    </a:moveTo>
                    <a:cubicBezTo>
                      <a:pt x="1364" y="90"/>
                      <a:pt x="1104" y="60"/>
                      <a:pt x="1104" y="341"/>
                    </a:cubicBezTo>
                    <a:cubicBezTo>
                      <a:pt x="1084" y="331"/>
                      <a:pt x="1073" y="301"/>
                      <a:pt x="1053" y="291"/>
                    </a:cubicBezTo>
                    <a:cubicBezTo>
                      <a:pt x="773" y="421"/>
                      <a:pt x="662" y="502"/>
                      <a:pt x="632" y="843"/>
                    </a:cubicBezTo>
                    <a:cubicBezTo>
                      <a:pt x="566" y="722"/>
                      <a:pt x="460" y="667"/>
                      <a:pt x="362" y="667"/>
                    </a:cubicBezTo>
                    <a:cubicBezTo>
                      <a:pt x="222" y="667"/>
                      <a:pt x="97" y="779"/>
                      <a:pt x="121" y="973"/>
                    </a:cubicBezTo>
                    <a:cubicBezTo>
                      <a:pt x="91" y="943"/>
                      <a:pt x="60" y="913"/>
                      <a:pt x="40" y="883"/>
                    </a:cubicBezTo>
                    <a:cubicBezTo>
                      <a:pt x="40" y="943"/>
                      <a:pt x="0" y="1013"/>
                      <a:pt x="0" y="1103"/>
                    </a:cubicBezTo>
                    <a:cubicBezTo>
                      <a:pt x="20" y="1073"/>
                      <a:pt x="50" y="1043"/>
                      <a:pt x="80" y="1023"/>
                    </a:cubicBezTo>
                    <a:cubicBezTo>
                      <a:pt x="103" y="1012"/>
                      <a:pt x="122" y="1007"/>
                      <a:pt x="138" y="1007"/>
                    </a:cubicBezTo>
                    <a:cubicBezTo>
                      <a:pt x="208" y="1007"/>
                      <a:pt x="232" y="1093"/>
                      <a:pt x="321" y="1093"/>
                    </a:cubicBezTo>
                    <a:cubicBezTo>
                      <a:pt x="321" y="993"/>
                      <a:pt x="331" y="933"/>
                      <a:pt x="422" y="893"/>
                    </a:cubicBezTo>
                    <a:cubicBezTo>
                      <a:pt x="432" y="893"/>
                      <a:pt x="452" y="913"/>
                      <a:pt x="472" y="913"/>
                    </a:cubicBezTo>
                    <a:cubicBezTo>
                      <a:pt x="499" y="904"/>
                      <a:pt x="526" y="861"/>
                      <a:pt x="554" y="861"/>
                    </a:cubicBezTo>
                    <a:cubicBezTo>
                      <a:pt x="557" y="861"/>
                      <a:pt x="559" y="862"/>
                      <a:pt x="562" y="863"/>
                    </a:cubicBezTo>
                    <a:cubicBezTo>
                      <a:pt x="599" y="863"/>
                      <a:pt x="593" y="924"/>
                      <a:pt x="633" y="924"/>
                    </a:cubicBezTo>
                    <a:cubicBezTo>
                      <a:pt x="636" y="924"/>
                      <a:pt x="639" y="923"/>
                      <a:pt x="642" y="923"/>
                    </a:cubicBezTo>
                    <a:cubicBezTo>
                      <a:pt x="682" y="913"/>
                      <a:pt x="672" y="802"/>
                      <a:pt x="692" y="762"/>
                    </a:cubicBezTo>
                    <a:cubicBezTo>
                      <a:pt x="742" y="672"/>
                      <a:pt x="853" y="652"/>
                      <a:pt x="923" y="612"/>
                    </a:cubicBezTo>
                    <a:cubicBezTo>
                      <a:pt x="973" y="592"/>
                      <a:pt x="1003" y="542"/>
                      <a:pt x="1073" y="522"/>
                    </a:cubicBezTo>
                    <a:cubicBezTo>
                      <a:pt x="1174" y="502"/>
                      <a:pt x="1174" y="532"/>
                      <a:pt x="1244" y="421"/>
                    </a:cubicBezTo>
                    <a:cubicBezTo>
                      <a:pt x="1267" y="375"/>
                      <a:pt x="1255" y="328"/>
                      <a:pt x="1299" y="328"/>
                    </a:cubicBezTo>
                    <a:cubicBezTo>
                      <a:pt x="1312" y="328"/>
                      <a:pt x="1329" y="332"/>
                      <a:pt x="1354" y="341"/>
                    </a:cubicBezTo>
                    <a:cubicBezTo>
                      <a:pt x="1330" y="242"/>
                      <a:pt x="1386" y="157"/>
                      <a:pt x="1479" y="157"/>
                    </a:cubicBezTo>
                    <a:cubicBezTo>
                      <a:pt x="1499" y="157"/>
                      <a:pt x="1521" y="161"/>
                      <a:pt x="1545" y="171"/>
                    </a:cubicBezTo>
                    <a:cubicBezTo>
                      <a:pt x="1575" y="181"/>
                      <a:pt x="1595" y="221"/>
                      <a:pt x="1635" y="231"/>
                    </a:cubicBezTo>
                    <a:cubicBezTo>
                      <a:pt x="1639" y="233"/>
                      <a:pt x="1645" y="234"/>
                      <a:pt x="1652" y="234"/>
                    </a:cubicBezTo>
                    <a:cubicBezTo>
                      <a:pt x="1669" y="234"/>
                      <a:pt x="1695" y="228"/>
                      <a:pt x="1719" y="228"/>
                    </a:cubicBezTo>
                    <a:cubicBezTo>
                      <a:pt x="1728" y="228"/>
                      <a:pt x="1737" y="229"/>
                      <a:pt x="1746" y="231"/>
                    </a:cubicBezTo>
                    <a:lnTo>
                      <a:pt x="1736" y="191"/>
                    </a:lnTo>
                    <a:lnTo>
                      <a:pt x="1715" y="211"/>
                    </a:lnTo>
                    <a:cubicBezTo>
                      <a:pt x="1645" y="70"/>
                      <a:pt x="1675" y="171"/>
                      <a:pt x="1575" y="90"/>
                    </a:cubicBezTo>
                    <a:cubicBezTo>
                      <a:pt x="1565" y="70"/>
                      <a:pt x="1565" y="10"/>
                      <a:pt x="1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19"/>
            <p:cNvGrpSpPr/>
            <p:nvPr/>
          </p:nvGrpSpPr>
          <p:grpSpPr>
            <a:xfrm rot="-575426">
              <a:off x="4977464" y="4241675"/>
              <a:ext cx="824216" cy="233743"/>
              <a:chOff x="2436564" y="2774658"/>
              <a:chExt cx="737475" cy="209143"/>
            </a:xfrm>
          </p:grpSpPr>
          <p:sp>
            <p:nvSpPr>
              <p:cNvPr id="858" name="Google Shape;858;p19"/>
              <p:cNvSpPr/>
              <p:nvPr/>
            </p:nvSpPr>
            <p:spPr>
              <a:xfrm>
                <a:off x="2436564" y="2775028"/>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9"/>
              <p:cNvSpPr/>
              <p:nvPr/>
            </p:nvSpPr>
            <p:spPr>
              <a:xfrm rot="-293525">
                <a:off x="2946011" y="2783857"/>
                <a:ext cx="222094" cy="148664"/>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9"/>
              <p:cNvSpPr/>
              <p:nvPr/>
            </p:nvSpPr>
            <p:spPr>
              <a:xfrm>
                <a:off x="2530687" y="2788623"/>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9"/>
              <p:cNvSpPr/>
              <p:nvPr/>
            </p:nvSpPr>
            <p:spPr>
              <a:xfrm>
                <a:off x="2874784" y="2820106"/>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9"/>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 name="Google Shape;863;p19"/>
            <p:cNvGrpSpPr/>
            <p:nvPr/>
          </p:nvGrpSpPr>
          <p:grpSpPr>
            <a:xfrm rot="-263875">
              <a:off x="5836717" y="4098665"/>
              <a:ext cx="813287" cy="233323"/>
              <a:chOff x="2447923" y="2707800"/>
              <a:chExt cx="727715" cy="208774"/>
            </a:xfrm>
          </p:grpSpPr>
          <p:sp>
            <p:nvSpPr>
              <p:cNvPr id="864" name="Google Shape;864;p19"/>
              <p:cNvSpPr/>
              <p:nvPr/>
            </p:nvSpPr>
            <p:spPr>
              <a:xfrm>
                <a:off x="2447923" y="2707800"/>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9"/>
              <p:cNvSpPr/>
              <p:nvPr/>
            </p:nvSpPr>
            <p:spPr>
              <a:xfrm>
                <a:off x="2953550" y="2749147"/>
                <a:ext cx="222088" cy="148660"/>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9"/>
              <p:cNvSpPr/>
              <p:nvPr/>
            </p:nvSpPr>
            <p:spPr>
              <a:xfrm>
                <a:off x="2542046" y="2721395"/>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9"/>
              <p:cNvSpPr/>
              <p:nvPr/>
            </p:nvSpPr>
            <p:spPr>
              <a:xfrm>
                <a:off x="2871498" y="2774853"/>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9"/>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69" name="Google Shape;869;p19"/>
          <p:cNvSpPr/>
          <p:nvPr/>
        </p:nvSpPr>
        <p:spPr>
          <a:xfrm>
            <a:off x="924106" y="4792551"/>
            <a:ext cx="8229890" cy="773875"/>
          </a:xfrm>
          <a:custGeom>
            <a:avLst/>
            <a:gdLst/>
            <a:ahLst/>
            <a:cxnLst/>
            <a:rect l="l" t="t" r="r" b="b"/>
            <a:pathLst>
              <a:path w="113814" h="30955" extrusionOk="0">
                <a:moveTo>
                  <a:pt x="102495" y="0"/>
                </a:moveTo>
                <a:cubicBezTo>
                  <a:pt x="65360" y="0"/>
                  <a:pt x="54857" y="15522"/>
                  <a:pt x="1" y="30954"/>
                </a:cubicBezTo>
                <a:lnTo>
                  <a:pt x="113814" y="30954"/>
                </a:lnTo>
                <a:lnTo>
                  <a:pt x="113814" y="431"/>
                </a:lnTo>
                <a:cubicBezTo>
                  <a:pt x="109762" y="139"/>
                  <a:pt x="106009" y="0"/>
                  <a:pt x="1024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9"/>
          <p:cNvSpPr/>
          <p:nvPr/>
        </p:nvSpPr>
        <p:spPr>
          <a:xfrm flipH="1">
            <a:off x="-9919" y="4792551"/>
            <a:ext cx="8229890" cy="773875"/>
          </a:xfrm>
          <a:custGeom>
            <a:avLst/>
            <a:gdLst/>
            <a:ahLst/>
            <a:cxnLst/>
            <a:rect l="l" t="t" r="r" b="b"/>
            <a:pathLst>
              <a:path w="113814" h="30955" extrusionOk="0">
                <a:moveTo>
                  <a:pt x="102495" y="0"/>
                </a:moveTo>
                <a:cubicBezTo>
                  <a:pt x="65360" y="0"/>
                  <a:pt x="54857" y="15522"/>
                  <a:pt x="1" y="30954"/>
                </a:cubicBezTo>
                <a:lnTo>
                  <a:pt x="113814" y="30954"/>
                </a:lnTo>
                <a:lnTo>
                  <a:pt x="113814" y="431"/>
                </a:lnTo>
                <a:cubicBezTo>
                  <a:pt x="109762" y="139"/>
                  <a:pt x="106009" y="0"/>
                  <a:pt x="1024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9"/>
          <p:cNvSpPr/>
          <p:nvPr/>
        </p:nvSpPr>
        <p:spPr>
          <a:xfrm>
            <a:off x="7791653" y="4797846"/>
            <a:ext cx="362152" cy="234728"/>
          </a:xfrm>
          <a:custGeom>
            <a:avLst/>
            <a:gdLst/>
            <a:ahLst/>
            <a:cxnLst/>
            <a:rect l="l" t="t" r="r" b="b"/>
            <a:pathLst>
              <a:path w="9218" h="5975" extrusionOk="0">
                <a:moveTo>
                  <a:pt x="7670" y="2774"/>
                </a:moveTo>
                <a:lnTo>
                  <a:pt x="7660" y="2721"/>
                </a:lnTo>
                <a:cubicBezTo>
                  <a:pt x="7596" y="2891"/>
                  <a:pt x="7606" y="3265"/>
                  <a:pt x="7425" y="3403"/>
                </a:cubicBezTo>
                <a:cubicBezTo>
                  <a:pt x="7372" y="3457"/>
                  <a:pt x="7340" y="3457"/>
                  <a:pt x="7265" y="3478"/>
                </a:cubicBezTo>
                <a:cubicBezTo>
                  <a:pt x="7265" y="3798"/>
                  <a:pt x="7148" y="3595"/>
                  <a:pt x="7084" y="3585"/>
                </a:cubicBezTo>
                <a:cubicBezTo>
                  <a:pt x="7062" y="3606"/>
                  <a:pt x="7052" y="3638"/>
                  <a:pt x="7041" y="3659"/>
                </a:cubicBezTo>
                <a:cubicBezTo>
                  <a:pt x="6988" y="3734"/>
                  <a:pt x="6945" y="3777"/>
                  <a:pt x="6870" y="3830"/>
                </a:cubicBezTo>
                <a:cubicBezTo>
                  <a:pt x="6753" y="3905"/>
                  <a:pt x="6668" y="3937"/>
                  <a:pt x="6518" y="3916"/>
                </a:cubicBezTo>
                <a:cubicBezTo>
                  <a:pt x="6497" y="4012"/>
                  <a:pt x="6497" y="4097"/>
                  <a:pt x="6476" y="4182"/>
                </a:cubicBezTo>
                <a:cubicBezTo>
                  <a:pt x="6454" y="4289"/>
                  <a:pt x="6390" y="4278"/>
                  <a:pt x="6412" y="4438"/>
                </a:cubicBezTo>
                <a:cubicBezTo>
                  <a:pt x="6422" y="4524"/>
                  <a:pt x="6337" y="4694"/>
                  <a:pt x="6294" y="4790"/>
                </a:cubicBezTo>
                <a:cubicBezTo>
                  <a:pt x="6273" y="4854"/>
                  <a:pt x="6273" y="4844"/>
                  <a:pt x="6284" y="4918"/>
                </a:cubicBezTo>
                <a:cubicBezTo>
                  <a:pt x="6316" y="5089"/>
                  <a:pt x="6401" y="5281"/>
                  <a:pt x="6412" y="5398"/>
                </a:cubicBezTo>
                <a:cubicBezTo>
                  <a:pt x="6412" y="5462"/>
                  <a:pt x="6390" y="5473"/>
                  <a:pt x="6476" y="5558"/>
                </a:cubicBezTo>
                <a:cubicBezTo>
                  <a:pt x="6518" y="5590"/>
                  <a:pt x="6657" y="5740"/>
                  <a:pt x="6625" y="5793"/>
                </a:cubicBezTo>
                <a:cubicBezTo>
                  <a:pt x="6593" y="5814"/>
                  <a:pt x="6540" y="5804"/>
                  <a:pt x="6497" y="5804"/>
                </a:cubicBezTo>
                <a:cubicBezTo>
                  <a:pt x="6508" y="5846"/>
                  <a:pt x="6550" y="5868"/>
                  <a:pt x="6561" y="5910"/>
                </a:cubicBezTo>
                <a:cubicBezTo>
                  <a:pt x="6486" y="5974"/>
                  <a:pt x="6081" y="5953"/>
                  <a:pt x="6028" y="5921"/>
                </a:cubicBezTo>
                <a:cubicBezTo>
                  <a:pt x="5900" y="5857"/>
                  <a:pt x="6006" y="5654"/>
                  <a:pt x="5953" y="5601"/>
                </a:cubicBezTo>
                <a:cubicBezTo>
                  <a:pt x="5921" y="5569"/>
                  <a:pt x="5868" y="5601"/>
                  <a:pt x="5846" y="5516"/>
                </a:cubicBezTo>
                <a:cubicBezTo>
                  <a:pt x="5836" y="5441"/>
                  <a:pt x="5868" y="5228"/>
                  <a:pt x="5868" y="5132"/>
                </a:cubicBezTo>
                <a:cubicBezTo>
                  <a:pt x="5878" y="5004"/>
                  <a:pt x="5878" y="4876"/>
                  <a:pt x="5889" y="4748"/>
                </a:cubicBezTo>
                <a:cubicBezTo>
                  <a:pt x="5889" y="4673"/>
                  <a:pt x="5910" y="4620"/>
                  <a:pt x="5868" y="4566"/>
                </a:cubicBezTo>
                <a:cubicBezTo>
                  <a:pt x="5804" y="4460"/>
                  <a:pt x="5793" y="4374"/>
                  <a:pt x="5782" y="4246"/>
                </a:cubicBezTo>
                <a:cubicBezTo>
                  <a:pt x="5782" y="4172"/>
                  <a:pt x="5772" y="4140"/>
                  <a:pt x="5750" y="4076"/>
                </a:cubicBezTo>
                <a:cubicBezTo>
                  <a:pt x="5718" y="3969"/>
                  <a:pt x="5686" y="3862"/>
                  <a:pt x="5676" y="3745"/>
                </a:cubicBezTo>
                <a:cubicBezTo>
                  <a:pt x="5537" y="3659"/>
                  <a:pt x="5377" y="3595"/>
                  <a:pt x="5185" y="3553"/>
                </a:cubicBezTo>
                <a:cubicBezTo>
                  <a:pt x="4982" y="3499"/>
                  <a:pt x="4822" y="3553"/>
                  <a:pt x="4598" y="3606"/>
                </a:cubicBezTo>
                <a:cubicBezTo>
                  <a:pt x="4502" y="3627"/>
                  <a:pt x="4065" y="3723"/>
                  <a:pt x="4022" y="3745"/>
                </a:cubicBezTo>
                <a:cubicBezTo>
                  <a:pt x="3841" y="3841"/>
                  <a:pt x="3734" y="3894"/>
                  <a:pt x="3510" y="3937"/>
                </a:cubicBezTo>
                <a:lnTo>
                  <a:pt x="3510" y="4065"/>
                </a:lnTo>
                <a:cubicBezTo>
                  <a:pt x="3467" y="4108"/>
                  <a:pt x="3329" y="4161"/>
                  <a:pt x="3286" y="4076"/>
                </a:cubicBezTo>
                <a:cubicBezTo>
                  <a:pt x="3222" y="3948"/>
                  <a:pt x="3190" y="3873"/>
                  <a:pt x="3073" y="3798"/>
                </a:cubicBezTo>
                <a:cubicBezTo>
                  <a:pt x="3041" y="3788"/>
                  <a:pt x="2785" y="3723"/>
                  <a:pt x="2699" y="3702"/>
                </a:cubicBezTo>
                <a:cubicBezTo>
                  <a:pt x="2593" y="3670"/>
                  <a:pt x="2454" y="3595"/>
                  <a:pt x="2379" y="3531"/>
                </a:cubicBezTo>
                <a:cubicBezTo>
                  <a:pt x="2326" y="3478"/>
                  <a:pt x="2187" y="3339"/>
                  <a:pt x="2134" y="3297"/>
                </a:cubicBezTo>
                <a:cubicBezTo>
                  <a:pt x="2038" y="3233"/>
                  <a:pt x="2038" y="3233"/>
                  <a:pt x="1899" y="3211"/>
                </a:cubicBezTo>
                <a:cubicBezTo>
                  <a:pt x="1846" y="3425"/>
                  <a:pt x="1835" y="3531"/>
                  <a:pt x="1686" y="3702"/>
                </a:cubicBezTo>
                <a:cubicBezTo>
                  <a:pt x="1633" y="3766"/>
                  <a:pt x="1643" y="3788"/>
                  <a:pt x="1622" y="3884"/>
                </a:cubicBezTo>
                <a:cubicBezTo>
                  <a:pt x="1547" y="4236"/>
                  <a:pt x="1483" y="3990"/>
                  <a:pt x="1409" y="4598"/>
                </a:cubicBezTo>
                <a:cubicBezTo>
                  <a:pt x="1366" y="4982"/>
                  <a:pt x="1441" y="5238"/>
                  <a:pt x="1611" y="5526"/>
                </a:cubicBezTo>
                <a:cubicBezTo>
                  <a:pt x="1675" y="5633"/>
                  <a:pt x="1675" y="5590"/>
                  <a:pt x="1729" y="5644"/>
                </a:cubicBezTo>
                <a:cubicBezTo>
                  <a:pt x="1761" y="5676"/>
                  <a:pt x="1878" y="5900"/>
                  <a:pt x="1899" y="5942"/>
                </a:cubicBezTo>
                <a:lnTo>
                  <a:pt x="1878" y="5953"/>
                </a:lnTo>
                <a:lnTo>
                  <a:pt x="1355" y="5953"/>
                </a:lnTo>
                <a:cubicBezTo>
                  <a:pt x="1344" y="5942"/>
                  <a:pt x="1344" y="5942"/>
                  <a:pt x="1334" y="5932"/>
                </a:cubicBezTo>
                <a:cubicBezTo>
                  <a:pt x="1323" y="5910"/>
                  <a:pt x="1280" y="5782"/>
                  <a:pt x="1270" y="5761"/>
                </a:cubicBezTo>
                <a:cubicBezTo>
                  <a:pt x="1120" y="5740"/>
                  <a:pt x="1163" y="5686"/>
                  <a:pt x="1120" y="5580"/>
                </a:cubicBezTo>
                <a:cubicBezTo>
                  <a:pt x="1056" y="5441"/>
                  <a:pt x="950" y="5078"/>
                  <a:pt x="950" y="4908"/>
                </a:cubicBezTo>
                <a:cubicBezTo>
                  <a:pt x="950" y="4833"/>
                  <a:pt x="960" y="4833"/>
                  <a:pt x="907" y="4801"/>
                </a:cubicBezTo>
                <a:cubicBezTo>
                  <a:pt x="811" y="5036"/>
                  <a:pt x="790" y="5526"/>
                  <a:pt x="939" y="5761"/>
                </a:cubicBezTo>
                <a:cubicBezTo>
                  <a:pt x="960" y="5793"/>
                  <a:pt x="1056" y="5910"/>
                  <a:pt x="1099" y="5953"/>
                </a:cubicBezTo>
                <a:lnTo>
                  <a:pt x="491" y="5953"/>
                </a:lnTo>
                <a:cubicBezTo>
                  <a:pt x="491" y="5889"/>
                  <a:pt x="502" y="5814"/>
                  <a:pt x="491" y="5772"/>
                </a:cubicBezTo>
                <a:cubicBezTo>
                  <a:pt x="246" y="5761"/>
                  <a:pt x="331" y="5612"/>
                  <a:pt x="352" y="5494"/>
                </a:cubicBezTo>
                <a:cubicBezTo>
                  <a:pt x="406" y="5217"/>
                  <a:pt x="395" y="4812"/>
                  <a:pt x="395" y="4524"/>
                </a:cubicBezTo>
                <a:cubicBezTo>
                  <a:pt x="395" y="4449"/>
                  <a:pt x="395" y="4364"/>
                  <a:pt x="395" y="4278"/>
                </a:cubicBezTo>
                <a:cubicBezTo>
                  <a:pt x="395" y="4204"/>
                  <a:pt x="384" y="4289"/>
                  <a:pt x="374" y="4172"/>
                </a:cubicBezTo>
                <a:cubicBezTo>
                  <a:pt x="363" y="4129"/>
                  <a:pt x="363" y="4108"/>
                  <a:pt x="320" y="4097"/>
                </a:cubicBezTo>
                <a:cubicBezTo>
                  <a:pt x="320" y="4342"/>
                  <a:pt x="416" y="4289"/>
                  <a:pt x="374" y="4406"/>
                </a:cubicBezTo>
                <a:cubicBezTo>
                  <a:pt x="352" y="4460"/>
                  <a:pt x="352" y="4449"/>
                  <a:pt x="320" y="4481"/>
                </a:cubicBezTo>
                <a:cubicBezTo>
                  <a:pt x="310" y="4588"/>
                  <a:pt x="342" y="4609"/>
                  <a:pt x="299" y="4716"/>
                </a:cubicBezTo>
                <a:cubicBezTo>
                  <a:pt x="299" y="4534"/>
                  <a:pt x="278" y="4396"/>
                  <a:pt x="256" y="4214"/>
                </a:cubicBezTo>
                <a:cubicBezTo>
                  <a:pt x="235" y="4268"/>
                  <a:pt x="256" y="4257"/>
                  <a:pt x="224" y="4310"/>
                </a:cubicBezTo>
                <a:cubicBezTo>
                  <a:pt x="203" y="4342"/>
                  <a:pt x="214" y="4385"/>
                  <a:pt x="224" y="4428"/>
                </a:cubicBezTo>
                <a:cubicBezTo>
                  <a:pt x="224" y="4502"/>
                  <a:pt x="235" y="4588"/>
                  <a:pt x="182" y="4641"/>
                </a:cubicBezTo>
                <a:cubicBezTo>
                  <a:pt x="224" y="4417"/>
                  <a:pt x="192" y="4534"/>
                  <a:pt x="192" y="4342"/>
                </a:cubicBezTo>
                <a:cubicBezTo>
                  <a:pt x="192" y="4310"/>
                  <a:pt x="246" y="4214"/>
                  <a:pt x="182" y="4097"/>
                </a:cubicBezTo>
                <a:cubicBezTo>
                  <a:pt x="139" y="4129"/>
                  <a:pt x="150" y="4214"/>
                  <a:pt x="160" y="4268"/>
                </a:cubicBezTo>
                <a:cubicBezTo>
                  <a:pt x="171" y="4321"/>
                  <a:pt x="182" y="4374"/>
                  <a:pt x="128" y="4438"/>
                </a:cubicBezTo>
                <a:cubicBezTo>
                  <a:pt x="139" y="4332"/>
                  <a:pt x="160" y="4374"/>
                  <a:pt x="128" y="4268"/>
                </a:cubicBezTo>
                <a:cubicBezTo>
                  <a:pt x="107" y="4214"/>
                  <a:pt x="107" y="4150"/>
                  <a:pt x="118" y="4086"/>
                </a:cubicBezTo>
                <a:cubicBezTo>
                  <a:pt x="139" y="3884"/>
                  <a:pt x="150" y="3990"/>
                  <a:pt x="86" y="3841"/>
                </a:cubicBezTo>
                <a:cubicBezTo>
                  <a:pt x="86" y="3820"/>
                  <a:pt x="75" y="3777"/>
                  <a:pt x="75" y="3766"/>
                </a:cubicBezTo>
                <a:cubicBezTo>
                  <a:pt x="11" y="3862"/>
                  <a:pt x="171" y="4076"/>
                  <a:pt x="54" y="4172"/>
                </a:cubicBezTo>
                <a:cubicBezTo>
                  <a:pt x="75" y="4076"/>
                  <a:pt x="54" y="4044"/>
                  <a:pt x="43" y="3948"/>
                </a:cubicBezTo>
                <a:cubicBezTo>
                  <a:pt x="22" y="3852"/>
                  <a:pt x="32" y="3830"/>
                  <a:pt x="32" y="3734"/>
                </a:cubicBezTo>
                <a:cubicBezTo>
                  <a:pt x="32" y="3670"/>
                  <a:pt x="11" y="3585"/>
                  <a:pt x="11" y="3510"/>
                </a:cubicBezTo>
                <a:cubicBezTo>
                  <a:pt x="0" y="3371"/>
                  <a:pt x="32" y="3371"/>
                  <a:pt x="64" y="3318"/>
                </a:cubicBezTo>
                <a:cubicBezTo>
                  <a:pt x="128" y="3222"/>
                  <a:pt x="64" y="2998"/>
                  <a:pt x="96" y="2870"/>
                </a:cubicBezTo>
                <a:cubicBezTo>
                  <a:pt x="128" y="2742"/>
                  <a:pt x="160" y="2603"/>
                  <a:pt x="192" y="2475"/>
                </a:cubicBezTo>
                <a:cubicBezTo>
                  <a:pt x="224" y="2294"/>
                  <a:pt x="235" y="2219"/>
                  <a:pt x="214" y="2027"/>
                </a:cubicBezTo>
                <a:cubicBezTo>
                  <a:pt x="203" y="1878"/>
                  <a:pt x="192" y="1729"/>
                  <a:pt x="192" y="1569"/>
                </a:cubicBezTo>
                <a:cubicBezTo>
                  <a:pt x="182" y="1270"/>
                  <a:pt x="235" y="993"/>
                  <a:pt x="320" y="726"/>
                </a:cubicBezTo>
                <a:cubicBezTo>
                  <a:pt x="459" y="246"/>
                  <a:pt x="907" y="1"/>
                  <a:pt x="1355" y="97"/>
                </a:cubicBezTo>
                <a:cubicBezTo>
                  <a:pt x="1419" y="118"/>
                  <a:pt x="1473" y="139"/>
                  <a:pt x="1537" y="150"/>
                </a:cubicBezTo>
                <a:cubicBezTo>
                  <a:pt x="1825" y="182"/>
                  <a:pt x="2113" y="193"/>
                  <a:pt x="2401" y="235"/>
                </a:cubicBezTo>
                <a:cubicBezTo>
                  <a:pt x="2539" y="246"/>
                  <a:pt x="2646" y="278"/>
                  <a:pt x="2785" y="321"/>
                </a:cubicBezTo>
                <a:cubicBezTo>
                  <a:pt x="2966" y="363"/>
                  <a:pt x="3371" y="385"/>
                  <a:pt x="3606" y="427"/>
                </a:cubicBezTo>
                <a:cubicBezTo>
                  <a:pt x="3787" y="459"/>
                  <a:pt x="3926" y="513"/>
                  <a:pt x="3979" y="523"/>
                </a:cubicBezTo>
                <a:cubicBezTo>
                  <a:pt x="4278" y="566"/>
                  <a:pt x="4577" y="566"/>
                  <a:pt x="4886" y="545"/>
                </a:cubicBezTo>
                <a:cubicBezTo>
                  <a:pt x="5323" y="513"/>
                  <a:pt x="5345" y="470"/>
                  <a:pt x="5718" y="385"/>
                </a:cubicBezTo>
                <a:cubicBezTo>
                  <a:pt x="5974" y="321"/>
                  <a:pt x="5974" y="353"/>
                  <a:pt x="6177" y="342"/>
                </a:cubicBezTo>
                <a:cubicBezTo>
                  <a:pt x="6454" y="310"/>
                  <a:pt x="6753" y="11"/>
                  <a:pt x="7382" y="139"/>
                </a:cubicBezTo>
                <a:cubicBezTo>
                  <a:pt x="7425" y="150"/>
                  <a:pt x="7478" y="150"/>
                  <a:pt x="7521" y="150"/>
                </a:cubicBezTo>
                <a:cubicBezTo>
                  <a:pt x="7564" y="150"/>
                  <a:pt x="7606" y="139"/>
                  <a:pt x="7649" y="150"/>
                </a:cubicBezTo>
                <a:cubicBezTo>
                  <a:pt x="7766" y="182"/>
                  <a:pt x="7670" y="203"/>
                  <a:pt x="7830" y="139"/>
                </a:cubicBezTo>
                <a:cubicBezTo>
                  <a:pt x="8012" y="65"/>
                  <a:pt x="8086" y="65"/>
                  <a:pt x="8225" y="139"/>
                </a:cubicBezTo>
                <a:cubicBezTo>
                  <a:pt x="8278" y="171"/>
                  <a:pt x="8332" y="203"/>
                  <a:pt x="8385" y="225"/>
                </a:cubicBezTo>
                <a:cubicBezTo>
                  <a:pt x="8460" y="267"/>
                  <a:pt x="8492" y="299"/>
                  <a:pt x="8556" y="289"/>
                </a:cubicBezTo>
                <a:cubicBezTo>
                  <a:pt x="8630" y="278"/>
                  <a:pt x="8716" y="267"/>
                  <a:pt x="8801" y="246"/>
                </a:cubicBezTo>
                <a:cubicBezTo>
                  <a:pt x="8886" y="214"/>
                  <a:pt x="8908" y="182"/>
                  <a:pt x="8972" y="150"/>
                </a:cubicBezTo>
                <a:cubicBezTo>
                  <a:pt x="9036" y="118"/>
                  <a:pt x="9121" y="97"/>
                  <a:pt x="9164" y="139"/>
                </a:cubicBezTo>
                <a:cubicBezTo>
                  <a:pt x="9217" y="203"/>
                  <a:pt x="9196" y="267"/>
                  <a:pt x="9185" y="331"/>
                </a:cubicBezTo>
                <a:cubicBezTo>
                  <a:pt x="9164" y="353"/>
                  <a:pt x="9068" y="683"/>
                  <a:pt x="8844" y="715"/>
                </a:cubicBezTo>
                <a:cubicBezTo>
                  <a:pt x="8854" y="822"/>
                  <a:pt x="8833" y="865"/>
                  <a:pt x="8780" y="939"/>
                </a:cubicBezTo>
                <a:cubicBezTo>
                  <a:pt x="8716" y="1025"/>
                  <a:pt x="8801" y="1046"/>
                  <a:pt x="8726" y="1163"/>
                </a:cubicBezTo>
                <a:cubicBezTo>
                  <a:pt x="8694" y="1217"/>
                  <a:pt x="8705" y="1217"/>
                  <a:pt x="8726" y="1270"/>
                </a:cubicBezTo>
                <a:cubicBezTo>
                  <a:pt x="8758" y="1334"/>
                  <a:pt x="8790" y="1441"/>
                  <a:pt x="8844" y="1483"/>
                </a:cubicBezTo>
                <a:cubicBezTo>
                  <a:pt x="8865" y="1505"/>
                  <a:pt x="8982" y="1569"/>
                  <a:pt x="9004" y="1611"/>
                </a:cubicBezTo>
                <a:cubicBezTo>
                  <a:pt x="9025" y="1654"/>
                  <a:pt x="8993" y="1675"/>
                  <a:pt x="8993" y="1729"/>
                </a:cubicBezTo>
                <a:cubicBezTo>
                  <a:pt x="9014" y="1942"/>
                  <a:pt x="9004" y="1867"/>
                  <a:pt x="8940" y="1963"/>
                </a:cubicBezTo>
                <a:cubicBezTo>
                  <a:pt x="8886" y="2027"/>
                  <a:pt x="8790" y="2038"/>
                  <a:pt x="8694" y="2038"/>
                </a:cubicBezTo>
                <a:cubicBezTo>
                  <a:pt x="8620" y="2038"/>
                  <a:pt x="8662" y="2059"/>
                  <a:pt x="8598" y="2091"/>
                </a:cubicBezTo>
                <a:cubicBezTo>
                  <a:pt x="8556" y="2113"/>
                  <a:pt x="8513" y="2113"/>
                  <a:pt x="8470" y="2102"/>
                </a:cubicBezTo>
                <a:cubicBezTo>
                  <a:pt x="8385" y="2230"/>
                  <a:pt x="8310" y="2155"/>
                  <a:pt x="8225" y="2241"/>
                </a:cubicBezTo>
                <a:cubicBezTo>
                  <a:pt x="8140" y="2326"/>
                  <a:pt x="8012" y="2283"/>
                  <a:pt x="7916" y="2294"/>
                </a:cubicBezTo>
                <a:cubicBezTo>
                  <a:pt x="7862" y="2390"/>
                  <a:pt x="7905" y="2433"/>
                  <a:pt x="7777" y="2614"/>
                </a:cubicBezTo>
                <a:cubicBezTo>
                  <a:pt x="7745" y="2667"/>
                  <a:pt x="7681" y="2699"/>
                  <a:pt x="7670" y="2753"/>
                </a:cubicBezTo>
                <a:cubicBezTo>
                  <a:pt x="7670" y="2753"/>
                  <a:pt x="7670" y="2763"/>
                  <a:pt x="7670" y="2774"/>
                </a:cubicBezTo>
                <a:close/>
                <a:moveTo>
                  <a:pt x="406" y="4129"/>
                </a:moveTo>
                <a:cubicBezTo>
                  <a:pt x="406" y="4076"/>
                  <a:pt x="416" y="4033"/>
                  <a:pt x="416" y="3990"/>
                </a:cubicBezTo>
                <a:cubicBezTo>
                  <a:pt x="427" y="3937"/>
                  <a:pt x="416" y="3894"/>
                  <a:pt x="427" y="3841"/>
                </a:cubicBezTo>
                <a:cubicBezTo>
                  <a:pt x="448" y="3734"/>
                  <a:pt x="502" y="3702"/>
                  <a:pt x="534" y="3659"/>
                </a:cubicBezTo>
                <a:cubicBezTo>
                  <a:pt x="598" y="3585"/>
                  <a:pt x="694" y="3329"/>
                  <a:pt x="694" y="3211"/>
                </a:cubicBezTo>
                <a:cubicBezTo>
                  <a:pt x="694" y="3105"/>
                  <a:pt x="662" y="3051"/>
                  <a:pt x="619" y="2977"/>
                </a:cubicBezTo>
                <a:cubicBezTo>
                  <a:pt x="598" y="2945"/>
                  <a:pt x="587" y="2913"/>
                  <a:pt x="576" y="2881"/>
                </a:cubicBezTo>
                <a:cubicBezTo>
                  <a:pt x="523" y="2795"/>
                  <a:pt x="480" y="2646"/>
                  <a:pt x="459" y="2561"/>
                </a:cubicBezTo>
                <a:cubicBezTo>
                  <a:pt x="438" y="2486"/>
                  <a:pt x="416" y="2401"/>
                  <a:pt x="384" y="2326"/>
                </a:cubicBezTo>
                <a:cubicBezTo>
                  <a:pt x="342" y="2390"/>
                  <a:pt x="384" y="2571"/>
                  <a:pt x="395" y="2635"/>
                </a:cubicBezTo>
                <a:cubicBezTo>
                  <a:pt x="427" y="2817"/>
                  <a:pt x="406" y="2891"/>
                  <a:pt x="416" y="2934"/>
                </a:cubicBezTo>
                <a:cubicBezTo>
                  <a:pt x="427" y="3019"/>
                  <a:pt x="438" y="2998"/>
                  <a:pt x="427" y="3083"/>
                </a:cubicBezTo>
                <a:cubicBezTo>
                  <a:pt x="427" y="3126"/>
                  <a:pt x="448" y="3190"/>
                  <a:pt x="448" y="3233"/>
                </a:cubicBezTo>
                <a:cubicBezTo>
                  <a:pt x="470" y="3382"/>
                  <a:pt x="523" y="3425"/>
                  <a:pt x="427" y="3499"/>
                </a:cubicBezTo>
                <a:cubicBezTo>
                  <a:pt x="470" y="3681"/>
                  <a:pt x="384" y="3691"/>
                  <a:pt x="384" y="3809"/>
                </a:cubicBezTo>
                <a:cubicBezTo>
                  <a:pt x="384" y="3852"/>
                  <a:pt x="395" y="3862"/>
                  <a:pt x="384" y="3905"/>
                </a:cubicBezTo>
                <a:cubicBezTo>
                  <a:pt x="363" y="3948"/>
                  <a:pt x="363" y="3937"/>
                  <a:pt x="374" y="3980"/>
                </a:cubicBezTo>
                <a:cubicBezTo>
                  <a:pt x="384" y="4022"/>
                  <a:pt x="395" y="4086"/>
                  <a:pt x="406" y="4129"/>
                </a:cubicBezTo>
                <a:lnTo>
                  <a:pt x="406" y="4129"/>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 name="Google Shape;872;p19"/>
          <p:cNvGrpSpPr/>
          <p:nvPr/>
        </p:nvGrpSpPr>
        <p:grpSpPr>
          <a:xfrm>
            <a:off x="8552250" y="4305738"/>
            <a:ext cx="277025" cy="492100"/>
            <a:chOff x="-120637" y="2243125"/>
            <a:chExt cx="277025" cy="492100"/>
          </a:xfrm>
        </p:grpSpPr>
        <p:sp>
          <p:nvSpPr>
            <p:cNvPr id="873" name="Google Shape;873;p19"/>
            <p:cNvSpPr/>
            <p:nvPr/>
          </p:nvSpPr>
          <p:spPr>
            <a:xfrm>
              <a:off x="-11662" y="2420275"/>
              <a:ext cx="60875" cy="10700"/>
            </a:xfrm>
            <a:custGeom>
              <a:avLst/>
              <a:gdLst/>
              <a:ahLst/>
              <a:cxnLst/>
              <a:rect l="l" t="t" r="r" b="b"/>
              <a:pathLst>
                <a:path w="2435" h="428" extrusionOk="0">
                  <a:moveTo>
                    <a:pt x="1218" y="1"/>
                  </a:moveTo>
                  <a:cubicBezTo>
                    <a:pt x="546" y="1"/>
                    <a:pt x="1" y="91"/>
                    <a:pt x="1" y="209"/>
                  </a:cubicBezTo>
                  <a:cubicBezTo>
                    <a:pt x="1" y="328"/>
                    <a:pt x="546" y="427"/>
                    <a:pt x="1218" y="427"/>
                  </a:cubicBezTo>
                  <a:cubicBezTo>
                    <a:pt x="1890" y="427"/>
                    <a:pt x="2435" y="328"/>
                    <a:pt x="2435" y="209"/>
                  </a:cubicBezTo>
                  <a:cubicBezTo>
                    <a:pt x="2435" y="91"/>
                    <a:pt x="1890" y="1"/>
                    <a:pt x="1218" y="1"/>
                  </a:cubicBezTo>
                  <a:close/>
                </a:path>
              </a:pathLst>
            </a:custGeom>
            <a:solidFill>
              <a:srgbClr val="75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9"/>
            <p:cNvSpPr/>
            <p:nvPr/>
          </p:nvSpPr>
          <p:spPr>
            <a:xfrm>
              <a:off x="79613" y="2399625"/>
              <a:ext cx="22275" cy="3875"/>
            </a:xfrm>
            <a:custGeom>
              <a:avLst/>
              <a:gdLst/>
              <a:ahLst/>
              <a:cxnLst/>
              <a:rect l="l" t="t" r="r" b="b"/>
              <a:pathLst>
                <a:path w="891" h="155" extrusionOk="0">
                  <a:moveTo>
                    <a:pt x="446" y="0"/>
                  </a:moveTo>
                  <a:cubicBezTo>
                    <a:pt x="201" y="0"/>
                    <a:pt x="1" y="36"/>
                    <a:pt x="1" y="82"/>
                  </a:cubicBezTo>
                  <a:cubicBezTo>
                    <a:pt x="1" y="127"/>
                    <a:pt x="201" y="155"/>
                    <a:pt x="446" y="155"/>
                  </a:cubicBezTo>
                  <a:cubicBezTo>
                    <a:pt x="691" y="155"/>
                    <a:pt x="891" y="127"/>
                    <a:pt x="891" y="82"/>
                  </a:cubicBezTo>
                  <a:cubicBezTo>
                    <a:pt x="891" y="36"/>
                    <a:pt x="691" y="0"/>
                    <a:pt x="446" y="0"/>
                  </a:cubicBezTo>
                  <a:close/>
                </a:path>
              </a:pathLst>
            </a:custGeom>
            <a:solidFill>
              <a:srgbClr val="75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9"/>
            <p:cNvSpPr/>
            <p:nvPr/>
          </p:nvSpPr>
          <p:spPr>
            <a:xfrm>
              <a:off x="-31637" y="2505875"/>
              <a:ext cx="121275" cy="221850"/>
            </a:xfrm>
            <a:custGeom>
              <a:avLst/>
              <a:gdLst/>
              <a:ahLst/>
              <a:cxnLst/>
              <a:rect l="l" t="t" r="r" b="b"/>
              <a:pathLst>
                <a:path w="4851" h="8874" extrusionOk="0">
                  <a:moveTo>
                    <a:pt x="1" y="0"/>
                  </a:moveTo>
                  <a:cubicBezTo>
                    <a:pt x="201" y="2997"/>
                    <a:pt x="2262" y="3633"/>
                    <a:pt x="2262" y="3633"/>
                  </a:cubicBezTo>
                  <a:lnTo>
                    <a:pt x="2189" y="8873"/>
                  </a:lnTo>
                  <a:lnTo>
                    <a:pt x="2934" y="8873"/>
                  </a:lnTo>
                  <a:lnTo>
                    <a:pt x="2789" y="2698"/>
                  </a:lnTo>
                  <a:cubicBezTo>
                    <a:pt x="4850" y="1889"/>
                    <a:pt x="4696" y="155"/>
                    <a:pt x="4696" y="155"/>
                  </a:cubicBezTo>
                  <a:lnTo>
                    <a:pt x="4696" y="155"/>
                  </a:lnTo>
                  <a:lnTo>
                    <a:pt x="4505" y="336"/>
                  </a:lnTo>
                  <a:cubicBezTo>
                    <a:pt x="4369" y="1208"/>
                    <a:pt x="3733" y="1944"/>
                    <a:pt x="2780" y="2235"/>
                  </a:cubicBezTo>
                  <a:lnTo>
                    <a:pt x="2743" y="836"/>
                  </a:lnTo>
                  <a:lnTo>
                    <a:pt x="2253" y="836"/>
                  </a:lnTo>
                  <a:lnTo>
                    <a:pt x="2262" y="2907"/>
                  </a:lnTo>
                  <a:cubicBezTo>
                    <a:pt x="546" y="2643"/>
                    <a:pt x="264" y="109"/>
                    <a:pt x="264" y="109"/>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9"/>
            <p:cNvSpPr/>
            <p:nvPr/>
          </p:nvSpPr>
          <p:spPr>
            <a:xfrm>
              <a:off x="-120637" y="2243125"/>
              <a:ext cx="277025" cy="289300"/>
            </a:xfrm>
            <a:custGeom>
              <a:avLst/>
              <a:gdLst/>
              <a:ahLst/>
              <a:cxnLst/>
              <a:rect l="l" t="t" r="r" b="b"/>
              <a:pathLst>
                <a:path w="11081" h="11572" extrusionOk="0">
                  <a:moveTo>
                    <a:pt x="5899" y="1"/>
                  </a:moveTo>
                  <a:cubicBezTo>
                    <a:pt x="5081" y="1"/>
                    <a:pt x="4285" y="352"/>
                    <a:pt x="3615" y="857"/>
                  </a:cubicBezTo>
                  <a:cubicBezTo>
                    <a:pt x="2880" y="1410"/>
                    <a:pt x="2298" y="2128"/>
                    <a:pt x="1717" y="2836"/>
                  </a:cubicBezTo>
                  <a:cubicBezTo>
                    <a:pt x="1172" y="3508"/>
                    <a:pt x="691" y="4280"/>
                    <a:pt x="400" y="5107"/>
                  </a:cubicBezTo>
                  <a:cubicBezTo>
                    <a:pt x="46" y="6088"/>
                    <a:pt x="1" y="7214"/>
                    <a:pt x="482" y="8131"/>
                  </a:cubicBezTo>
                  <a:cubicBezTo>
                    <a:pt x="700" y="8540"/>
                    <a:pt x="1009" y="8894"/>
                    <a:pt x="1345" y="9194"/>
                  </a:cubicBezTo>
                  <a:cubicBezTo>
                    <a:pt x="1481" y="9330"/>
                    <a:pt x="1626" y="9448"/>
                    <a:pt x="1772" y="9575"/>
                  </a:cubicBezTo>
                  <a:cubicBezTo>
                    <a:pt x="2416" y="10111"/>
                    <a:pt x="3261" y="10665"/>
                    <a:pt x="4169" y="11055"/>
                  </a:cubicBezTo>
                  <a:cubicBezTo>
                    <a:pt x="4891" y="11367"/>
                    <a:pt x="5653" y="11571"/>
                    <a:pt x="6386" y="11571"/>
                  </a:cubicBezTo>
                  <a:cubicBezTo>
                    <a:pt x="7276" y="11571"/>
                    <a:pt x="8123" y="11269"/>
                    <a:pt x="8801" y="10492"/>
                  </a:cubicBezTo>
                  <a:cubicBezTo>
                    <a:pt x="10009" y="9094"/>
                    <a:pt x="11081" y="7323"/>
                    <a:pt x="10863" y="5406"/>
                  </a:cubicBezTo>
                  <a:cubicBezTo>
                    <a:pt x="10726" y="4226"/>
                    <a:pt x="10082" y="3145"/>
                    <a:pt x="9364" y="2228"/>
                  </a:cubicBezTo>
                  <a:cubicBezTo>
                    <a:pt x="8683" y="1374"/>
                    <a:pt x="7747" y="421"/>
                    <a:pt x="6676" y="112"/>
                  </a:cubicBezTo>
                  <a:cubicBezTo>
                    <a:pt x="6417" y="36"/>
                    <a:pt x="6157" y="1"/>
                    <a:pt x="58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9"/>
            <p:cNvSpPr/>
            <p:nvPr/>
          </p:nvSpPr>
          <p:spPr>
            <a:xfrm>
              <a:off x="-31412" y="2373050"/>
              <a:ext cx="49750" cy="64050"/>
            </a:xfrm>
            <a:custGeom>
              <a:avLst/>
              <a:gdLst/>
              <a:ahLst/>
              <a:cxnLst/>
              <a:rect l="l" t="t" r="r" b="b"/>
              <a:pathLst>
                <a:path w="1990" h="2562" extrusionOk="0">
                  <a:moveTo>
                    <a:pt x="455" y="1"/>
                  </a:moveTo>
                  <a:lnTo>
                    <a:pt x="346" y="64"/>
                  </a:lnTo>
                  <a:lnTo>
                    <a:pt x="800" y="891"/>
                  </a:lnTo>
                  <a:lnTo>
                    <a:pt x="800" y="891"/>
                  </a:lnTo>
                  <a:lnTo>
                    <a:pt x="19" y="882"/>
                  </a:lnTo>
                  <a:lnTo>
                    <a:pt x="1" y="991"/>
                  </a:lnTo>
                  <a:lnTo>
                    <a:pt x="991" y="1163"/>
                  </a:lnTo>
                  <a:lnTo>
                    <a:pt x="1963" y="2562"/>
                  </a:lnTo>
                  <a:lnTo>
                    <a:pt x="1990" y="2017"/>
                  </a:lnTo>
                  <a:lnTo>
                    <a:pt x="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9"/>
            <p:cNvSpPr/>
            <p:nvPr/>
          </p:nvSpPr>
          <p:spPr>
            <a:xfrm>
              <a:off x="-42312" y="2706925"/>
              <a:ext cx="138750" cy="28300"/>
            </a:xfrm>
            <a:custGeom>
              <a:avLst/>
              <a:gdLst/>
              <a:ahLst/>
              <a:cxnLst/>
              <a:rect l="l" t="t" r="r" b="b"/>
              <a:pathLst>
                <a:path w="5550" h="1132" extrusionOk="0">
                  <a:moveTo>
                    <a:pt x="3261" y="0"/>
                  </a:moveTo>
                  <a:cubicBezTo>
                    <a:pt x="2995" y="0"/>
                    <a:pt x="2731" y="121"/>
                    <a:pt x="2553" y="377"/>
                  </a:cubicBezTo>
                  <a:cubicBezTo>
                    <a:pt x="2505" y="456"/>
                    <a:pt x="2417" y="508"/>
                    <a:pt x="2323" y="508"/>
                  </a:cubicBezTo>
                  <a:cubicBezTo>
                    <a:pt x="2309" y="508"/>
                    <a:pt x="2295" y="507"/>
                    <a:pt x="2280" y="504"/>
                  </a:cubicBezTo>
                  <a:cubicBezTo>
                    <a:pt x="2244" y="501"/>
                    <a:pt x="2208" y="499"/>
                    <a:pt x="2173" y="499"/>
                  </a:cubicBezTo>
                  <a:cubicBezTo>
                    <a:pt x="1954" y="499"/>
                    <a:pt x="1762" y="570"/>
                    <a:pt x="1590" y="695"/>
                  </a:cubicBezTo>
                  <a:cubicBezTo>
                    <a:pt x="1509" y="760"/>
                    <a:pt x="1412" y="796"/>
                    <a:pt x="1308" y="796"/>
                  </a:cubicBezTo>
                  <a:cubicBezTo>
                    <a:pt x="1296" y="796"/>
                    <a:pt x="1284" y="796"/>
                    <a:pt x="1272" y="795"/>
                  </a:cubicBezTo>
                  <a:cubicBezTo>
                    <a:pt x="1233" y="793"/>
                    <a:pt x="1194" y="792"/>
                    <a:pt x="1156" y="792"/>
                  </a:cubicBezTo>
                  <a:cubicBezTo>
                    <a:pt x="381" y="792"/>
                    <a:pt x="1" y="1131"/>
                    <a:pt x="1" y="1131"/>
                  </a:cubicBezTo>
                  <a:lnTo>
                    <a:pt x="5550" y="1131"/>
                  </a:lnTo>
                  <a:cubicBezTo>
                    <a:pt x="5217" y="857"/>
                    <a:pt x="4867" y="656"/>
                    <a:pt x="4494" y="656"/>
                  </a:cubicBezTo>
                  <a:cubicBezTo>
                    <a:pt x="4471" y="656"/>
                    <a:pt x="4447" y="657"/>
                    <a:pt x="4424" y="659"/>
                  </a:cubicBezTo>
                  <a:cubicBezTo>
                    <a:pt x="4414" y="659"/>
                    <a:pt x="4404" y="660"/>
                    <a:pt x="4395" y="660"/>
                  </a:cubicBezTo>
                  <a:cubicBezTo>
                    <a:pt x="4268" y="660"/>
                    <a:pt x="4146" y="605"/>
                    <a:pt x="4079" y="495"/>
                  </a:cubicBezTo>
                  <a:cubicBezTo>
                    <a:pt x="3900" y="174"/>
                    <a:pt x="3579" y="0"/>
                    <a:pt x="32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 name="Google Shape;879;p19"/>
          <p:cNvGrpSpPr/>
          <p:nvPr/>
        </p:nvGrpSpPr>
        <p:grpSpPr>
          <a:xfrm>
            <a:off x="234250" y="4305738"/>
            <a:ext cx="277025" cy="492100"/>
            <a:chOff x="-120637" y="2243125"/>
            <a:chExt cx="277025" cy="492100"/>
          </a:xfrm>
        </p:grpSpPr>
        <p:sp>
          <p:nvSpPr>
            <p:cNvPr id="880" name="Google Shape;880;p19"/>
            <p:cNvSpPr/>
            <p:nvPr/>
          </p:nvSpPr>
          <p:spPr>
            <a:xfrm>
              <a:off x="-11662" y="2420275"/>
              <a:ext cx="60875" cy="10700"/>
            </a:xfrm>
            <a:custGeom>
              <a:avLst/>
              <a:gdLst/>
              <a:ahLst/>
              <a:cxnLst/>
              <a:rect l="l" t="t" r="r" b="b"/>
              <a:pathLst>
                <a:path w="2435" h="428" extrusionOk="0">
                  <a:moveTo>
                    <a:pt x="1218" y="1"/>
                  </a:moveTo>
                  <a:cubicBezTo>
                    <a:pt x="546" y="1"/>
                    <a:pt x="1" y="91"/>
                    <a:pt x="1" y="209"/>
                  </a:cubicBezTo>
                  <a:cubicBezTo>
                    <a:pt x="1" y="328"/>
                    <a:pt x="546" y="427"/>
                    <a:pt x="1218" y="427"/>
                  </a:cubicBezTo>
                  <a:cubicBezTo>
                    <a:pt x="1890" y="427"/>
                    <a:pt x="2435" y="328"/>
                    <a:pt x="2435" y="209"/>
                  </a:cubicBezTo>
                  <a:cubicBezTo>
                    <a:pt x="2435" y="91"/>
                    <a:pt x="1890" y="1"/>
                    <a:pt x="1218" y="1"/>
                  </a:cubicBezTo>
                  <a:close/>
                </a:path>
              </a:pathLst>
            </a:custGeom>
            <a:solidFill>
              <a:srgbClr val="75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9"/>
            <p:cNvSpPr/>
            <p:nvPr/>
          </p:nvSpPr>
          <p:spPr>
            <a:xfrm>
              <a:off x="79613" y="2399625"/>
              <a:ext cx="22275" cy="3875"/>
            </a:xfrm>
            <a:custGeom>
              <a:avLst/>
              <a:gdLst/>
              <a:ahLst/>
              <a:cxnLst/>
              <a:rect l="l" t="t" r="r" b="b"/>
              <a:pathLst>
                <a:path w="891" h="155" extrusionOk="0">
                  <a:moveTo>
                    <a:pt x="446" y="0"/>
                  </a:moveTo>
                  <a:cubicBezTo>
                    <a:pt x="201" y="0"/>
                    <a:pt x="1" y="36"/>
                    <a:pt x="1" y="82"/>
                  </a:cubicBezTo>
                  <a:cubicBezTo>
                    <a:pt x="1" y="127"/>
                    <a:pt x="201" y="155"/>
                    <a:pt x="446" y="155"/>
                  </a:cubicBezTo>
                  <a:cubicBezTo>
                    <a:pt x="691" y="155"/>
                    <a:pt x="891" y="127"/>
                    <a:pt x="891" y="82"/>
                  </a:cubicBezTo>
                  <a:cubicBezTo>
                    <a:pt x="891" y="36"/>
                    <a:pt x="691" y="0"/>
                    <a:pt x="446" y="0"/>
                  </a:cubicBezTo>
                  <a:close/>
                </a:path>
              </a:pathLst>
            </a:custGeom>
            <a:solidFill>
              <a:srgbClr val="75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9"/>
            <p:cNvSpPr/>
            <p:nvPr/>
          </p:nvSpPr>
          <p:spPr>
            <a:xfrm>
              <a:off x="-31637" y="2505875"/>
              <a:ext cx="121275" cy="221850"/>
            </a:xfrm>
            <a:custGeom>
              <a:avLst/>
              <a:gdLst/>
              <a:ahLst/>
              <a:cxnLst/>
              <a:rect l="l" t="t" r="r" b="b"/>
              <a:pathLst>
                <a:path w="4851" h="8874" extrusionOk="0">
                  <a:moveTo>
                    <a:pt x="1" y="0"/>
                  </a:moveTo>
                  <a:cubicBezTo>
                    <a:pt x="201" y="2997"/>
                    <a:pt x="2262" y="3633"/>
                    <a:pt x="2262" y="3633"/>
                  </a:cubicBezTo>
                  <a:lnTo>
                    <a:pt x="2189" y="8873"/>
                  </a:lnTo>
                  <a:lnTo>
                    <a:pt x="2934" y="8873"/>
                  </a:lnTo>
                  <a:lnTo>
                    <a:pt x="2789" y="2698"/>
                  </a:lnTo>
                  <a:cubicBezTo>
                    <a:pt x="4850" y="1889"/>
                    <a:pt x="4696" y="155"/>
                    <a:pt x="4696" y="155"/>
                  </a:cubicBezTo>
                  <a:lnTo>
                    <a:pt x="4696" y="155"/>
                  </a:lnTo>
                  <a:lnTo>
                    <a:pt x="4505" y="336"/>
                  </a:lnTo>
                  <a:cubicBezTo>
                    <a:pt x="4369" y="1208"/>
                    <a:pt x="3733" y="1944"/>
                    <a:pt x="2780" y="2235"/>
                  </a:cubicBezTo>
                  <a:lnTo>
                    <a:pt x="2743" y="836"/>
                  </a:lnTo>
                  <a:lnTo>
                    <a:pt x="2253" y="836"/>
                  </a:lnTo>
                  <a:lnTo>
                    <a:pt x="2262" y="2907"/>
                  </a:lnTo>
                  <a:cubicBezTo>
                    <a:pt x="546" y="2643"/>
                    <a:pt x="264" y="109"/>
                    <a:pt x="264" y="109"/>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9"/>
            <p:cNvSpPr/>
            <p:nvPr/>
          </p:nvSpPr>
          <p:spPr>
            <a:xfrm>
              <a:off x="-120637" y="2243125"/>
              <a:ext cx="277025" cy="289300"/>
            </a:xfrm>
            <a:custGeom>
              <a:avLst/>
              <a:gdLst/>
              <a:ahLst/>
              <a:cxnLst/>
              <a:rect l="l" t="t" r="r" b="b"/>
              <a:pathLst>
                <a:path w="11081" h="11572" extrusionOk="0">
                  <a:moveTo>
                    <a:pt x="5899" y="1"/>
                  </a:moveTo>
                  <a:cubicBezTo>
                    <a:pt x="5081" y="1"/>
                    <a:pt x="4285" y="352"/>
                    <a:pt x="3615" y="857"/>
                  </a:cubicBezTo>
                  <a:cubicBezTo>
                    <a:pt x="2880" y="1410"/>
                    <a:pt x="2298" y="2128"/>
                    <a:pt x="1717" y="2836"/>
                  </a:cubicBezTo>
                  <a:cubicBezTo>
                    <a:pt x="1172" y="3508"/>
                    <a:pt x="691" y="4280"/>
                    <a:pt x="400" y="5107"/>
                  </a:cubicBezTo>
                  <a:cubicBezTo>
                    <a:pt x="46" y="6088"/>
                    <a:pt x="1" y="7214"/>
                    <a:pt x="482" y="8131"/>
                  </a:cubicBezTo>
                  <a:cubicBezTo>
                    <a:pt x="700" y="8540"/>
                    <a:pt x="1009" y="8894"/>
                    <a:pt x="1345" y="9194"/>
                  </a:cubicBezTo>
                  <a:cubicBezTo>
                    <a:pt x="1481" y="9330"/>
                    <a:pt x="1626" y="9448"/>
                    <a:pt x="1772" y="9575"/>
                  </a:cubicBezTo>
                  <a:cubicBezTo>
                    <a:pt x="2416" y="10111"/>
                    <a:pt x="3261" y="10665"/>
                    <a:pt x="4169" y="11055"/>
                  </a:cubicBezTo>
                  <a:cubicBezTo>
                    <a:pt x="4891" y="11367"/>
                    <a:pt x="5653" y="11571"/>
                    <a:pt x="6386" y="11571"/>
                  </a:cubicBezTo>
                  <a:cubicBezTo>
                    <a:pt x="7276" y="11571"/>
                    <a:pt x="8123" y="11269"/>
                    <a:pt x="8801" y="10492"/>
                  </a:cubicBezTo>
                  <a:cubicBezTo>
                    <a:pt x="10009" y="9094"/>
                    <a:pt x="11081" y="7323"/>
                    <a:pt x="10863" y="5406"/>
                  </a:cubicBezTo>
                  <a:cubicBezTo>
                    <a:pt x="10726" y="4226"/>
                    <a:pt x="10082" y="3145"/>
                    <a:pt x="9364" y="2228"/>
                  </a:cubicBezTo>
                  <a:cubicBezTo>
                    <a:pt x="8683" y="1374"/>
                    <a:pt x="7747" y="421"/>
                    <a:pt x="6676" y="112"/>
                  </a:cubicBezTo>
                  <a:cubicBezTo>
                    <a:pt x="6417" y="36"/>
                    <a:pt x="6157" y="1"/>
                    <a:pt x="58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9"/>
            <p:cNvSpPr/>
            <p:nvPr/>
          </p:nvSpPr>
          <p:spPr>
            <a:xfrm>
              <a:off x="-31412" y="2373050"/>
              <a:ext cx="49750" cy="64050"/>
            </a:xfrm>
            <a:custGeom>
              <a:avLst/>
              <a:gdLst/>
              <a:ahLst/>
              <a:cxnLst/>
              <a:rect l="l" t="t" r="r" b="b"/>
              <a:pathLst>
                <a:path w="1990" h="2562" extrusionOk="0">
                  <a:moveTo>
                    <a:pt x="455" y="1"/>
                  </a:moveTo>
                  <a:lnTo>
                    <a:pt x="346" y="64"/>
                  </a:lnTo>
                  <a:lnTo>
                    <a:pt x="800" y="891"/>
                  </a:lnTo>
                  <a:lnTo>
                    <a:pt x="800" y="891"/>
                  </a:lnTo>
                  <a:lnTo>
                    <a:pt x="19" y="882"/>
                  </a:lnTo>
                  <a:lnTo>
                    <a:pt x="1" y="991"/>
                  </a:lnTo>
                  <a:lnTo>
                    <a:pt x="991" y="1163"/>
                  </a:lnTo>
                  <a:lnTo>
                    <a:pt x="1963" y="2562"/>
                  </a:lnTo>
                  <a:lnTo>
                    <a:pt x="1990" y="2017"/>
                  </a:lnTo>
                  <a:lnTo>
                    <a:pt x="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9"/>
            <p:cNvSpPr/>
            <p:nvPr/>
          </p:nvSpPr>
          <p:spPr>
            <a:xfrm>
              <a:off x="-42312" y="2706925"/>
              <a:ext cx="138750" cy="28300"/>
            </a:xfrm>
            <a:custGeom>
              <a:avLst/>
              <a:gdLst/>
              <a:ahLst/>
              <a:cxnLst/>
              <a:rect l="l" t="t" r="r" b="b"/>
              <a:pathLst>
                <a:path w="5550" h="1132" extrusionOk="0">
                  <a:moveTo>
                    <a:pt x="3261" y="0"/>
                  </a:moveTo>
                  <a:cubicBezTo>
                    <a:pt x="2995" y="0"/>
                    <a:pt x="2731" y="121"/>
                    <a:pt x="2553" y="377"/>
                  </a:cubicBezTo>
                  <a:cubicBezTo>
                    <a:pt x="2505" y="456"/>
                    <a:pt x="2417" y="508"/>
                    <a:pt x="2323" y="508"/>
                  </a:cubicBezTo>
                  <a:cubicBezTo>
                    <a:pt x="2309" y="508"/>
                    <a:pt x="2295" y="507"/>
                    <a:pt x="2280" y="504"/>
                  </a:cubicBezTo>
                  <a:cubicBezTo>
                    <a:pt x="2244" y="501"/>
                    <a:pt x="2208" y="499"/>
                    <a:pt x="2173" y="499"/>
                  </a:cubicBezTo>
                  <a:cubicBezTo>
                    <a:pt x="1954" y="499"/>
                    <a:pt x="1762" y="570"/>
                    <a:pt x="1590" y="695"/>
                  </a:cubicBezTo>
                  <a:cubicBezTo>
                    <a:pt x="1509" y="760"/>
                    <a:pt x="1412" y="796"/>
                    <a:pt x="1308" y="796"/>
                  </a:cubicBezTo>
                  <a:cubicBezTo>
                    <a:pt x="1296" y="796"/>
                    <a:pt x="1284" y="796"/>
                    <a:pt x="1272" y="795"/>
                  </a:cubicBezTo>
                  <a:cubicBezTo>
                    <a:pt x="1233" y="793"/>
                    <a:pt x="1194" y="792"/>
                    <a:pt x="1156" y="792"/>
                  </a:cubicBezTo>
                  <a:cubicBezTo>
                    <a:pt x="381" y="792"/>
                    <a:pt x="1" y="1131"/>
                    <a:pt x="1" y="1131"/>
                  </a:cubicBezTo>
                  <a:lnTo>
                    <a:pt x="5550" y="1131"/>
                  </a:lnTo>
                  <a:cubicBezTo>
                    <a:pt x="5217" y="857"/>
                    <a:pt x="4867" y="656"/>
                    <a:pt x="4494" y="656"/>
                  </a:cubicBezTo>
                  <a:cubicBezTo>
                    <a:pt x="4471" y="656"/>
                    <a:pt x="4447" y="657"/>
                    <a:pt x="4424" y="659"/>
                  </a:cubicBezTo>
                  <a:cubicBezTo>
                    <a:pt x="4414" y="659"/>
                    <a:pt x="4404" y="660"/>
                    <a:pt x="4395" y="660"/>
                  </a:cubicBezTo>
                  <a:cubicBezTo>
                    <a:pt x="4268" y="660"/>
                    <a:pt x="4146" y="605"/>
                    <a:pt x="4079" y="495"/>
                  </a:cubicBezTo>
                  <a:cubicBezTo>
                    <a:pt x="3900" y="174"/>
                    <a:pt x="3579" y="0"/>
                    <a:pt x="32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 name="Google Shape;886;p19"/>
          <p:cNvSpPr txBox="1">
            <a:spLocks noGrp="1"/>
          </p:cNvSpPr>
          <p:nvPr>
            <p:ph type="subTitle" idx="1"/>
          </p:nvPr>
        </p:nvSpPr>
        <p:spPr>
          <a:xfrm>
            <a:off x="719975" y="2313863"/>
            <a:ext cx="2402700" cy="52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7" name="Google Shape;887;p19"/>
          <p:cNvSpPr txBox="1">
            <a:spLocks noGrp="1"/>
          </p:cNvSpPr>
          <p:nvPr>
            <p:ph type="subTitle" idx="2"/>
          </p:nvPr>
        </p:nvSpPr>
        <p:spPr>
          <a:xfrm>
            <a:off x="3370648" y="2313863"/>
            <a:ext cx="2402700" cy="52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8" name="Google Shape;888;p19"/>
          <p:cNvSpPr txBox="1">
            <a:spLocks noGrp="1"/>
          </p:cNvSpPr>
          <p:nvPr>
            <p:ph type="subTitle" idx="3"/>
          </p:nvPr>
        </p:nvSpPr>
        <p:spPr>
          <a:xfrm>
            <a:off x="719975" y="4069112"/>
            <a:ext cx="2402700" cy="52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9" name="Google Shape;889;p19"/>
          <p:cNvSpPr txBox="1">
            <a:spLocks noGrp="1"/>
          </p:cNvSpPr>
          <p:nvPr>
            <p:ph type="subTitle" idx="4"/>
          </p:nvPr>
        </p:nvSpPr>
        <p:spPr>
          <a:xfrm>
            <a:off x="3370648" y="4069112"/>
            <a:ext cx="2402700" cy="52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0" name="Google Shape;890;p19"/>
          <p:cNvSpPr txBox="1">
            <a:spLocks noGrp="1"/>
          </p:cNvSpPr>
          <p:nvPr>
            <p:ph type="subTitle" idx="5"/>
          </p:nvPr>
        </p:nvSpPr>
        <p:spPr>
          <a:xfrm>
            <a:off x="6021328" y="2313863"/>
            <a:ext cx="2402700" cy="52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1" name="Google Shape;891;p19"/>
          <p:cNvSpPr txBox="1">
            <a:spLocks noGrp="1"/>
          </p:cNvSpPr>
          <p:nvPr>
            <p:ph type="subTitle" idx="6"/>
          </p:nvPr>
        </p:nvSpPr>
        <p:spPr>
          <a:xfrm>
            <a:off x="6021328" y="4069112"/>
            <a:ext cx="2402700" cy="52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2" name="Google Shape;892;p19"/>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93" name="Google Shape;893;p19"/>
          <p:cNvSpPr txBox="1">
            <a:spLocks noGrp="1"/>
          </p:cNvSpPr>
          <p:nvPr>
            <p:ph type="subTitle" idx="7"/>
          </p:nvPr>
        </p:nvSpPr>
        <p:spPr>
          <a:xfrm>
            <a:off x="719975" y="1970825"/>
            <a:ext cx="24027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SemiBold"/>
              <a:buNone/>
              <a:defRPr sz="2000">
                <a:latin typeface="Bitter SemiBold"/>
                <a:ea typeface="Bitter SemiBold"/>
                <a:cs typeface="Bitter SemiBold"/>
                <a:sym typeface="Bitter SemiBold"/>
              </a:defRPr>
            </a:lvl1pPr>
            <a:lvl2pPr lvl="1"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2pPr>
            <a:lvl3pPr lvl="2"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3pPr>
            <a:lvl4pPr lvl="3"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4pPr>
            <a:lvl5pPr lvl="4"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5pPr>
            <a:lvl6pPr lvl="5"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6pPr>
            <a:lvl7pPr lvl="6"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7pPr>
            <a:lvl8pPr lvl="7"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8pPr>
            <a:lvl9pPr lvl="8"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9pPr>
          </a:lstStyle>
          <a:p>
            <a:endParaRPr/>
          </a:p>
        </p:txBody>
      </p:sp>
      <p:sp>
        <p:nvSpPr>
          <p:cNvPr id="894" name="Google Shape;894;p19"/>
          <p:cNvSpPr txBox="1">
            <a:spLocks noGrp="1"/>
          </p:cNvSpPr>
          <p:nvPr>
            <p:ph type="subTitle" idx="8"/>
          </p:nvPr>
        </p:nvSpPr>
        <p:spPr>
          <a:xfrm>
            <a:off x="3370651" y="1970825"/>
            <a:ext cx="24027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SemiBold"/>
              <a:buNone/>
              <a:defRPr sz="2000">
                <a:latin typeface="Bitter SemiBold"/>
                <a:ea typeface="Bitter SemiBold"/>
                <a:cs typeface="Bitter SemiBold"/>
                <a:sym typeface="Bitter SemiBold"/>
              </a:defRPr>
            </a:lvl1pPr>
            <a:lvl2pPr lvl="1"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2pPr>
            <a:lvl3pPr lvl="2"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3pPr>
            <a:lvl4pPr lvl="3"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4pPr>
            <a:lvl5pPr lvl="4"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5pPr>
            <a:lvl6pPr lvl="5"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6pPr>
            <a:lvl7pPr lvl="6"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7pPr>
            <a:lvl8pPr lvl="7"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8pPr>
            <a:lvl9pPr lvl="8"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9pPr>
          </a:lstStyle>
          <a:p>
            <a:endParaRPr/>
          </a:p>
        </p:txBody>
      </p:sp>
      <p:sp>
        <p:nvSpPr>
          <p:cNvPr id="895" name="Google Shape;895;p19"/>
          <p:cNvSpPr txBox="1">
            <a:spLocks noGrp="1"/>
          </p:cNvSpPr>
          <p:nvPr>
            <p:ph type="subTitle" idx="9"/>
          </p:nvPr>
        </p:nvSpPr>
        <p:spPr>
          <a:xfrm>
            <a:off x="6021335" y="1970825"/>
            <a:ext cx="24027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SemiBold"/>
              <a:buNone/>
              <a:defRPr sz="2000">
                <a:latin typeface="Bitter SemiBold"/>
                <a:ea typeface="Bitter SemiBold"/>
                <a:cs typeface="Bitter SemiBold"/>
                <a:sym typeface="Bitter SemiBold"/>
              </a:defRPr>
            </a:lvl1pPr>
            <a:lvl2pPr lvl="1"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2pPr>
            <a:lvl3pPr lvl="2"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3pPr>
            <a:lvl4pPr lvl="3"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4pPr>
            <a:lvl5pPr lvl="4"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5pPr>
            <a:lvl6pPr lvl="5"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6pPr>
            <a:lvl7pPr lvl="6"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7pPr>
            <a:lvl8pPr lvl="7"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8pPr>
            <a:lvl9pPr lvl="8"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9pPr>
          </a:lstStyle>
          <a:p>
            <a:endParaRPr/>
          </a:p>
        </p:txBody>
      </p:sp>
      <p:sp>
        <p:nvSpPr>
          <p:cNvPr id="896" name="Google Shape;896;p19"/>
          <p:cNvSpPr txBox="1">
            <a:spLocks noGrp="1"/>
          </p:cNvSpPr>
          <p:nvPr>
            <p:ph type="subTitle" idx="13"/>
          </p:nvPr>
        </p:nvSpPr>
        <p:spPr>
          <a:xfrm>
            <a:off x="719975" y="3727400"/>
            <a:ext cx="24027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SemiBold"/>
              <a:buNone/>
              <a:defRPr sz="2000">
                <a:latin typeface="Bitter SemiBold"/>
                <a:ea typeface="Bitter SemiBold"/>
                <a:cs typeface="Bitter SemiBold"/>
                <a:sym typeface="Bitter SemiBold"/>
              </a:defRPr>
            </a:lvl1pPr>
            <a:lvl2pPr lvl="1"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2pPr>
            <a:lvl3pPr lvl="2"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3pPr>
            <a:lvl4pPr lvl="3"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4pPr>
            <a:lvl5pPr lvl="4"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5pPr>
            <a:lvl6pPr lvl="5"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6pPr>
            <a:lvl7pPr lvl="6"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7pPr>
            <a:lvl8pPr lvl="7"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8pPr>
            <a:lvl9pPr lvl="8"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9pPr>
          </a:lstStyle>
          <a:p>
            <a:endParaRPr/>
          </a:p>
        </p:txBody>
      </p:sp>
      <p:sp>
        <p:nvSpPr>
          <p:cNvPr id="897" name="Google Shape;897;p19"/>
          <p:cNvSpPr txBox="1">
            <a:spLocks noGrp="1"/>
          </p:cNvSpPr>
          <p:nvPr>
            <p:ph type="subTitle" idx="14"/>
          </p:nvPr>
        </p:nvSpPr>
        <p:spPr>
          <a:xfrm>
            <a:off x="3370657" y="3727400"/>
            <a:ext cx="24027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SemiBold"/>
              <a:buNone/>
              <a:defRPr sz="2000">
                <a:latin typeface="Bitter SemiBold"/>
                <a:ea typeface="Bitter SemiBold"/>
                <a:cs typeface="Bitter SemiBold"/>
                <a:sym typeface="Bitter SemiBold"/>
              </a:defRPr>
            </a:lvl1pPr>
            <a:lvl2pPr lvl="1"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2pPr>
            <a:lvl3pPr lvl="2"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3pPr>
            <a:lvl4pPr lvl="3"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4pPr>
            <a:lvl5pPr lvl="4"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5pPr>
            <a:lvl6pPr lvl="5"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6pPr>
            <a:lvl7pPr lvl="6"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7pPr>
            <a:lvl8pPr lvl="7"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8pPr>
            <a:lvl9pPr lvl="8"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9pPr>
          </a:lstStyle>
          <a:p>
            <a:endParaRPr/>
          </a:p>
        </p:txBody>
      </p:sp>
      <p:sp>
        <p:nvSpPr>
          <p:cNvPr id="898" name="Google Shape;898;p19"/>
          <p:cNvSpPr txBox="1">
            <a:spLocks noGrp="1"/>
          </p:cNvSpPr>
          <p:nvPr>
            <p:ph type="subTitle" idx="15"/>
          </p:nvPr>
        </p:nvSpPr>
        <p:spPr>
          <a:xfrm>
            <a:off x="6021339" y="3727400"/>
            <a:ext cx="24027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SemiBold"/>
              <a:buNone/>
              <a:defRPr sz="2000">
                <a:latin typeface="Bitter SemiBold"/>
                <a:ea typeface="Bitter SemiBold"/>
                <a:cs typeface="Bitter SemiBold"/>
                <a:sym typeface="Bitter SemiBold"/>
              </a:defRPr>
            </a:lvl1pPr>
            <a:lvl2pPr lvl="1"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2pPr>
            <a:lvl3pPr lvl="2"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3pPr>
            <a:lvl4pPr lvl="3"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4pPr>
            <a:lvl5pPr lvl="4"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5pPr>
            <a:lvl6pPr lvl="5"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6pPr>
            <a:lvl7pPr lvl="6"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7pPr>
            <a:lvl8pPr lvl="7"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8pPr>
            <a:lvl9pPr lvl="8"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908"/>
        <p:cNvGrpSpPr/>
        <p:nvPr/>
      </p:nvGrpSpPr>
      <p:grpSpPr>
        <a:xfrm>
          <a:off x="0" y="0"/>
          <a:ext cx="0" cy="0"/>
          <a:chOff x="0" y="0"/>
          <a:chExt cx="0" cy="0"/>
        </a:xfrm>
      </p:grpSpPr>
      <p:grpSp>
        <p:nvGrpSpPr>
          <p:cNvPr id="909" name="Google Shape;909;p22"/>
          <p:cNvGrpSpPr/>
          <p:nvPr/>
        </p:nvGrpSpPr>
        <p:grpSpPr>
          <a:xfrm rot="-757176" flipH="1">
            <a:off x="7940319" y="3689515"/>
            <a:ext cx="2723353" cy="1317260"/>
            <a:chOff x="917238" y="1394150"/>
            <a:chExt cx="2222600" cy="1075050"/>
          </a:xfrm>
        </p:grpSpPr>
        <p:sp>
          <p:nvSpPr>
            <p:cNvPr id="910" name="Google Shape;910;p22"/>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rgbClr val="E9D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2"/>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2"/>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2"/>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 name="Google Shape;914;p22"/>
          <p:cNvGrpSpPr/>
          <p:nvPr/>
        </p:nvGrpSpPr>
        <p:grpSpPr>
          <a:xfrm rot="757176">
            <a:off x="-223806" y="3729165"/>
            <a:ext cx="2723353" cy="1317260"/>
            <a:chOff x="917238" y="1394150"/>
            <a:chExt cx="2222600" cy="1075050"/>
          </a:xfrm>
        </p:grpSpPr>
        <p:sp>
          <p:nvSpPr>
            <p:cNvPr id="915" name="Google Shape;915;p22"/>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rgbClr val="E9D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2"/>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2"/>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2"/>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 name="Google Shape;919;p22"/>
          <p:cNvSpPr/>
          <p:nvPr/>
        </p:nvSpPr>
        <p:spPr>
          <a:xfrm>
            <a:off x="7009900" y="3955821"/>
            <a:ext cx="3985295" cy="1218592"/>
          </a:xfrm>
          <a:custGeom>
            <a:avLst/>
            <a:gdLst/>
            <a:ahLst/>
            <a:cxnLst/>
            <a:rect l="l" t="t" r="r" b="b"/>
            <a:pathLst>
              <a:path w="88893" h="27181" extrusionOk="0">
                <a:moveTo>
                  <a:pt x="2891" y="2966"/>
                </a:moveTo>
                <a:cubicBezTo>
                  <a:pt x="3648" y="2966"/>
                  <a:pt x="4363" y="3126"/>
                  <a:pt x="5003" y="3424"/>
                </a:cubicBezTo>
                <a:cubicBezTo>
                  <a:pt x="5259" y="2784"/>
                  <a:pt x="5889" y="2326"/>
                  <a:pt x="6625" y="2326"/>
                </a:cubicBezTo>
                <a:cubicBezTo>
                  <a:pt x="7371" y="2326"/>
                  <a:pt x="8011" y="2795"/>
                  <a:pt x="8257" y="3467"/>
                </a:cubicBezTo>
                <a:cubicBezTo>
                  <a:pt x="8523" y="3307"/>
                  <a:pt x="8833" y="3211"/>
                  <a:pt x="9164" y="3211"/>
                </a:cubicBezTo>
                <a:cubicBezTo>
                  <a:pt x="10134" y="3211"/>
                  <a:pt x="10913" y="3990"/>
                  <a:pt x="10913" y="4950"/>
                </a:cubicBezTo>
                <a:cubicBezTo>
                  <a:pt x="10913" y="5078"/>
                  <a:pt x="10902" y="5195"/>
                  <a:pt x="10870" y="5312"/>
                </a:cubicBezTo>
                <a:cubicBezTo>
                  <a:pt x="11116" y="5419"/>
                  <a:pt x="11286" y="5654"/>
                  <a:pt x="11286" y="5942"/>
                </a:cubicBezTo>
                <a:cubicBezTo>
                  <a:pt x="11286" y="5963"/>
                  <a:pt x="11286" y="5995"/>
                  <a:pt x="11286" y="6016"/>
                </a:cubicBezTo>
                <a:cubicBezTo>
                  <a:pt x="11628" y="5942"/>
                  <a:pt x="11990" y="5899"/>
                  <a:pt x="12364" y="5899"/>
                </a:cubicBezTo>
                <a:cubicBezTo>
                  <a:pt x="12492" y="5899"/>
                  <a:pt x="12620" y="5899"/>
                  <a:pt x="12748" y="5910"/>
                </a:cubicBezTo>
                <a:cubicBezTo>
                  <a:pt x="12833" y="5632"/>
                  <a:pt x="13100" y="5430"/>
                  <a:pt x="13409" y="5430"/>
                </a:cubicBezTo>
                <a:cubicBezTo>
                  <a:pt x="13783" y="5430"/>
                  <a:pt x="14081" y="5718"/>
                  <a:pt x="14092" y="6091"/>
                </a:cubicBezTo>
                <a:cubicBezTo>
                  <a:pt x="14156" y="6080"/>
                  <a:pt x="14231" y="6080"/>
                  <a:pt x="14295" y="6080"/>
                </a:cubicBezTo>
                <a:cubicBezTo>
                  <a:pt x="14551" y="6080"/>
                  <a:pt x="14785" y="6134"/>
                  <a:pt x="14999" y="6230"/>
                </a:cubicBezTo>
                <a:cubicBezTo>
                  <a:pt x="15105" y="5974"/>
                  <a:pt x="15351" y="5803"/>
                  <a:pt x="15639" y="5803"/>
                </a:cubicBezTo>
                <a:cubicBezTo>
                  <a:pt x="15831" y="5803"/>
                  <a:pt x="16001" y="5888"/>
                  <a:pt x="16129" y="6016"/>
                </a:cubicBezTo>
                <a:cubicBezTo>
                  <a:pt x="16460" y="5462"/>
                  <a:pt x="17057" y="5099"/>
                  <a:pt x="17751" y="5099"/>
                </a:cubicBezTo>
                <a:cubicBezTo>
                  <a:pt x="18060" y="5099"/>
                  <a:pt x="18348" y="5174"/>
                  <a:pt x="18615" y="5302"/>
                </a:cubicBezTo>
                <a:cubicBezTo>
                  <a:pt x="19298" y="4843"/>
                  <a:pt x="20119" y="4576"/>
                  <a:pt x="21004" y="4576"/>
                </a:cubicBezTo>
                <a:cubicBezTo>
                  <a:pt x="21655" y="4576"/>
                  <a:pt x="22263" y="4715"/>
                  <a:pt x="22807" y="4971"/>
                </a:cubicBezTo>
                <a:cubicBezTo>
                  <a:pt x="23031" y="4416"/>
                  <a:pt x="23565" y="4032"/>
                  <a:pt x="24194" y="4032"/>
                </a:cubicBezTo>
                <a:cubicBezTo>
                  <a:pt x="24834" y="4032"/>
                  <a:pt x="25378" y="4438"/>
                  <a:pt x="25591" y="5003"/>
                </a:cubicBezTo>
                <a:cubicBezTo>
                  <a:pt x="25815" y="4864"/>
                  <a:pt x="26082" y="4779"/>
                  <a:pt x="26370" y="4779"/>
                </a:cubicBezTo>
                <a:cubicBezTo>
                  <a:pt x="27192" y="4779"/>
                  <a:pt x="27853" y="5451"/>
                  <a:pt x="27853" y="6272"/>
                </a:cubicBezTo>
                <a:cubicBezTo>
                  <a:pt x="27853" y="6379"/>
                  <a:pt x="27842" y="6475"/>
                  <a:pt x="27821" y="6571"/>
                </a:cubicBezTo>
                <a:cubicBezTo>
                  <a:pt x="28034" y="6667"/>
                  <a:pt x="28173" y="6870"/>
                  <a:pt x="28173" y="7115"/>
                </a:cubicBezTo>
                <a:cubicBezTo>
                  <a:pt x="28173" y="7137"/>
                  <a:pt x="28173" y="7158"/>
                  <a:pt x="28173" y="7179"/>
                </a:cubicBezTo>
                <a:cubicBezTo>
                  <a:pt x="28472" y="7115"/>
                  <a:pt x="28781" y="7083"/>
                  <a:pt x="29090" y="7083"/>
                </a:cubicBezTo>
                <a:cubicBezTo>
                  <a:pt x="29208" y="7083"/>
                  <a:pt x="29314" y="7083"/>
                  <a:pt x="29421" y="7094"/>
                </a:cubicBezTo>
                <a:cubicBezTo>
                  <a:pt x="29496" y="6849"/>
                  <a:pt x="29720" y="6678"/>
                  <a:pt x="29986" y="6678"/>
                </a:cubicBezTo>
                <a:cubicBezTo>
                  <a:pt x="30061" y="6678"/>
                  <a:pt x="30125" y="6689"/>
                  <a:pt x="30189" y="6710"/>
                </a:cubicBezTo>
                <a:lnTo>
                  <a:pt x="30189" y="5355"/>
                </a:lnTo>
                <a:cubicBezTo>
                  <a:pt x="31213" y="4864"/>
                  <a:pt x="32440" y="4822"/>
                  <a:pt x="33539" y="5344"/>
                </a:cubicBezTo>
                <a:cubicBezTo>
                  <a:pt x="34936" y="5995"/>
                  <a:pt x="35758" y="7350"/>
                  <a:pt x="35800" y="8790"/>
                </a:cubicBezTo>
                <a:cubicBezTo>
                  <a:pt x="35918" y="8801"/>
                  <a:pt x="36024" y="8833"/>
                  <a:pt x="36131" y="8875"/>
                </a:cubicBezTo>
                <a:cubicBezTo>
                  <a:pt x="36408" y="9003"/>
                  <a:pt x="36600" y="9249"/>
                  <a:pt x="36664" y="9526"/>
                </a:cubicBezTo>
                <a:cubicBezTo>
                  <a:pt x="36814" y="9537"/>
                  <a:pt x="36974" y="9579"/>
                  <a:pt x="37112" y="9654"/>
                </a:cubicBezTo>
                <a:cubicBezTo>
                  <a:pt x="37166" y="9675"/>
                  <a:pt x="37208" y="9697"/>
                  <a:pt x="37251" y="9729"/>
                </a:cubicBezTo>
                <a:cubicBezTo>
                  <a:pt x="37998" y="8769"/>
                  <a:pt x="39331" y="8417"/>
                  <a:pt x="40473" y="8961"/>
                </a:cubicBezTo>
                <a:cubicBezTo>
                  <a:pt x="40547" y="8993"/>
                  <a:pt x="40622" y="9035"/>
                  <a:pt x="40697" y="9078"/>
                </a:cubicBezTo>
                <a:cubicBezTo>
                  <a:pt x="40697" y="8950"/>
                  <a:pt x="40729" y="8822"/>
                  <a:pt x="40782" y="8694"/>
                </a:cubicBezTo>
                <a:cubicBezTo>
                  <a:pt x="41017" y="8214"/>
                  <a:pt x="41593" y="8011"/>
                  <a:pt x="42073" y="8235"/>
                </a:cubicBezTo>
                <a:cubicBezTo>
                  <a:pt x="42233" y="8310"/>
                  <a:pt x="42361" y="8417"/>
                  <a:pt x="42446" y="8555"/>
                </a:cubicBezTo>
                <a:cubicBezTo>
                  <a:pt x="43001" y="7979"/>
                  <a:pt x="43790" y="7681"/>
                  <a:pt x="44590" y="7755"/>
                </a:cubicBezTo>
                <a:cubicBezTo>
                  <a:pt x="44569" y="7585"/>
                  <a:pt x="44601" y="7403"/>
                  <a:pt x="44676" y="7243"/>
                </a:cubicBezTo>
                <a:cubicBezTo>
                  <a:pt x="44900" y="6753"/>
                  <a:pt x="45476" y="6550"/>
                  <a:pt x="45956" y="6774"/>
                </a:cubicBezTo>
                <a:cubicBezTo>
                  <a:pt x="46126" y="6859"/>
                  <a:pt x="46265" y="6977"/>
                  <a:pt x="46361" y="7115"/>
                </a:cubicBezTo>
                <a:cubicBezTo>
                  <a:pt x="46852" y="7009"/>
                  <a:pt x="47385" y="7041"/>
                  <a:pt x="47887" y="7233"/>
                </a:cubicBezTo>
                <a:cubicBezTo>
                  <a:pt x="47801" y="7009"/>
                  <a:pt x="47812" y="6753"/>
                  <a:pt x="47919" y="6518"/>
                </a:cubicBezTo>
                <a:cubicBezTo>
                  <a:pt x="48153" y="6027"/>
                  <a:pt x="48729" y="5824"/>
                  <a:pt x="49209" y="6048"/>
                </a:cubicBezTo>
                <a:cubicBezTo>
                  <a:pt x="49401" y="6144"/>
                  <a:pt x="49551" y="6294"/>
                  <a:pt x="49647" y="6464"/>
                </a:cubicBezTo>
                <a:cubicBezTo>
                  <a:pt x="50383" y="5430"/>
                  <a:pt x="51769" y="5035"/>
                  <a:pt x="52954" y="5590"/>
                </a:cubicBezTo>
                <a:cubicBezTo>
                  <a:pt x="53828" y="6006"/>
                  <a:pt x="54383" y="6838"/>
                  <a:pt x="54468" y="7734"/>
                </a:cubicBezTo>
                <a:cubicBezTo>
                  <a:pt x="54703" y="7649"/>
                  <a:pt x="54980" y="7649"/>
                  <a:pt x="55226" y="7766"/>
                </a:cubicBezTo>
                <a:cubicBezTo>
                  <a:pt x="55588" y="7937"/>
                  <a:pt x="55791" y="8299"/>
                  <a:pt x="55780" y="8673"/>
                </a:cubicBezTo>
                <a:cubicBezTo>
                  <a:pt x="56111" y="8683"/>
                  <a:pt x="56453" y="8758"/>
                  <a:pt x="56773" y="8907"/>
                </a:cubicBezTo>
                <a:cubicBezTo>
                  <a:pt x="56858" y="8950"/>
                  <a:pt x="56943" y="8993"/>
                  <a:pt x="57018" y="9046"/>
                </a:cubicBezTo>
                <a:cubicBezTo>
                  <a:pt x="57253" y="8577"/>
                  <a:pt x="57818" y="8385"/>
                  <a:pt x="58287" y="8609"/>
                </a:cubicBezTo>
                <a:cubicBezTo>
                  <a:pt x="58682" y="8790"/>
                  <a:pt x="58895" y="9217"/>
                  <a:pt x="58842" y="9622"/>
                </a:cubicBezTo>
                <a:cubicBezTo>
                  <a:pt x="59002" y="9686"/>
                  <a:pt x="59173" y="9761"/>
                  <a:pt x="59343" y="9835"/>
                </a:cubicBezTo>
                <a:cubicBezTo>
                  <a:pt x="59407" y="9867"/>
                  <a:pt x="59482" y="9910"/>
                  <a:pt x="59557" y="9942"/>
                </a:cubicBezTo>
                <a:lnTo>
                  <a:pt x="59557" y="9547"/>
                </a:lnTo>
                <a:cubicBezTo>
                  <a:pt x="59706" y="9387"/>
                  <a:pt x="59919" y="9291"/>
                  <a:pt x="60143" y="9291"/>
                </a:cubicBezTo>
                <a:cubicBezTo>
                  <a:pt x="60293" y="9291"/>
                  <a:pt x="60431" y="9334"/>
                  <a:pt x="60559" y="9398"/>
                </a:cubicBezTo>
                <a:cubicBezTo>
                  <a:pt x="60773" y="8758"/>
                  <a:pt x="61274" y="8246"/>
                  <a:pt x="61914" y="8011"/>
                </a:cubicBezTo>
                <a:cubicBezTo>
                  <a:pt x="61840" y="7883"/>
                  <a:pt x="61797" y="7745"/>
                  <a:pt x="61797" y="7585"/>
                </a:cubicBezTo>
                <a:cubicBezTo>
                  <a:pt x="61797" y="7126"/>
                  <a:pt x="62170" y="6763"/>
                  <a:pt x="62618" y="6763"/>
                </a:cubicBezTo>
                <a:cubicBezTo>
                  <a:pt x="62778" y="6763"/>
                  <a:pt x="62928" y="6806"/>
                  <a:pt x="63056" y="6881"/>
                </a:cubicBezTo>
                <a:cubicBezTo>
                  <a:pt x="63397" y="6614"/>
                  <a:pt x="63813" y="6454"/>
                  <a:pt x="64272" y="6422"/>
                </a:cubicBezTo>
                <a:cubicBezTo>
                  <a:pt x="64133" y="6272"/>
                  <a:pt x="64048" y="6070"/>
                  <a:pt x="64048" y="5846"/>
                </a:cubicBezTo>
                <a:cubicBezTo>
                  <a:pt x="64048" y="5398"/>
                  <a:pt x="64410" y="5024"/>
                  <a:pt x="64869" y="5024"/>
                </a:cubicBezTo>
                <a:cubicBezTo>
                  <a:pt x="65051" y="5024"/>
                  <a:pt x="65221" y="5088"/>
                  <a:pt x="65360" y="5184"/>
                </a:cubicBezTo>
                <a:cubicBezTo>
                  <a:pt x="65552" y="4128"/>
                  <a:pt x="66469" y="3318"/>
                  <a:pt x="67589" y="3318"/>
                </a:cubicBezTo>
                <a:cubicBezTo>
                  <a:pt x="68421" y="3318"/>
                  <a:pt x="69136" y="3766"/>
                  <a:pt x="69531" y="4427"/>
                </a:cubicBezTo>
                <a:cubicBezTo>
                  <a:pt x="69691" y="4267"/>
                  <a:pt x="69894" y="4171"/>
                  <a:pt x="70128" y="4171"/>
                </a:cubicBezTo>
                <a:cubicBezTo>
                  <a:pt x="70470" y="4171"/>
                  <a:pt x="70758" y="4384"/>
                  <a:pt x="70886" y="4683"/>
                </a:cubicBezTo>
                <a:cubicBezTo>
                  <a:pt x="71142" y="4566"/>
                  <a:pt x="71430" y="4502"/>
                  <a:pt x="71739" y="4502"/>
                </a:cubicBezTo>
                <a:cubicBezTo>
                  <a:pt x="71814" y="4502"/>
                  <a:pt x="71899" y="4502"/>
                  <a:pt x="71974" y="4512"/>
                </a:cubicBezTo>
                <a:cubicBezTo>
                  <a:pt x="71995" y="4075"/>
                  <a:pt x="72358" y="3723"/>
                  <a:pt x="72795" y="3723"/>
                </a:cubicBezTo>
                <a:cubicBezTo>
                  <a:pt x="73168" y="3723"/>
                  <a:pt x="73488" y="3968"/>
                  <a:pt x="73584" y="4310"/>
                </a:cubicBezTo>
                <a:cubicBezTo>
                  <a:pt x="73745" y="4288"/>
                  <a:pt x="73894" y="4288"/>
                  <a:pt x="74054" y="4288"/>
                </a:cubicBezTo>
                <a:cubicBezTo>
                  <a:pt x="74502" y="4288"/>
                  <a:pt x="74929" y="4331"/>
                  <a:pt x="75345" y="4427"/>
                </a:cubicBezTo>
                <a:cubicBezTo>
                  <a:pt x="75345" y="4395"/>
                  <a:pt x="75345" y="4363"/>
                  <a:pt x="75345" y="4342"/>
                </a:cubicBezTo>
                <a:cubicBezTo>
                  <a:pt x="75345" y="4000"/>
                  <a:pt x="75547" y="3702"/>
                  <a:pt x="75846" y="3584"/>
                </a:cubicBezTo>
                <a:cubicBezTo>
                  <a:pt x="75814" y="3446"/>
                  <a:pt x="75793" y="3296"/>
                  <a:pt x="75793" y="3147"/>
                </a:cubicBezTo>
                <a:cubicBezTo>
                  <a:pt x="75793" y="1995"/>
                  <a:pt x="76731" y="1056"/>
                  <a:pt x="77883" y="1056"/>
                </a:cubicBezTo>
                <a:cubicBezTo>
                  <a:pt x="78289" y="1056"/>
                  <a:pt x="78662" y="1173"/>
                  <a:pt x="78982" y="1365"/>
                </a:cubicBezTo>
                <a:cubicBezTo>
                  <a:pt x="79270" y="565"/>
                  <a:pt x="80038" y="0"/>
                  <a:pt x="80945" y="0"/>
                </a:cubicBezTo>
                <a:cubicBezTo>
                  <a:pt x="81830" y="0"/>
                  <a:pt x="82577" y="544"/>
                  <a:pt x="82887" y="1323"/>
                </a:cubicBezTo>
                <a:cubicBezTo>
                  <a:pt x="83655" y="960"/>
                  <a:pt x="84519" y="757"/>
                  <a:pt x="85425" y="757"/>
                </a:cubicBezTo>
                <a:cubicBezTo>
                  <a:pt x="86716" y="757"/>
                  <a:pt x="87911" y="1163"/>
                  <a:pt x="88892" y="1856"/>
                </a:cubicBezTo>
                <a:lnTo>
                  <a:pt x="88892" y="13953"/>
                </a:lnTo>
                <a:lnTo>
                  <a:pt x="61104" y="13953"/>
                </a:lnTo>
                <a:lnTo>
                  <a:pt x="54532" y="27181"/>
                </a:lnTo>
                <a:lnTo>
                  <a:pt x="30189" y="15126"/>
                </a:lnTo>
                <a:lnTo>
                  <a:pt x="30189" y="13953"/>
                </a:lnTo>
                <a:lnTo>
                  <a:pt x="0" y="13953"/>
                </a:lnTo>
                <a:lnTo>
                  <a:pt x="0" y="3872"/>
                </a:lnTo>
                <a:cubicBezTo>
                  <a:pt x="811" y="3296"/>
                  <a:pt x="1814" y="2966"/>
                  <a:pt x="2891" y="296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2"/>
          <p:cNvSpPr/>
          <p:nvPr/>
        </p:nvSpPr>
        <p:spPr>
          <a:xfrm>
            <a:off x="3105245" y="4163085"/>
            <a:ext cx="3985295" cy="1218592"/>
          </a:xfrm>
          <a:custGeom>
            <a:avLst/>
            <a:gdLst/>
            <a:ahLst/>
            <a:cxnLst/>
            <a:rect l="l" t="t" r="r" b="b"/>
            <a:pathLst>
              <a:path w="88893" h="27181" extrusionOk="0">
                <a:moveTo>
                  <a:pt x="2891" y="2966"/>
                </a:moveTo>
                <a:cubicBezTo>
                  <a:pt x="3648" y="2966"/>
                  <a:pt x="4363" y="3126"/>
                  <a:pt x="5003" y="3424"/>
                </a:cubicBezTo>
                <a:cubicBezTo>
                  <a:pt x="5259" y="2784"/>
                  <a:pt x="5889" y="2326"/>
                  <a:pt x="6625" y="2326"/>
                </a:cubicBezTo>
                <a:cubicBezTo>
                  <a:pt x="7371" y="2326"/>
                  <a:pt x="8011" y="2795"/>
                  <a:pt x="8257" y="3467"/>
                </a:cubicBezTo>
                <a:cubicBezTo>
                  <a:pt x="8523" y="3307"/>
                  <a:pt x="8833" y="3211"/>
                  <a:pt x="9164" y="3211"/>
                </a:cubicBezTo>
                <a:cubicBezTo>
                  <a:pt x="10134" y="3211"/>
                  <a:pt x="10913" y="3990"/>
                  <a:pt x="10913" y="4950"/>
                </a:cubicBezTo>
                <a:cubicBezTo>
                  <a:pt x="10913" y="5078"/>
                  <a:pt x="10902" y="5195"/>
                  <a:pt x="10870" y="5312"/>
                </a:cubicBezTo>
                <a:cubicBezTo>
                  <a:pt x="11116" y="5419"/>
                  <a:pt x="11286" y="5654"/>
                  <a:pt x="11286" y="5942"/>
                </a:cubicBezTo>
                <a:cubicBezTo>
                  <a:pt x="11286" y="5963"/>
                  <a:pt x="11286" y="5995"/>
                  <a:pt x="11286" y="6016"/>
                </a:cubicBezTo>
                <a:cubicBezTo>
                  <a:pt x="11628" y="5942"/>
                  <a:pt x="11990" y="5899"/>
                  <a:pt x="12364" y="5899"/>
                </a:cubicBezTo>
                <a:cubicBezTo>
                  <a:pt x="12492" y="5899"/>
                  <a:pt x="12620" y="5899"/>
                  <a:pt x="12748" y="5910"/>
                </a:cubicBezTo>
                <a:cubicBezTo>
                  <a:pt x="12833" y="5632"/>
                  <a:pt x="13100" y="5430"/>
                  <a:pt x="13409" y="5430"/>
                </a:cubicBezTo>
                <a:cubicBezTo>
                  <a:pt x="13783" y="5430"/>
                  <a:pt x="14081" y="5718"/>
                  <a:pt x="14092" y="6091"/>
                </a:cubicBezTo>
                <a:cubicBezTo>
                  <a:pt x="14156" y="6080"/>
                  <a:pt x="14231" y="6080"/>
                  <a:pt x="14295" y="6080"/>
                </a:cubicBezTo>
                <a:cubicBezTo>
                  <a:pt x="14551" y="6080"/>
                  <a:pt x="14785" y="6134"/>
                  <a:pt x="14999" y="6230"/>
                </a:cubicBezTo>
                <a:cubicBezTo>
                  <a:pt x="15105" y="5974"/>
                  <a:pt x="15351" y="5803"/>
                  <a:pt x="15639" y="5803"/>
                </a:cubicBezTo>
                <a:cubicBezTo>
                  <a:pt x="15831" y="5803"/>
                  <a:pt x="16001" y="5888"/>
                  <a:pt x="16129" y="6016"/>
                </a:cubicBezTo>
                <a:cubicBezTo>
                  <a:pt x="16460" y="5462"/>
                  <a:pt x="17057" y="5099"/>
                  <a:pt x="17751" y="5099"/>
                </a:cubicBezTo>
                <a:cubicBezTo>
                  <a:pt x="18060" y="5099"/>
                  <a:pt x="18348" y="5174"/>
                  <a:pt x="18615" y="5302"/>
                </a:cubicBezTo>
                <a:cubicBezTo>
                  <a:pt x="19298" y="4843"/>
                  <a:pt x="20119" y="4576"/>
                  <a:pt x="21004" y="4576"/>
                </a:cubicBezTo>
                <a:cubicBezTo>
                  <a:pt x="21655" y="4576"/>
                  <a:pt x="22263" y="4715"/>
                  <a:pt x="22807" y="4971"/>
                </a:cubicBezTo>
                <a:cubicBezTo>
                  <a:pt x="23031" y="4416"/>
                  <a:pt x="23565" y="4032"/>
                  <a:pt x="24194" y="4032"/>
                </a:cubicBezTo>
                <a:cubicBezTo>
                  <a:pt x="24834" y="4032"/>
                  <a:pt x="25378" y="4438"/>
                  <a:pt x="25591" y="5003"/>
                </a:cubicBezTo>
                <a:cubicBezTo>
                  <a:pt x="25815" y="4864"/>
                  <a:pt x="26082" y="4779"/>
                  <a:pt x="26370" y="4779"/>
                </a:cubicBezTo>
                <a:cubicBezTo>
                  <a:pt x="27192" y="4779"/>
                  <a:pt x="27853" y="5451"/>
                  <a:pt x="27853" y="6272"/>
                </a:cubicBezTo>
                <a:cubicBezTo>
                  <a:pt x="27853" y="6379"/>
                  <a:pt x="27842" y="6475"/>
                  <a:pt x="27821" y="6571"/>
                </a:cubicBezTo>
                <a:cubicBezTo>
                  <a:pt x="28034" y="6667"/>
                  <a:pt x="28173" y="6870"/>
                  <a:pt x="28173" y="7115"/>
                </a:cubicBezTo>
                <a:cubicBezTo>
                  <a:pt x="28173" y="7137"/>
                  <a:pt x="28173" y="7158"/>
                  <a:pt x="28173" y="7179"/>
                </a:cubicBezTo>
                <a:cubicBezTo>
                  <a:pt x="28472" y="7115"/>
                  <a:pt x="28781" y="7083"/>
                  <a:pt x="29090" y="7083"/>
                </a:cubicBezTo>
                <a:cubicBezTo>
                  <a:pt x="29208" y="7083"/>
                  <a:pt x="29314" y="7083"/>
                  <a:pt x="29421" y="7094"/>
                </a:cubicBezTo>
                <a:cubicBezTo>
                  <a:pt x="29496" y="6849"/>
                  <a:pt x="29720" y="6678"/>
                  <a:pt x="29986" y="6678"/>
                </a:cubicBezTo>
                <a:cubicBezTo>
                  <a:pt x="30061" y="6678"/>
                  <a:pt x="30125" y="6689"/>
                  <a:pt x="30189" y="6710"/>
                </a:cubicBezTo>
                <a:lnTo>
                  <a:pt x="30189" y="5355"/>
                </a:lnTo>
                <a:cubicBezTo>
                  <a:pt x="31213" y="4864"/>
                  <a:pt x="32440" y="4822"/>
                  <a:pt x="33539" y="5344"/>
                </a:cubicBezTo>
                <a:cubicBezTo>
                  <a:pt x="34936" y="5995"/>
                  <a:pt x="35758" y="7350"/>
                  <a:pt x="35800" y="8790"/>
                </a:cubicBezTo>
                <a:cubicBezTo>
                  <a:pt x="35918" y="8801"/>
                  <a:pt x="36024" y="8833"/>
                  <a:pt x="36131" y="8875"/>
                </a:cubicBezTo>
                <a:cubicBezTo>
                  <a:pt x="36408" y="9003"/>
                  <a:pt x="36600" y="9249"/>
                  <a:pt x="36664" y="9526"/>
                </a:cubicBezTo>
                <a:cubicBezTo>
                  <a:pt x="36814" y="9537"/>
                  <a:pt x="36974" y="9579"/>
                  <a:pt x="37112" y="9654"/>
                </a:cubicBezTo>
                <a:cubicBezTo>
                  <a:pt x="37166" y="9675"/>
                  <a:pt x="37208" y="9697"/>
                  <a:pt x="37251" y="9729"/>
                </a:cubicBezTo>
                <a:cubicBezTo>
                  <a:pt x="37998" y="8769"/>
                  <a:pt x="39331" y="8417"/>
                  <a:pt x="40473" y="8961"/>
                </a:cubicBezTo>
                <a:cubicBezTo>
                  <a:pt x="40547" y="8993"/>
                  <a:pt x="40622" y="9035"/>
                  <a:pt x="40697" y="9078"/>
                </a:cubicBezTo>
                <a:cubicBezTo>
                  <a:pt x="40697" y="8950"/>
                  <a:pt x="40729" y="8822"/>
                  <a:pt x="40782" y="8694"/>
                </a:cubicBezTo>
                <a:cubicBezTo>
                  <a:pt x="41017" y="8214"/>
                  <a:pt x="41593" y="8011"/>
                  <a:pt x="42073" y="8235"/>
                </a:cubicBezTo>
                <a:cubicBezTo>
                  <a:pt x="42233" y="8310"/>
                  <a:pt x="42361" y="8417"/>
                  <a:pt x="42446" y="8555"/>
                </a:cubicBezTo>
                <a:cubicBezTo>
                  <a:pt x="43001" y="7979"/>
                  <a:pt x="43790" y="7681"/>
                  <a:pt x="44590" y="7755"/>
                </a:cubicBezTo>
                <a:cubicBezTo>
                  <a:pt x="44569" y="7585"/>
                  <a:pt x="44601" y="7403"/>
                  <a:pt x="44676" y="7243"/>
                </a:cubicBezTo>
                <a:cubicBezTo>
                  <a:pt x="44900" y="6753"/>
                  <a:pt x="45476" y="6550"/>
                  <a:pt x="45956" y="6774"/>
                </a:cubicBezTo>
                <a:cubicBezTo>
                  <a:pt x="46126" y="6859"/>
                  <a:pt x="46265" y="6977"/>
                  <a:pt x="46361" y="7115"/>
                </a:cubicBezTo>
                <a:cubicBezTo>
                  <a:pt x="46852" y="7009"/>
                  <a:pt x="47385" y="7041"/>
                  <a:pt x="47887" y="7233"/>
                </a:cubicBezTo>
                <a:cubicBezTo>
                  <a:pt x="47801" y="7009"/>
                  <a:pt x="47812" y="6753"/>
                  <a:pt x="47919" y="6518"/>
                </a:cubicBezTo>
                <a:cubicBezTo>
                  <a:pt x="48153" y="6027"/>
                  <a:pt x="48729" y="5824"/>
                  <a:pt x="49209" y="6048"/>
                </a:cubicBezTo>
                <a:cubicBezTo>
                  <a:pt x="49401" y="6144"/>
                  <a:pt x="49551" y="6294"/>
                  <a:pt x="49647" y="6464"/>
                </a:cubicBezTo>
                <a:cubicBezTo>
                  <a:pt x="50383" y="5430"/>
                  <a:pt x="51769" y="5035"/>
                  <a:pt x="52954" y="5590"/>
                </a:cubicBezTo>
                <a:cubicBezTo>
                  <a:pt x="53828" y="6006"/>
                  <a:pt x="54383" y="6838"/>
                  <a:pt x="54468" y="7734"/>
                </a:cubicBezTo>
                <a:cubicBezTo>
                  <a:pt x="54703" y="7649"/>
                  <a:pt x="54980" y="7649"/>
                  <a:pt x="55226" y="7766"/>
                </a:cubicBezTo>
                <a:cubicBezTo>
                  <a:pt x="55588" y="7937"/>
                  <a:pt x="55791" y="8299"/>
                  <a:pt x="55780" y="8673"/>
                </a:cubicBezTo>
                <a:cubicBezTo>
                  <a:pt x="56111" y="8683"/>
                  <a:pt x="56453" y="8758"/>
                  <a:pt x="56773" y="8907"/>
                </a:cubicBezTo>
                <a:cubicBezTo>
                  <a:pt x="56858" y="8950"/>
                  <a:pt x="56943" y="8993"/>
                  <a:pt x="57018" y="9046"/>
                </a:cubicBezTo>
                <a:cubicBezTo>
                  <a:pt x="57253" y="8577"/>
                  <a:pt x="57818" y="8385"/>
                  <a:pt x="58287" y="8609"/>
                </a:cubicBezTo>
                <a:cubicBezTo>
                  <a:pt x="58682" y="8790"/>
                  <a:pt x="58895" y="9217"/>
                  <a:pt x="58842" y="9622"/>
                </a:cubicBezTo>
                <a:cubicBezTo>
                  <a:pt x="59002" y="9686"/>
                  <a:pt x="59173" y="9761"/>
                  <a:pt x="59343" y="9835"/>
                </a:cubicBezTo>
                <a:cubicBezTo>
                  <a:pt x="59407" y="9867"/>
                  <a:pt x="59482" y="9910"/>
                  <a:pt x="59557" y="9942"/>
                </a:cubicBezTo>
                <a:lnTo>
                  <a:pt x="59557" y="9547"/>
                </a:lnTo>
                <a:cubicBezTo>
                  <a:pt x="59706" y="9387"/>
                  <a:pt x="59919" y="9291"/>
                  <a:pt x="60143" y="9291"/>
                </a:cubicBezTo>
                <a:cubicBezTo>
                  <a:pt x="60293" y="9291"/>
                  <a:pt x="60431" y="9334"/>
                  <a:pt x="60559" y="9398"/>
                </a:cubicBezTo>
                <a:cubicBezTo>
                  <a:pt x="60773" y="8758"/>
                  <a:pt x="61274" y="8246"/>
                  <a:pt x="61914" y="8011"/>
                </a:cubicBezTo>
                <a:cubicBezTo>
                  <a:pt x="61840" y="7883"/>
                  <a:pt x="61797" y="7745"/>
                  <a:pt x="61797" y="7585"/>
                </a:cubicBezTo>
                <a:cubicBezTo>
                  <a:pt x="61797" y="7126"/>
                  <a:pt x="62170" y="6763"/>
                  <a:pt x="62618" y="6763"/>
                </a:cubicBezTo>
                <a:cubicBezTo>
                  <a:pt x="62778" y="6763"/>
                  <a:pt x="62928" y="6806"/>
                  <a:pt x="63056" y="6881"/>
                </a:cubicBezTo>
                <a:cubicBezTo>
                  <a:pt x="63397" y="6614"/>
                  <a:pt x="63813" y="6454"/>
                  <a:pt x="64272" y="6422"/>
                </a:cubicBezTo>
                <a:cubicBezTo>
                  <a:pt x="64133" y="6272"/>
                  <a:pt x="64048" y="6070"/>
                  <a:pt x="64048" y="5846"/>
                </a:cubicBezTo>
                <a:cubicBezTo>
                  <a:pt x="64048" y="5398"/>
                  <a:pt x="64410" y="5024"/>
                  <a:pt x="64869" y="5024"/>
                </a:cubicBezTo>
                <a:cubicBezTo>
                  <a:pt x="65051" y="5024"/>
                  <a:pt x="65221" y="5088"/>
                  <a:pt x="65360" y="5184"/>
                </a:cubicBezTo>
                <a:cubicBezTo>
                  <a:pt x="65552" y="4128"/>
                  <a:pt x="66469" y="3318"/>
                  <a:pt x="67589" y="3318"/>
                </a:cubicBezTo>
                <a:cubicBezTo>
                  <a:pt x="68421" y="3318"/>
                  <a:pt x="69136" y="3766"/>
                  <a:pt x="69531" y="4427"/>
                </a:cubicBezTo>
                <a:cubicBezTo>
                  <a:pt x="69691" y="4267"/>
                  <a:pt x="69894" y="4171"/>
                  <a:pt x="70128" y="4171"/>
                </a:cubicBezTo>
                <a:cubicBezTo>
                  <a:pt x="70470" y="4171"/>
                  <a:pt x="70758" y="4384"/>
                  <a:pt x="70886" y="4683"/>
                </a:cubicBezTo>
                <a:cubicBezTo>
                  <a:pt x="71142" y="4566"/>
                  <a:pt x="71430" y="4502"/>
                  <a:pt x="71739" y="4502"/>
                </a:cubicBezTo>
                <a:cubicBezTo>
                  <a:pt x="71814" y="4502"/>
                  <a:pt x="71899" y="4502"/>
                  <a:pt x="71974" y="4512"/>
                </a:cubicBezTo>
                <a:cubicBezTo>
                  <a:pt x="71995" y="4075"/>
                  <a:pt x="72358" y="3723"/>
                  <a:pt x="72795" y="3723"/>
                </a:cubicBezTo>
                <a:cubicBezTo>
                  <a:pt x="73168" y="3723"/>
                  <a:pt x="73488" y="3968"/>
                  <a:pt x="73584" y="4310"/>
                </a:cubicBezTo>
                <a:cubicBezTo>
                  <a:pt x="73745" y="4288"/>
                  <a:pt x="73894" y="4288"/>
                  <a:pt x="74054" y="4288"/>
                </a:cubicBezTo>
                <a:cubicBezTo>
                  <a:pt x="74502" y="4288"/>
                  <a:pt x="74929" y="4331"/>
                  <a:pt x="75345" y="4427"/>
                </a:cubicBezTo>
                <a:cubicBezTo>
                  <a:pt x="75345" y="4395"/>
                  <a:pt x="75345" y="4363"/>
                  <a:pt x="75345" y="4342"/>
                </a:cubicBezTo>
                <a:cubicBezTo>
                  <a:pt x="75345" y="4000"/>
                  <a:pt x="75547" y="3702"/>
                  <a:pt x="75846" y="3584"/>
                </a:cubicBezTo>
                <a:cubicBezTo>
                  <a:pt x="75814" y="3446"/>
                  <a:pt x="75793" y="3296"/>
                  <a:pt x="75793" y="3147"/>
                </a:cubicBezTo>
                <a:cubicBezTo>
                  <a:pt x="75793" y="1995"/>
                  <a:pt x="76731" y="1056"/>
                  <a:pt x="77883" y="1056"/>
                </a:cubicBezTo>
                <a:cubicBezTo>
                  <a:pt x="78289" y="1056"/>
                  <a:pt x="78662" y="1173"/>
                  <a:pt x="78982" y="1365"/>
                </a:cubicBezTo>
                <a:cubicBezTo>
                  <a:pt x="79270" y="565"/>
                  <a:pt x="80038" y="0"/>
                  <a:pt x="80945" y="0"/>
                </a:cubicBezTo>
                <a:cubicBezTo>
                  <a:pt x="81830" y="0"/>
                  <a:pt x="82577" y="544"/>
                  <a:pt x="82887" y="1323"/>
                </a:cubicBezTo>
                <a:cubicBezTo>
                  <a:pt x="83655" y="960"/>
                  <a:pt x="84519" y="757"/>
                  <a:pt x="85425" y="757"/>
                </a:cubicBezTo>
                <a:cubicBezTo>
                  <a:pt x="86716" y="757"/>
                  <a:pt x="87911" y="1163"/>
                  <a:pt x="88892" y="1856"/>
                </a:cubicBezTo>
                <a:lnTo>
                  <a:pt x="88892" y="13953"/>
                </a:lnTo>
                <a:lnTo>
                  <a:pt x="61104" y="13953"/>
                </a:lnTo>
                <a:lnTo>
                  <a:pt x="54532" y="27181"/>
                </a:lnTo>
                <a:lnTo>
                  <a:pt x="30189" y="15126"/>
                </a:lnTo>
                <a:lnTo>
                  <a:pt x="30189" y="13953"/>
                </a:lnTo>
                <a:lnTo>
                  <a:pt x="0" y="13953"/>
                </a:lnTo>
                <a:lnTo>
                  <a:pt x="0" y="3872"/>
                </a:lnTo>
                <a:cubicBezTo>
                  <a:pt x="811" y="3296"/>
                  <a:pt x="1814" y="2966"/>
                  <a:pt x="2891" y="296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 name="Google Shape;921;p22"/>
          <p:cNvGrpSpPr/>
          <p:nvPr/>
        </p:nvGrpSpPr>
        <p:grpSpPr>
          <a:xfrm>
            <a:off x="4765567" y="3739529"/>
            <a:ext cx="4378632" cy="1478180"/>
            <a:chOff x="3635150" y="3150675"/>
            <a:chExt cx="1444950" cy="487800"/>
          </a:xfrm>
        </p:grpSpPr>
        <p:sp>
          <p:nvSpPr>
            <p:cNvPr id="922" name="Google Shape;922;p22"/>
            <p:cNvSpPr/>
            <p:nvPr/>
          </p:nvSpPr>
          <p:spPr>
            <a:xfrm>
              <a:off x="3635150" y="3150675"/>
              <a:ext cx="1444950" cy="487800"/>
            </a:xfrm>
            <a:custGeom>
              <a:avLst/>
              <a:gdLst/>
              <a:ahLst/>
              <a:cxnLst/>
              <a:rect l="l" t="t" r="r" b="b"/>
              <a:pathLst>
                <a:path w="57798" h="19512" extrusionOk="0">
                  <a:moveTo>
                    <a:pt x="57797" y="8129"/>
                  </a:moveTo>
                  <a:cubicBezTo>
                    <a:pt x="39972" y="0"/>
                    <a:pt x="14071" y="16994"/>
                    <a:pt x="1" y="14871"/>
                  </a:cubicBezTo>
                  <a:lnTo>
                    <a:pt x="1" y="19511"/>
                  </a:lnTo>
                  <a:lnTo>
                    <a:pt x="57797" y="19511"/>
                  </a:lnTo>
                  <a:lnTo>
                    <a:pt x="57797" y="812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2"/>
            <p:cNvSpPr/>
            <p:nvPr/>
          </p:nvSpPr>
          <p:spPr>
            <a:xfrm>
              <a:off x="3635150" y="3323225"/>
              <a:ext cx="1444950" cy="315250"/>
            </a:xfrm>
            <a:custGeom>
              <a:avLst/>
              <a:gdLst/>
              <a:ahLst/>
              <a:cxnLst/>
              <a:rect l="l" t="t" r="r" b="b"/>
              <a:pathLst>
                <a:path w="57798" h="12610" extrusionOk="0">
                  <a:moveTo>
                    <a:pt x="57797" y="1227"/>
                  </a:moveTo>
                  <a:cubicBezTo>
                    <a:pt x="56688" y="726"/>
                    <a:pt x="55557" y="320"/>
                    <a:pt x="54394" y="0"/>
                  </a:cubicBezTo>
                  <a:cubicBezTo>
                    <a:pt x="41711" y="12332"/>
                    <a:pt x="17666" y="10593"/>
                    <a:pt x="14914" y="8705"/>
                  </a:cubicBezTo>
                  <a:cubicBezTo>
                    <a:pt x="13900" y="8011"/>
                    <a:pt x="13538" y="7190"/>
                    <a:pt x="13495" y="6401"/>
                  </a:cubicBezTo>
                  <a:cubicBezTo>
                    <a:pt x="8396" y="7734"/>
                    <a:pt x="3777" y="8545"/>
                    <a:pt x="1" y="7969"/>
                  </a:cubicBezTo>
                  <a:lnTo>
                    <a:pt x="1" y="12609"/>
                  </a:lnTo>
                  <a:lnTo>
                    <a:pt x="57797" y="12609"/>
                  </a:lnTo>
                  <a:lnTo>
                    <a:pt x="57797" y="122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2"/>
            <p:cNvSpPr/>
            <p:nvPr/>
          </p:nvSpPr>
          <p:spPr>
            <a:xfrm>
              <a:off x="3635150" y="3298425"/>
              <a:ext cx="1444950" cy="340050"/>
            </a:xfrm>
            <a:custGeom>
              <a:avLst/>
              <a:gdLst/>
              <a:ahLst/>
              <a:cxnLst/>
              <a:rect l="l" t="t" r="r" b="b"/>
              <a:pathLst>
                <a:path w="57798" h="13602" extrusionOk="0">
                  <a:moveTo>
                    <a:pt x="9633" y="8310"/>
                  </a:moveTo>
                  <a:cubicBezTo>
                    <a:pt x="7265" y="8801"/>
                    <a:pt x="5046" y="9110"/>
                    <a:pt x="2998" y="9142"/>
                  </a:cubicBezTo>
                  <a:cubicBezTo>
                    <a:pt x="1803" y="10156"/>
                    <a:pt x="822" y="11094"/>
                    <a:pt x="1" y="11948"/>
                  </a:cubicBezTo>
                  <a:lnTo>
                    <a:pt x="1" y="13601"/>
                  </a:lnTo>
                  <a:lnTo>
                    <a:pt x="7713" y="13601"/>
                  </a:lnTo>
                  <a:cubicBezTo>
                    <a:pt x="7969" y="11596"/>
                    <a:pt x="8737" y="9804"/>
                    <a:pt x="9633" y="8310"/>
                  </a:cubicBezTo>
                  <a:close/>
                  <a:moveTo>
                    <a:pt x="22242" y="4875"/>
                  </a:moveTo>
                  <a:cubicBezTo>
                    <a:pt x="20536" y="5387"/>
                    <a:pt x="18871" y="5889"/>
                    <a:pt x="17229" y="6369"/>
                  </a:cubicBezTo>
                  <a:cubicBezTo>
                    <a:pt x="15906" y="9067"/>
                    <a:pt x="15436" y="11606"/>
                    <a:pt x="15330" y="13601"/>
                  </a:cubicBezTo>
                  <a:lnTo>
                    <a:pt x="21730" y="13601"/>
                  </a:lnTo>
                  <a:cubicBezTo>
                    <a:pt x="21165" y="9462"/>
                    <a:pt x="21698" y="6561"/>
                    <a:pt x="22242" y="4875"/>
                  </a:cubicBezTo>
                  <a:close/>
                  <a:moveTo>
                    <a:pt x="33859" y="1686"/>
                  </a:moveTo>
                  <a:cubicBezTo>
                    <a:pt x="37006" y="4182"/>
                    <a:pt x="40740" y="8150"/>
                    <a:pt x="42159" y="13601"/>
                  </a:cubicBezTo>
                  <a:lnTo>
                    <a:pt x="32344" y="13601"/>
                  </a:lnTo>
                  <a:cubicBezTo>
                    <a:pt x="31587" y="10348"/>
                    <a:pt x="30339" y="6283"/>
                    <a:pt x="28429" y="3072"/>
                  </a:cubicBezTo>
                  <a:cubicBezTo>
                    <a:pt x="30232" y="2571"/>
                    <a:pt x="32046" y="2102"/>
                    <a:pt x="33859" y="1686"/>
                  </a:cubicBezTo>
                  <a:close/>
                  <a:moveTo>
                    <a:pt x="46372" y="0"/>
                  </a:moveTo>
                  <a:cubicBezTo>
                    <a:pt x="44324" y="11"/>
                    <a:pt x="42233" y="192"/>
                    <a:pt x="40121" y="491"/>
                  </a:cubicBezTo>
                  <a:cubicBezTo>
                    <a:pt x="46895" y="2742"/>
                    <a:pt x="51599" y="9964"/>
                    <a:pt x="53605" y="13601"/>
                  </a:cubicBezTo>
                  <a:lnTo>
                    <a:pt x="57797" y="13601"/>
                  </a:lnTo>
                  <a:lnTo>
                    <a:pt x="57797" y="7030"/>
                  </a:lnTo>
                  <a:cubicBezTo>
                    <a:pt x="54394" y="3264"/>
                    <a:pt x="50095" y="1174"/>
                    <a:pt x="46372" y="0"/>
                  </a:cubicBezTo>
                  <a:lnTo>
                    <a:pt x="46372" y="0"/>
                  </a:lnTo>
                  <a:close/>
                </a:path>
              </a:pathLst>
            </a:custGeom>
            <a:solidFill>
              <a:srgbClr val="000000">
                <a:alpha val="16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 name="Google Shape;925;p22"/>
          <p:cNvGrpSpPr/>
          <p:nvPr/>
        </p:nvGrpSpPr>
        <p:grpSpPr>
          <a:xfrm rot="169982">
            <a:off x="-238491" y="4046832"/>
            <a:ext cx="3197605" cy="587724"/>
            <a:chOff x="506125" y="3180038"/>
            <a:chExt cx="1350800" cy="248300"/>
          </a:xfrm>
        </p:grpSpPr>
        <p:sp>
          <p:nvSpPr>
            <p:cNvPr id="926" name="Google Shape;926;p22"/>
            <p:cNvSpPr/>
            <p:nvPr/>
          </p:nvSpPr>
          <p:spPr>
            <a:xfrm>
              <a:off x="506125" y="3180038"/>
              <a:ext cx="1350800" cy="248300"/>
            </a:xfrm>
            <a:custGeom>
              <a:avLst/>
              <a:gdLst/>
              <a:ahLst/>
              <a:cxnLst/>
              <a:rect l="l" t="t" r="r" b="b"/>
              <a:pathLst>
                <a:path w="54032" h="9932" extrusionOk="0">
                  <a:moveTo>
                    <a:pt x="0" y="3424"/>
                  </a:moveTo>
                  <a:cubicBezTo>
                    <a:pt x="15361" y="0"/>
                    <a:pt x="41038" y="5643"/>
                    <a:pt x="52858" y="3787"/>
                  </a:cubicBezTo>
                  <a:lnTo>
                    <a:pt x="54031" y="6081"/>
                  </a:lnTo>
                  <a:lnTo>
                    <a:pt x="0" y="9932"/>
                  </a:lnTo>
                  <a:lnTo>
                    <a:pt x="0" y="342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2"/>
            <p:cNvSpPr/>
            <p:nvPr/>
          </p:nvSpPr>
          <p:spPr>
            <a:xfrm>
              <a:off x="506125" y="3237363"/>
              <a:ext cx="1350800" cy="190975"/>
            </a:xfrm>
            <a:custGeom>
              <a:avLst/>
              <a:gdLst/>
              <a:ahLst/>
              <a:cxnLst/>
              <a:rect l="l" t="t" r="r" b="b"/>
              <a:pathLst>
                <a:path w="54032" h="7639" extrusionOk="0">
                  <a:moveTo>
                    <a:pt x="43630" y="1825"/>
                  </a:moveTo>
                  <a:cubicBezTo>
                    <a:pt x="45977" y="1899"/>
                    <a:pt x="48153" y="1910"/>
                    <a:pt x="50084" y="1782"/>
                  </a:cubicBezTo>
                  <a:cubicBezTo>
                    <a:pt x="51471" y="2209"/>
                    <a:pt x="52634" y="2604"/>
                    <a:pt x="53615" y="2966"/>
                  </a:cubicBezTo>
                  <a:lnTo>
                    <a:pt x="54031" y="3788"/>
                  </a:lnTo>
                  <a:lnTo>
                    <a:pt x="46777" y="4310"/>
                  </a:lnTo>
                  <a:cubicBezTo>
                    <a:pt x="46030" y="3329"/>
                    <a:pt x="44857" y="2497"/>
                    <a:pt x="43630" y="1825"/>
                  </a:cubicBezTo>
                  <a:close/>
                  <a:moveTo>
                    <a:pt x="30904" y="971"/>
                  </a:moveTo>
                  <a:cubicBezTo>
                    <a:pt x="32632" y="1110"/>
                    <a:pt x="34328" y="1249"/>
                    <a:pt x="35992" y="1366"/>
                  </a:cubicBezTo>
                  <a:cubicBezTo>
                    <a:pt x="37923" y="2614"/>
                    <a:pt x="39011" y="3841"/>
                    <a:pt x="39619" y="4822"/>
                  </a:cubicBezTo>
                  <a:lnTo>
                    <a:pt x="33592" y="5249"/>
                  </a:lnTo>
                  <a:cubicBezTo>
                    <a:pt x="33080" y="3169"/>
                    <a:pt x="31832" y="1771"/>
                    <a:pt x="30904" y="971"/>
                  </a:cubicBezTo>
                  <a:close/>
                  <a:moveTo>
                    <a:pt x="19159" y="171"/>
                  </a:moveTo>
                  <a:cubicBezTo>
                    <a:pt x="20972" y="257"/>
                    <a:pt x="22797" y="374"/>
                    <a:pt x="24621" y="491"/>
                  </a:cubicBezTo>
                  <a:cubicBezTo>
                    <a:pt x="23629" y="2209"/>
                    <a:pt x="23490" y="4300"/>
                    <a:pt x="23597" y="5964"/>
                  </a:cubicBezTo>
                  <a:lnTo>
                    <a:pt x="14359" y="6614"/>
                  </a:lnTo>
                  <a:cubicBezTo>
                    <a:pt x="14316" y="3830"/>
                    <a:pt x="16833" y="1611"/>
                    <a:pt x="19159" y="171"/>
                  </a:cubicBezTo>
                  <a:close/>
                  <a:moveTo>
                    <a:pt x="6955" y="182"/>
                  </a:moveTo>
                  <a:cubicBezTo>
                    <a:pt x="8886" y="54"/>
                    <a:pt x="10902" y="1"/>
                    <a:pt x="12961" y="1"/>
                  </a:cubicBezTo>
                  <a:cubicBezTo>
                    <a:pt x="7158" y="1569"/>
                    <a:pt x="4555" y="5452"/>
                    <a:pt x="3595" y="7383"/>
                  </a:cubicBezTo>
                  <a:lnTo>
                    <a:pt x="0" y="7639"/>
                  </a:lnTo>
                  <a:lnTo>
                    <a:pt x="0" y="2924"/>
                  </a:lnTo>
                  <a:cubicBezTo>
                    <a:pt x="2070" y="1665"/>
                    <a:pt x="4598" y="790"/>
                    <a:pt x="6955" y="182"/>
                  </a:cubicBezTo>
                  <a:lnTo>
                    <a:pt x="6955" y="182"/>
                  </a:lnTo>
                </a:path>
              </a:pathLst>
            </a:custGeom>
            <a:solidFill>
              <a:srgbClr val="000000">
                <a:alpha val="16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 name="Google Shape;928;p22"/>
          <p:cNvGrpSpPr/>
          <p:nvPr/>
        </p:nvGrpSpPr>
        <p:grpSpPr>
          <a:xfrm>
            <a:off x="-30449" y="3407919"/>
            <a:ext cx="7151637" cy="2619198"/>
            <a:chOff x="664975" y="3743975"/>
            <a:chExt cx="3464605" cy="1399518"/>
          </a:xfrm>
        </p:grpSpPr>
        <p:sp>
          <p:nvSpPr>
            <p:cNvPr id="929" name="Google Shape;929;p22"/>
            <p:cNvSpPr/>
            <p:nvPr/>
          </p:nvSpPr>
          <p:spPr>
            <a:xfrm>
              <a:off x="664975" y="3743975"/>
              <a:ext cx="3464605" cy="1296386"/>
            </a:xfrm>
            <a:custGeom>
              <a:avLst/>
              <a:gdLst/>
              <a:ahLst/>
              <a:cxnLst/>
              <a:rect l="l" t="t" r="r" b="b"/>
              <a:pathLst>
                <a:path w="88893" h="33262" extrusionOk="0">
                  <a:moveTo>
                    <a:pt x="1" y="13847"/>
                  </a:moveTo>
                  <a:cubicBezTo>
                    <a:pt x="27416" y="1"/>
                    <a:pt x="67259" y="28963"/>
                    <a:pt x="88893" y="25357"/>
                  </a:cubicBezTo>
                  <a:lnTo>
                    <a:pt x="88893" y="33262"/>
                  </a:lnTo>
                  <a:lnTo>
                    <a:pt x="1" y="33262"/>
                  </a:lnTo>
                  <a:lnTo>
                    <a:pt x="1" y="1384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2"/>
            <p:cNvSpPr/>
            <p:nvPr/>
          </p:nvSpPr>
          <p:spPr>
            <a:xfrm>
              <a:off x="664975" y="4225437"/>
              <a:ext cx="3464605" cy="918056"/>
            </a:xfrm>
            <a:custGeom>
              <a:avLst/>
              <a:gdLst/>
              <a:ahLst/>
              <a:cxnLst/>
              <a:rect l="l" t="t" r="r" b="b"/>
              <a:pathLst>
                <a:path w="88893" h="23555" extrusionOk="0">
                  <a:moveTo>
                    <a:pt x="1" y="1494"/>
                  </a:moveTo>
                  <a:cubicBezTo>
                    <a:pt x="1131" y="918"/>
                    <a:pt x="2294" y="427"/>
                    <a:pt x="3478" y="0"/>
                  </a:cubicBezTo>
                  <a:cubicBezTo>
                    <a:pt x="3222" y="4918"/>
                    <a:pt x="7468" y="13836"/>
                    <a:pt x="42660" y="11905"/>
                  </a:cubicBezTo>
                  <a:cubicBezTo>
                    <a:pt x="42660" y="11905"/>
                    <a:pt x="72966" y="23554"/>
                    <a:pt x="88893" y="17346"/>
                  </a:cubicBezTo>
                  <a:lnTo>
                    <a:pt x="88893" y="20909"/>
                  </a:lnTo>
                  <a:lnTo>
                    <a:pt x="1" y="20909"/>
                  </a:lnTo>
                  <a:lnTo>
                    <a:pt x="1" y="149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2"/>
            <p:cNvSpPr/>
            <p:nvPr/>
          </p:nvSpPr>
          <p:spPr>
            <a:xfrm>
              <a:off x="664975" y="4410453"/>
              <a:ext cx="3464605" cy="629914"/>
            </a:xfrm>
            <a:custGeom>
              <a:avLst/>
              <a:gdLst/>
              <a:ahLst/>
              <a:cxnLst/>
              <a:rect l="l" t="t" r="r" b="b"/>
              <a:pathLst>
                <a:path w="88893" h="16162" extrusionOk="0">
                  <a:moveTo>
                    <a:pt x="76764" y="14423"/>
                  </a:moveTo>
                  <a:cubicBezTo>
                    <a:pt x="80978" y="14465"/>
                    <a:pt x="84999" y="14017"/>
                    <a:pt x="88402" y="12780"/>
                  </a:cubicBezTo>
                  <a:cubicBezTo>
                    <a:pt x="88573" y="12972"/>
                    <a:pt x="88733" y="13153"/>
                    <a:pt x="88893" y="13335"/>
                  </a:cubicBezTo>
                  <a:lnTo>
                    <a:pt x="88893" y="16162"/>
                  </a:lnTo>
                  <a:lnTo>
                    <a:pt x="77031" y="16162"/>
                  </a:lnTo>
                  <a:cubicBezTo>
                    <a:pt x="76956" y="15564"/>
                    <a:pt x="76871" y="14988"/>
                    <a:pt x="76764" y="14423"/>
                  </a:cubicBezTo>
                  <a:close/>
                  <a:moveTo>
                    <a:pt x="55834" y="11255"/>
                  </a:moveTo>
                  <a:cubicBezTo>
                    <a:pt x="58683" y="11991"/>
                    <a:pt x="61819" y="12695"/>
                    <a:pt x="65062" y="13249"/>
                  </a:cubicBezTo>
                  <a:cubicBezTo>
                    <a:pt x="65190" y="14284"/>
                    <a:pt x="65275" y="15255"/>
                    <a:pt x="65318" y="16162"/>
                  </a:cubicBezTo>
                  <a:lnTo>
                    <a:pt x="55472" y="16162"/>
                  </a:lnTo>
                  <a:cubicBezTo>
                    <a:pt x="55685" y="14391"/>
                    <a:pt x="55802" y="12759"/>
                    <a:pt x="55834" y="11255"/>
                  </a:cubicBezTo>
                  <a:close/>
                  <a:moveTo>
                    <a:pt x="27480" y="7286"/>
                  </a:moveTo>
                  <a:cubicBezTo>
                    <a:pt x="31459" y="7489"/>
                    <a:pt x="36099" y="7478"/>
                    <a:pt x="41465" y="7222"/>
                  </a:cubicBezTo>
                  <a:cubicBezTo>
                    <a:pt x="40484" y="10305"/>
                    <a:pt x="39716" y="13399"/>
                    <a:pt x="39140" y="16162"/>
                  </a:cubicBezTo>
                  <a:lnTo>
                    <a:pt x="24035" y="16162"/>
                  </a:lnTo>
                  <a:cubicBezTo>
                    <a:pt x="24813" y="12887"/>
                    <a:pt x="26019" y="9932"/>
                    <a:pt x="27480" y="7286"/>
                  </a:cubicBezTo>
                  <a:close/>
                  <a:moveTo>
                    <a:pt x="13260" y="5110"/>
                  </a:moveTo>
                  <a:cubicBezTo>
                    <a:pt x="10167" y="9142"/>
                    <a:pt x="7863" y="13303"/>
                    <a:pt x="6433" y="16162"/>
                  </a:cubicBezTo>
                  <a:lnTo>
                    <a:pt x="1" y="16162"/>
                  </a:lnTo>
                  <a:lnTo>
                    <a:pt x="1" y="4950"/>
                  </a:lnTo>
                  <a:cubicBezTo>
                    <a:pt x="1526" y="3062"/>
                    <a:pt x="3190" y="1430"/>
                    <a:pt x="4908" y="0"/>
                  </a:cubicBezTo>
                  <a:cubicBezTo>
                    <a:pt x="6262" y="1867"/>
                    <a:pt x="8780" y="3723"/>
                    <a:pt x="13260" y="5110"/>
                  </a:cubicBezTo>
                  <a:lnTo>
                    <a:pt x="13260" y="5110"/>
                  </a:lnTo>
                  <a:close/>
                </a:path>
              </a:pathLst>
            </a:custGeom>
            <a:solidFill>
              <a:srgbClr val="9AAA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2"/>
            <p:cNvSpPr/>
            <p:nvPr/>
          </p:nvSpPr>
          <p:spPr>
            <a:xfrm>
              <a:off x="664975" y="4136885"/>
              <a:ext cx="3464605" cy="903479"/>
            </a:xfrm>
            <a:custGeom>
              <a:avLst/>
              <a:gdLst/>
              <a:ahLst/>
              <a:cxnLst/>
              <a:rect l="l" t="t" r="r" b="b"/>
              <a:pathLst>
                <a:path w="88893" h="23181" extrusionOk="0">
                  <a:moveTo>
                    <a:pt x="74076" y="14156"/>
                  </a:moveTo>
                  <a:cubicBezTo>
                    <a:pt x="77713" y="14988"/>
                    <a:pt x="81138" y="15521"/>
                    <a:pt x="84284" y="15575"/>
                  </a:cubicBezTo>
                  <a:cubicBezTo>
                    <a:pt x="86119" y="17303"/>
                    <a:pt x="87634" y="18914"/>
                    <a:pt x="88893" y="20354"/>
                  </a:cubicBezTo>
                  <a:lnTo>
                    <a:pt x="88893" y="23181"/>
                  </a:lnTo>
                  <a:lnTo>
                    <a:pt x="77031" y="23181"/>
                  </a:lnTo>
                  <a:cubicBezTo>
                    <a:pt x="76636" y="19756"/>
                    <a:pt x="75462" y="16695"/>
                    <a:pt x="74076" y="14156"/>
                  </a:cubicBezTo>
                  <a:close/>
                  <a:moveTo>
                    <a:pt x="54693" y="8310"/>
                  </a:moveTo>
                  <a:cubicBezTo>
                    <a:pt x="57296" y="9174"/>
                    <a:pt x="59877" y="10028"/>
                    <a:pt x="62395" y="10838"/>
                  </a:cubicBezTo>
                  <a:cubicBezTo>
                    <a:pt x="64432" y="15447"/>
                    <a:pt x="65158" y="19767"/>
                    <a:pt x="65318" y="23181"/>
                  </a:cubicBezTo>
                  <a:lnTo>
                    <a:pt x="55472" y="23181"/>
                  </a:lnTo>
                  <a:cubicBezTo>
                    <a:pt x="56346" y="16129"/>
                    <a:pt x="55514" y="11180"/>
                    <a:pt x="54693" y="8310"/>
                  </a:cubicBezTo>
                  <a:close/>
                  <a:moveTo>
                    <a:pt x="36814" y="2859"/>
                  </a:moveTo>
                  <a:cubicBezTo>
                    <a:pt x="31982" y="7115"/>
                    <a:pt x="26221" y="13879"/>
                    <a:pt x="24035" y="23181"/>
                  </a:cubicBezTo>
                  <a:lnTo>
                    <a:pt x="39140" y="23181"/>
                  </a:lnTo>
                  <a:cubicBezTo>
                    <a:pt x="40313" y="17623"/>
                    <a:pt x="42223" y="10710"/>
                    <a:pt x="45167" y="5227"/>
                  </a:cubicBezTo>
                  <a:cubicBezTo>
                    <a:pt x="42393" y="4374"/>
                    <a:pt x="39598" y="3574"/>
                    <a:pt x="36814" y="2859"/>
                  </a:cubicBezTo>
                  <a:close/>
                  <a:moveTo>
                    <a:pt x="17559" y="0"/>
                  </a:moveTo>
                  <a:cubicBezTo>
                    <a:pt x="20717" y="22"/>
                    <a:pt x="23928" y="320"/>
                    <a:pt x="27181" y="832"/>
                  </a:cubicBezTo>
                  <a:cubicBezTo>
                    <a:pt x="16759" y="4673"/>
                    <a:pt x="9516" y="16983"/>
                    <a:pt x="6433" y="23181"/>
                  </a:cubicBezTo>
                  <a:lnTo>
                    <a:pt x="1" y="23181"/>
                  </a:lnTo>
                  <a:lnTo>
                    <a:pt x="1" y="11969"/>
                  </a:lnTo>
                  <a:cubicBezTo>
                    <a:pt x="5217" y="5558"/>
                    <a:pt x="11842" y="1984"/>
                    <a:pt x="17559" y="0"/>
                  </a:cubicBezTo>
                  <a:lnTo>
                    <a:pt x="17559" y="0"/>
                  </a:lnTo>
                  <a:close/>
                </a:path>
              </a:pathLst>
            </a:custGeom>
            <a:solidFill>
              <a:srgbClr val="000000">
                <a:alpha val="16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 name="Google Shape;933;p22"/>
          <p:cNvSpPr/>
          <p:nvPr/>
        </p:nvSpPr>
        <p:spPr>
          <a:xfrm>
            <a:off x="2457550" y="4254658"/>
            <a:ext cx="410584" cy="266275"/>
          </a:xfrm>
          <a:custGeom>
            <a:avLst/>
            <a:gdLst/>
            <a:ahLst/>
            <a:cxnLst/>
            <a:rect l="l" t="t" r="r" b="b"/>
            <a:pathLst>
              <a:path w="7682" h="4982" extrusionOk="0">
                <a:moveTo>
                  <a:pt x="1292" y="2315"/>
                </a:moveTo>
                <a:lnTo>
                  <a:pt x="1302" y="2283"/>
                </a:lnTo>
                <a:cubicBezTo>
                  <a:pt x="1345" y="2422"/>
                  <a:pt x="1345" y="2731"/>
                  <a:pt x="1494" y="2848"/>
                </a:cubicBezTo>
                <a:cubicBezTo>
                  <a:pt x="1548" y="2891"/>
                  <a:pt x="1569" y="2891"/>
                  <a:pt x="1633" y="2912"/>
                </a:cubicBezTo>
                <a:cubicBezTo>
                  <a:pt x="1633" y="3179"/>
                  <a:pt x="1729" y="3008"/>
                  <a:pt x="1782" y="2998"/>
                </a:cubicBezTo>
                <a:cubicBezTo>
                  <a:pt x="1804" y="3019"/>
                  <a:pt x="1804" y="3040"/>
                  <a:pt x="1814" y="3062"/>
                </a:cubicBezTo>
                <a:cubicBezTo>
                  <a:pt x="1857" y="3115"/>
                  <a:pt x="1900" y="3158"/>
                  <a:pt x="1964" y="3200"/>
                </a:cubicBezTo>
                <a:cubicBezTo>
                  <a:pt x="2060" y="3264"/>
                  <a:pt x="2124" y="3286"/>
                  <a:pt x="2252" y="3275"/>
                </a:cubicBezTo>
                <a:cubicBezTo>
                  <a:pt x="2273" y="3350"/>
                  <a:pt x="2273" y="3424"/>
                  <a:pt x="2284" y="3499"/>
                </a:cubicBezTo>
                <a:cubicBezTo>
                  <a:pt x="2305" y="3574"/>
                  <a:pt x="2358" y="3574"/>
                  <a:pt x="2337" y="3702"/>
                </a:cubicBezTo>
                <a:cubicBezTo>
                  <a:pt x="2326" y="3776"/>
                  <a:pt x="2401" y="3926"/>
                  <a:pt x="2433" y="4000"/>
                </a:cubicBezTo>
                <a:cubicBezTo>
                  <a:pt x="2465" y="4054"/>
                  <a:pt x="2465" y="4043"/>
                  <a:pt x="2444" y="4107"/>
                </a:cubicBezTo>
                <a:cubicBezTo>
                  <a:pt x="2422" y="4256"/>
                  <a:pt x="2348" y="4416"/>
                  <a:pt x="2337" y="4512"/>
                </a:cubicBezTo>
                <a:cubicBezTo>
                  <a:pt x="2337" y="4566"/>
                  <a:pt x="2358" y="4566"/>
                  <a:pt x="2284" y="4640"/>
                </a:cubicBezTo>
                <a:cubicBezTo>
                  <a:pt x="2252" y="4672"/>
                  <a:pt x="2134" y="4790"/>
                  <a:pt x="2166" y="4832"/>
                </a:cubicBezTo>
                <a:cubicBezTo>
                  <a:pt x="2198" y="4854"/>
                  <a:pt x="2230" y="4843"/>
                  <a:pt x="2273" y="4843"/>
                </a:cubicBezTo>
                <a:cubicBezTo>
                  <a:pt x="2262" y="4886"/>
                  <a:pt x="2230" y="4896"/>
                  <a:pt x="2209" y="4939"/>
                </a:cubicBezTo>
                <a:cubicBezTo>
                  <a:pt x="2273" y="4982"/>
                  <a:pt x="2614" y="4971"/>
                  <a:pt x="2657" y="4950"/>
                </a:cubicBezTo>
                <a:cubicBezTo>
                  <a:pt x="2764" y="4886"/>
                  <a:pt x="2678" y="4715"/>
                  <a:pt x="2721" y="4683"/>
                </a:cubicBezTo>
                <a:cubicBezTo>
                  <a:pt x="2753" y="4651"/>
                  <a:pt x="2796" y="4672"/>
                  <a:pt x="2806" y="4608"/>
                </a:cubicBezTo>
                <a:cubicBezTo>
                  <a:pt x="2828" y="4544"/>
                  <a:pt x="2796" y="4363"/>
                  <a:pt x="2796" y="4288"/>
                </a:cubicBezTo>
                <a:cubicBezTo>
                  <a:pt x="2785" y="4182"/>
                  <a:pt x="2785" y="4075"/>
                  <a:pt x="2774" y="3968"/>
                </a:cubicBezTo>
                <a:cubicBezTo>
                  <a:pt x="2774" y="3904"/>
                  <a:pt x="2764" y="3862"/>
                  <a:pt x="2796" y="3819"/>
                </a:cubicBezTo>
                <a:cubicBezTo>
                  <a:pt x="2849" y="3723"/>
                  <a:pt x="2860" y="3648"/>
                  <a:pt x="2860" y="3542"/>
                </a:cubicBezTo>
                <a:cubicBezTo>
                  <a:pt x="2870" y="3488"/>
                  <a:pt x="2881" y="3456"/>
                  <a:pt x="2892" y="3403"/>
                </a:cubicBezTo>
                <a:cubicBezTo>
                  <a:pt x="2924" y="3318"/>
                  <a:pt x="2945" y="3232"/>
                  <a:pt x="2956" y="3126"/>
                </a:cubicBezTo>
                <a:cubicBezTo>
                  <a:pt x="3073" y="3051"/>
                  <a:pt x="3212" y="3008"/>
                  <a:pt x="3361" y="2966"/>
                </a:cubicBezTo>
                <a:cubicBezTo>
                  <a:pt x="3532" y="2934"/>
                  <a:pt x="3670" y="2976"/>
                  <a:pt x="3852" y="3019"/>
                </a:cubicBezTo>
                <a:cubicBezTo>
                  <a:pt x="3926" y="3030"/>
                  <a:pt x="4300" y="3115"/>
                  <a:pt x="4332" y="3126"/>
                </a:cubicBezTo>
                <a:cubicBezTo>
                  <a:pt x="4492" y="3200"/>
                  <a:pt x="4577" y="3254"/>
                  <a:pt x="4769" y="3296"/>
                </a:cubicBezTo>
                <a:lnTo>
                  <a:pt x="4759" y="3392"/>
                </a:lnTo>
                <a:cubicBezTo>
                  <a:pt x="4791" y="3435"/>
                  <a:pt x="4919" y="3478"/>
                  <a:pt x="4951" y="3403"/>
                </a:cubicBezTo>
                <a:cubicBezTo>
                  <a:pt x="4993" y="3296"/>
                  <a:pt x="5025" y="3232"/>
                  <a:pt x="5121" y="3179"/>
                </a:cubicBezTo>
                <a:cubicBezTo>
                  <a:pt x="5143" y="3168"/>
                  <a:pt x="5367" y="3115"/>
                  <a:pt x="5441" y="3094"/>
                </a:cubicBezTo>
                <a:cubicBezTo>
                  <a:pt x="5527" y="3062"/>
                  <a:pt x="5644" y="3008"/>
                  <a:pt x="5697" y="2955"/>
                </a:cubicBezTo>
                <a:cubicBezTo>
                  <a:pt x="5751" y="2902"/>
                  <a:pt x="5868" y="2795"/>
                  <a:pt x="5911" y="2752"/>
                </a:cubicBezTo>
                <a:cubicBezTo>
                  <a:pt x="5985" y="2699"/>
                  <a:pt x="5985" y="2699"/>
                  <a:pt x="6103" y="2688"/>
                </a:cubicBezTo>
                <a:cubicBezTo>
                  <a:pt x="6156" y="2870"/>
                  <a:pt x="6156" y="2955"/>
                  <a:pt x="6273" y="3094"/>
                </a:cubicBezTo>
                <a:cubicBezTo>
                  <a:pt x="6327" y="3147"/>
                  <a:pt x="6316" y="3168"/>
                  <a:pt x="6327" y="3243"/>
                </a:cubicBezTo>
                <a:cubicBezTo>
                  <a:pt x="6401" y="3542"/>
                  <a:pt x="6455" y="3339"/>
                  <a:pt x="6508" y="3840"/>
                </a:cubicBezTo>
                <a:cubicBezTo>
                  <a:pt x="6551" y="4160"/>
                  <a:pt x="6487" y="4374"/>
                  <a:pt x="6337" y="4619"/>
                </a:cubicBezTo>
                <a:cubicBezTo>
                  <a:pt x="6295" y="4704"/>
                  <a:pt x="6295" y="4662"/>
                  <a:pt x="6241" y="4715"/>
                </a:cubicBezTo>
                <a:cubicBezTo>
                  <a:pt x="6220" y="4736"/>
                  <a:pt x="6124" y="4928"/>
                  <a:pt x="6103" y="4960"/>
                </a:cubicBezTo>
                <a:cubicBezTo>
                  <a:pt x="6113" y="4960"/>
                  <a:pt x="6113" y="4971"/>
                  <a:pt x="6113" y="4971"/>
                </a:cubicBezTo>
                <a:lnTo>
                  <a:pt x="6551" y="4971"/>
                </a:lnTo>
                <a:cubicBezTo>
                  <a:pt x="6561" y="4960"/>
                  <a:pt x="6572" y="4960"/>
                  <a:pt x="6572" y="4950"/>
                </a:cubicBezTo>
                <a:cubicBezTo>
                  <a:pt x="6583" y="4939"/>
                  <a:pt x="6625" y="4832"/>
                  <a:pt x="6625" y="4811"/>
                </a:cubicBezTo>
                <a:cubicBezTo>
                  <a:pt x="6753" y="4790"/>
                  <a:pt x="6711" y="4747"/>
                  <a:pt x="6753" y="4662"/>
                </a:cubicBezTo>
                <a:cubicBezTo>
                  <a:pt x="6807" y="4544"/>
                  <a:pt x="6892" y="4235"/>
                  <a:pt x="6903" y="4096"/>
                </a:cubicBezTo>
                <a:cubicBezTo>
                  <a:pt x="6903" y="4043"/>
                  <a:pt x="6892" y="4032"/>
                  <a:pt x="6935" y="4011"/>
                </a:cubicBezTo>
                <a:cubicBezTo>
                  <a:pt x="7009" y="4203"/>
                  <a:pt x="7031" y="4619"/>
                  <a:pt x="6903" y="4811"/>
                </a:cubicBezTo>
                <a:cubicBezTo>
                  <a:pt x="6892" y="4832"/>
                  <a:pt x="6807" y="4928"/>
                  <a:pt x="6775" y="4971"/>
                </a:cubicBezTo>
                <a:lnTo>
                  <a:pt x="7276" y="4971"/>
                </a:lnTo>
                <a:cubicBezTo>
                  <a:pt x="7276" y="4918"/>
                  <a:pt x="7265" y="4854"/>
                  <a:pt x="7276" y="4822"/>
                </a:cubicBezTo>
                <a:cubicBezTo>
                  <a:pt x="7489" y="4811"/>
                  <a:pt x="7404" y="4683"/>
                  <a:pt x="7393" y="4587"/>
                </a:cubicBezTo>
                <a:cubicBezTo>
                  <a:pt x="7351" y="4352"/>
                  <a:pt x="7361" y="4022"/>
                  <a:pt x="7361" y="3776"/>
                </a:cubicBezTo>
                <a:cubicBezTo>
                  <a:pt x="7361" y="3712"/>
                  <a:pt x="7361" y="3638"/>
                  <a:pt x="7361" y="3574"/>
                </a:cubicBezTo>
                <a:cubicBezTo>
                  <a:pt x="7361" y="3510"/>
                  <a:pt x="7361" y="3584"/>
                  <a:pt x="7372" y="3488"/>
                </a:cubicBezTo>
                <a:cubicBezTo>
                  <a:pt x="7383" y="3456"/>
                  <a:pt x="7383" y="3435"/>
                  <a:pt x="7415" y="3424"/>
                </a:cubicBezTo>
                <a:cubicBezTo>
                  <a:pt x="7415" y="3627"/>
                  <a:pt x="7340" y="3584"/>
                  <a:pt x="7383" y="3680"/>
                </a:cubicBezTo>
                <a:cubicBezTo>
                  <a:pt x="7393" y="3723"/>
                  <a:pt x="7393" y="3712"/>
                  <a:pt x="7425" y="3744"/>
                </a:cubicBezTo>
                <a:cubicBezTo>
                  <a:pt x="7425" y="3830"/>
                  <a:pt x="7404" y="3851"/>
                  <a:pt x="7436" y="3947"/>
                </a:cubicBezTo>
                <a:cubicBezTo>
                  <a:pt x="7436" y="3787"/>
                  <a:pt x="7457" y="3670"/>
                  <a:pt x="7479" y="3520"/>
                </a:cubicBezTo>
                <a:cubicBezTo>
                  <a:pt x="7489" y="3563"/>
                  <a:pt x="7479" y="3563"/>
                  <a:pt x="7500" y="3606"/>
                </a:cubicBezTo>
                <a:cubicBezTo>
                  <a:pt x="7511" y="3627"/>
                  <a:pt x="7511" y="3659"/>
                  <a:pt x="7500" y="3691"/>
                </a:cubicBezTo>
                <a:cubicBezTo>
                  <a:pt x="7500" y="3755"/>
                  <a:pt x="7489" y="3840"/>
                  <a:pt x="7532" y="3872"/>
                </a:cubicBezTo>
                <a:cubicBezTo>
                  <a:pt x="7500" y="3680"/>
                  <a:pt x="7521" y="3787"/>
                  <a:pt x="7521" y="3627"/>
                </a:cubicBezTo>
                <a:cubicBezTo>
                  <a:pt x="7521" y="3595"/>
                  <a:pt x="7479" y="3520"/>
                  <a:pt x="7543" y="3424"/>
                </a:cubicBezTo>
                <a:cubicBezTo>
                  <a:pt x="7575" y="3446"/>
                  <a:pt x="7564" y="3520"/>
                  <a:pt x="7553" y="3563"/>
                </a:cubicBezTo>
                <a:cubicBezTo>
                  <a:pt x="7543" y="3606"/>
                  <a:pt x="7532" y="3659"/>
                  <a:pt x="7575" y="3702"/>
                </a:cubicBezTo>
                <a:cubicBezTo>
                  <a:pt x="7564" y="3616"/>
                  <a:pt x="7553" y="3648"/>
                  <a:pt x="7585" y="3563"/>
                </a:cubicBezTo>
                <a:cubicBezTo>
                  <a:pt x="7596" y="3520"/>
                  <a:pt x="7596" y="3467"/>
                  <a:pt x="7596" y="3414"/>
                </a:cubicBezTo>
                <a:cubicBezTo>
                  <a:pt x="7575" y="3243"/>
                  <a:pt x="7564" y="3339"/>
                  <a:pt x="7607" y="3211"/>
                </a:cubicBezTo>
                <a:cubicBezTo>
                  <a:pt x="7617" y="3190"/>
                  <a:pt x="7617" y="3158"/>
                  <a:pt x="7628" y="3147"/>
                </a:cubicBezTo>
                <a:cubicBezTo>
                  <a:pt x="7681" y="3232"/>
                  <a:pt x="7543" y="3414"/>
                  <a:pt x="7649" y="3488"/>
                </a:cubicBezTo>
                <a:cubicBezTo>
                  <a:pt x="7628" y="3414"/>
                  <a:pt x="7639" y="3371"/>
                  <a:pt x="7649" y="3296"/>
                </a:cubicBezTo>
                <a:cubicBezTo>
                  <a:pt x="7671" y="3222"/>
                  <a:pt x="7660" y="3200"/>
                  <a:pt x="7660" y="3126"/>
                </a:cubicBezTo>
                <a:cubicBezTo>
                  <a:pt x="7660" y="3072"/>
                  <a:pt x="7681" y="2998"/>
                  <a:pt x="7681" y="2934"/>
                </a:cubicBezTo>
                <a:cubicBezTo>
                  <a:pt x="7681" y="2827"/>
                  <a:pt x="7660" y="2816"/>
                  <a:pt x="7639" y="2774"/>
                </a:cubicBezTo>
                <a:cubicBezTo>
                  <a:pt x="7585" y="2699"/>
                  <a:pt x="7639" y="2507"/>
                  <a:pt x="7607" y="2400"/>
                </a:cubicBezTo>
                <a:cubicBezTo>
                  <a:pt x="7575" y="2294"/>
                  <a:pt x="7553" y="2176"/>
                  <a:pt x="7532" y="2069"/>
                </a:cubicBezTo>
                <a:cubicBezTo>
                  <a:pt x="7500" y="1920"/>
                  <a:pt x="7500" y="1856"/>
                  <a:pt x="7511" y="1696"/>
                </a:cubicBezTo>
                <a:cubicBezTo>
                  <a:pt x="7511" y="1568"/>
                  <a:pt x="7532" y="1451"/>
                  <a:pt x="7532" y="1312"/>
                </a:cubicBezTo>
                <a:cubicBezTo>
                  <a:pt x="7532" y="1067"/>
                  <a:pt x="7489" y="843"/>
                  <a:pt x="7425" y="619"/>
                </a:cubicBezTo>
                <a:cubicBezTo>
                  <a:pt x="7308" y="213"/>
                  <a:pt x="6935" y="0"/>
                  <a:pt x="6561" y="96"/>
                </a:cubicBezTo>
                <a:cubicBezTo>
                  <a:pt x="6508" y="107"/>
                  <a:pt x="6465" y="128"/>
                  <a:pt x="6401" y="128"/>
                </a:cubicBezTo>
                <a:cubicBezTo>
                  <a:pt x="6167" y="160"/>
                  <a:pt x="5921" y="171"/>
                  <a:pt x="5687" y="203"/>
                </a:cubicBezTo>
                <a:cubicBezTo>
                  <a:pt x="5569" y="213"/>
                  <a:pt x="5473" y="245"/>
                  <a:pt x="5367" y="267"/>
                </a:cubicBezTo>
                <a:cubicBezTo>
                  <a:pt x="5217" y="309"/>
                  <a:pt x="4876" y="320"/>
                  <a:pt x="4673" y="363"/>
                </a:cubicBezTo>
                <a:cubicBezTo>
                  <a:pt x="4535" y="384"/>
                  <a:pt x="4417" y="437"/>
                  <a:pt x="4374" y="448"/>
                </a:cubicBezTo>
                <a:cubicBezTo>
                  <a:pt x="4118" y="480"/>
                  <a:pt x="3873" y="480"/>
                  <a:pt x="3606" y="459"/>
                </a:cubicBezTo>
                <a:cubicBezTo>
                  <a:pt x="3244" y="437"/>
                  <a:pt x="3233" y="395"/>
                  <a:pt x="2913" y="331"/>
                </a:cubicBezTo>
                <a:cubicBezTo>
                  <a:pt x="2700" y="277"/>
                  <a:pt x="2710" y="299"/>
                  <a:pt x="2540" y="288"/>
                </a:cubicBezTo>
                <a:cubicBezTo>
                  <a:pt x="2305" y="267"/>
                  <a:pt x="2060" y="21"/>
                  <a:pt x="1526" y="128"/>
                </a:cubicBezTo>
                <a:cubicBezTo>
                  <a:pt x="1494" y="139"/>
                  <a:pt x="1452" y="139"/>
                  <a:pt x="1420" y="139"/>
                </a:cubicBezTo>
                <a:cubicBezTo>
                  <a:pt x="1377" y="128"/>
                  <a:pt x="1345" y="128"/>
                  <a:pt x="1313" y="128"/>
                </a:cubicBezTo>
                <a:cubicBezTo>
                  <a:pt x="1206" y="160"/>
                  <a:pt x="1292" y="171"/>
                  <a:pt x="1153" y="117"/>
                </a:cubicBezTo>
                <a:cubicBezTo>
                  <a:pt x="1004" y="64"/>
                  <a:pt x="940" y="64"/>
                  <a:pt x="822" y="128"/>
                </a:cubicBezTo>
                <a:cubicBezTo>
                  <a:pt x="780" y="149"/>
                  <a:pt x="737" y="171"/>
                  <a:pt x="694" y="192"/>
                </a:cubicBezTo>
                <a:cubicBezTo>
                  <a:pt x="641" y="224"/>
                  <a:pt x="609" y="256"/>
                  <a:pt x="556" y="245"/>
                </a:cubicBezTo>
                <a:cubicBezTo>
                  <a:pt x="492" y="235"/>
                  <a:pt x="417" y="224"/>
                  <a:pt x="353" y="203"/>
                </a:cubicBezTo>
                <a:cubicBezTo>
                  <a:pt x="278" y="181"/>
                  <a:pt x="257" y="160"/>
                  <a:pt x="204" y="128"/>
                </a:cubicBezTo>
                <a:cubicBezTo>
                  <a:pt x="161" y="107"/>
                  <a:pt x="86" y="85"/>
                  <a:pt x="43" y="128"/>
                </a:cubicBezTo>
                <a:cubicBezTo>
                  <a:pt x="1" y="171"/>
                  <a:pt x="22" y="224"/>
                  <a:pt x="22" y="277"/>
                </a:cubicBezTo>
                <a:cubicBezTo>
                  <a:pt x="54" y="309"/>
                  <a:pt x="118" y="576"/>
                  <a:pt x="310" y="608"/>
                </a:cubicBezTo>
                <a:cubicBezTo>
                  <a:pt x="310" y="693"/>
                  <a:pt x="321" y="725"/>
                  <a:pt x="364" y="789"/>
                </a:cubicBezTo>
                <a:cubicBezTo>
                  <a:pt x="417" y="864"/>
                  <a:pt x="342" y="875"/>
                  <a:pt x="406" y="981"/>
                </a:cubicBezTo>
                <a:cubicBezTo>
                  <a:pt x="438" y="1013"/>
                  <a:pt x="428" y="1024"/>
                  <a:pt x="406" y="1067"/>
                </a:cubicBezTo>
                <a:cubicBezTo>
                  <a:pt x="385" y="1120"/>
                  <a:pt x="353" y="1205"/>
                  <a:pt x="310" y="1248"/>
                </a:cubicBezTo>
                <a:cubicBezTo>
                  <a:pt x="289" y="1259"/>
                  <a:pt x="193" y="1312"/>
                  <a:pt x="182" y="1355"/>
                </a:cubicBezTo>
                <a:cubicBezTo>
                  <a:pt x="161" y="1387"/>
                  <a:pt x="193" y="1397"/>
                  <a:pt x="193" y="1451"/>
                </a:cubicBezTo>
                <a:cubicBezTo>
                  <a:pt x="172" y="1621"/>
                  <a:pt x="172" y="1568"/>
                  <a:pt x="236" y="1643"/>
                </a:cubicBezTo>
                <a:cubicBezTo>
                  <a:pt x="278" y="1696"/>
                  <a:pt x="353" y="1707"/>
                  <a:pt x="438" y="1707"/>
                </a:cubicBezTo>
                <a:cubicBezTo>
                  <a:pt x="502" y="1707"/>
                  <a:pt x="460" y="1717"/>
                  <a:pt x="513" y="1749"/>
                </a:cubicBezTo>
                <a:cubicBezTo>
                  <a:pt x="556" y="1771"/>
                  <a:pt x="588" y="1760"/>
                  <a:pt x="630" y="1760"/>
                </a:cubicBezTo>
                <a:cubicBezTo>
                  <a:pt x="694" y="1867"/>
                  <a:pt x="758" y="1803"/>
                  <a:pt x="833" y="1877"/>
                </a:cubicBezTo>
                <a:cubicBezTo>
                  <a:pt x="897" y="1952"/>
                  <a:pt x="1004" y="1909"/>
                  <a:pt x="1089" y="1920"/>
                </a:cubicBezTo>
                <a:cubicBezTo>
                  <a:pt x="1132" y="1995"/>
                  <a:pt x="1100" y="2037"/>
                  <a:pt x="1206" y="2187"/>
                </a:cubicBezTo>
                <a:cubicBezTo>
                  <a:pt x="1228" y="2229"/>
                  <a:pt x="1281" y="2262"/>
                  <a:pt x="1292" y="2304"/>
                </a:cubicBezTo>
                <a:cubicBezTo>
                  <a:pt x="1292" y="2304"/>
                  <a:pt x="1292" y="2315"/>
                  <a:pt x="1292" y="2315"/>
                </a:cubicBezTo>
                <a:close/>
                <a:moveTo>
                  <a:pt x="7351" y="3446"/>
                </a:moveTo>
                <a:cubicBezTo>
                  <a:pt x="7351" y="3403"/>
                  <a:pt x="7340" y="3371"/>
                  <a:pt x="7340" y="3328"/>
                </a:cubicBezTo>
                <a:cubicBezTo>
                  <a:pt x="7329" y="3286"/>
                  <a:pt x="7340" y="3254"/>
                  <a:pt x="7329" y="3211"/>
                </a:cubicBezTo>
                <a:cubicBezTo>
                  <a:pt x="7319" y="3115"/>
                  <a:pt x="7276" y="3094"/>
                  <a:pt x="7233" y="3051"/>
                </a:cubicBezTo>
                <a:cubicBezTo>
                  <a:pt x="7191" y="2998"/>
                  <a:pt x="7105" y="2784"/>
                  <a:pt x="7105" y="2678"/>
                </a:cubicBezTo>
                <a:cubicBezTo>
                  <a:pt x="7105" y="2592"/>
                  <a:pt x="7137" y="2550"/>
                  <a:pt x="7169" y="2496"/>
                </a:cubicBezTo>
                <a:cubicBezTo>
                  <a:pt x="7191" y="2464"/>
                  <a:pt x="7191" y="2432"/>
                  <a:pt x="7212" y="2411"/>
                </a:cubicBezTo>
                <a:cubicBezTo>
                  <a:pt x="7244" y="2336"/>
                  <a:pt x="7287" y="2219"/>
                  <a:pt x="7308" y="2133"/>
                </a:cubicBezTo>
                <a:cubicBezTo>
                  <a:pt x="7329" y="2080"/>
                  <a:pt x="7340" y="2005"/>
                  <a:pt x="7361" y="1952"/>
                </a:cubicBezTo>
                <a:cubicBezTo>
                  <a:pt x="7404" y="1995"/>
                  <a:pt x="7361" y="2155"/>
                  <a:pt x="7361" y="2197"/>
                </a:cubicBezTo>
                <a:cubicBezTo>
                  <a:pt x="7329" y="2347"/>
                  <a:pt x="7351" y="2411"/>
                  <a:pt x="7340" y="2454"/>
                </a:cubicBezTo>
                <a:cubicBezTo>
                  <a:pt x="7329" y="2518"/>
                  <a:pt x="7329" y="2507"/>
                  <a:pt x="7329" y="2582"/>
                </a:cubicBezTo>
                <a:cubicBezTo>
                  <a:pt x="7329" y="2614"/>
                  <a:pt x="7319" y="2667"/>
                  <a:pt x="7308" y="2699"/>
                </a:cubicBezTo>
                <a:cubicBezTo>
                  <a:pt x="7297" y="2827"/>
                  <a:pt x="7255" y="2859"/>
                  <a:pt x="7329" y="2923"/>
                </a:cubicBezTo>
                <a:cubicBezTo>
                  <a:pt x="7297" y="3083"/>
                  <a:pt x="7361" y="3083"/>
                  <a:pt x="7372" y="3190"/>
                </a:cubicBezTo>
                <a:cubicBezTo>
                  <a:pt x="7372" y="3222"/>
                  <a:pt x="7361" y="3232"/>
                  <a:pt x="7372" y="3264"/>
                </a:cubicBezTo>
                <a:cubicBezTo>
                  <a:pt x="7383" y="3296"/>
                  <a:pt x="7383" y="3286"/>
                  <a:pt x="7372" y="3328"/>
                </a:cubicBezTo>
                <a:cubicBezTo>
                  <a:pt x="7372" y="3360"/>
                  <a:pt x="7361" y="3414"/>
                  <a:pt x="7351" y="3446"/>
                </a:cubicBezTo>
                <a:lnTo>
                  <a:pt x="7351" y="34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2"/>
          <p:cNvSpPr/>
          <p:nvPr/>
        </p:nvSpPr>
        <p:spPr>
          <a:xfrm rot="-899901">
            <a:off x="7412828" y="4361249"/>
            <a:ext cx="362161" cy="234734"/>
          </a:xfrm>
          <a:custGeom>
            <a:avLst/>
            <a:gdLst/>
            <a:ahLst/>
            <a:cxnLst/>
            <a:rect l="l" t="t" r="r" b="b"/>
            <a:pathLst>
              <a:path w="9218" h="5975" extrusionOk="0">
                <a:moveTo>
                  <a:pt x="7670" y="2774"/>
                </a:moveTo>
                <a:lnTo>
                  <a:pt x="7660" y="2721"/>
                </a:lnTo>
                <a:cubicBezTo>
                  <a:pt x="7596" y="2891"/>
                  <a:pt x="7606" y="3265"/>
                  <a:pt x="7425" y="3403"/>
                </a:cubicBezTo>
                <a:cubicBezTo>
                  <a:pt x="7372" y="3457"/>
                  <a:pt x="7340" y="3457"/>
                  <a:pt x="7265" y="3478"/>
                </a:cubicBezTo>
                <a:cubicBezTo>
                  <a:pt x="7265" y="3798"/>
                  <a:pt x="7148" y="3595"/>
                  <a:pt x="7084" y="3585"/>
                </a:cubicBezTo>
                <a:cubicBezTo>
                  <a:pt x="7062" y="3606"/>
                  <a:pt x="7052" y="3638"/>
                  <a:pt x="7041" y="3659"/>
                </a:cubicBezTo>
                <a:cubicBezTo>
                  <a:pt x="6988" y="3734"/>
                  <a:pt x="6945" y="3777"/>
                  <a:pt x="6870" y="3830"/>
                </a:cubicBezTo>
                <a:cubicBezTo>
                  <a:pt x="6753" y="3905"/>
                  <a:pt x="6668" y="3937"/>
                  <a:pt x="6518" y="3916"/>
                </a:cubicBezTo>
                <a:cubicBezTo>
                  <a:pt x="6497" y="4012"/>
                  <a:pt x="6497" y="4097"/>
                  <a:pt x="6476" y="4182"/>
                </a:cubicBezTo>
                <a:cubicBezTo>
                  <a:pt x="6454" y="4289"/>
                  <a:pt x="6390" y="4278"/>
                  <a:pt x="6412" y="4438"/>
                </a:cubicBezTo>
                <a:cubicBezTo>
                  <a:pt x="6422" y="4524"/>
                  <a:pt x="6337" y="4694"/>
                  <a:pt x="6294" y="4790"/>
                </a:cubicBezTo>
                <a:cubicBezTo>
                  <a:pt x="6273" y="4854"/>
                  <a:pt x="6273" y="4844"/>
                  <a:pt x="6284" y="4918"/>
                </a:cubicBezTo>
                <a:cubicBezTo>
                  <a:pt x="6316" y="5089"/>
                  <a:pt x="6401" y="5281"/>
                  <a:pt x="6412" y="5398"/>
                </a:cubicBezTo>
                <a:cubicBezTo>
                  <a:pt x="6412" y="5462"/>
                  <a:pt x="6390" y="5473"/>
                  <a:pt x="6476" y="5558"/>
                </a:cubicBezTo>
                <a:cubicBezTo>
                  <a:pt x="6518" y="5590"/>
                  <a:pt x="6657" y="5740"/>
                  <a:pt x="6625" y="5793"/>
                </a:cubicBezTo>
                <a:cubicBezTo>
                  <a:pt x="6593" y="5814"/>
                  <a:pt x="6540" y="5804"/>
                  <a:pt x="6497" y="5804"/>
                </a:cubicBezTo>
                <a:cubicBezTo>
                  <a:pt x="6508" y="5846"/>
                  <a:pt x="6550" y="5868"/>
                  <a:pt x="6561" y="5910"/>
                </a:cubicBezTo>
                <a:cubicBezTo>
                  <a:pt x="6486" y="5974"/>
                  <a:pt x="6081" y="5953"/>
                  <a:pt x="6028" y="5921"/>
                </a:cubicBezTo>
                <a:cubicBezTo>
                  <a:pt x="5900" y="5857"/>
                  <a:pt x="6006" y="5654"/>
                  <a:pt x="5953" y="5601"/>
                </a:cubicBezTo>
                <a:cubicBezTo>
                  <a:pt x="5921" y="5569"/>
                  <a:pt x="5868" y="5601"/>
                  <a:pt x="5846" y="5516"/>
                </a:cubicBezTo>
                <a:cubicBezTo>
                  <a:pt x="5836" y="5441"/>
                  <a:pt x="5868" y="5228"/>
                  <a:pt x="5868" y="5132"/>
                </a:cubicBezTo>
                <a:cubicBezTo>
                  <a:pt x="5878" y="5004"/>
                  <a:pt x="5878" y="4876"/>
                  <a:pt x="5889" y="4748"/>
                </a:cubicBezTo>
                <a:cubicBezTo>
                  <a:pt x="5889" y="4673"/>
                  <a:pt x="5910" y="4620"/>
                  <a:pt x="5868" y="4566"/>
                </a:cubicBezTo>
                <a:cubicBezTo>
                  <a:pt x="5804" y="4460"/>
                  <a:pt x="5793" y="4374"/>
                  <a:pt x="5782" y="4246"/>
                </a:cubicBezTo>
                <a:cubicBezTo>
                  <a:pt x="5782" y="4172"/>
                  <a:pt x="5772" y="4140"/>
                  <a:pt x="5750" y="4076"/>
                </a:cubicBezTo>
                <a:cubicBezTo>
                  <a:pt x="5718" y="3969"/>
                  <a:pt x="5686" y="3862"/>
                  <a:pt x="5676" y="3745"/>
                </a:cubicBezTo>
                <a:cubicBezTo>
                  <a:pt x="5537" y="3659"/>
                  <a:pt x="5377" y="3595"/>
                  <a:pt x="5185" y="3553"/>
                </a:cubicBezTo>
                <a:cubicBezTo>
                  <a:pt x="4982" y="3499"/>
                  <a:pt x="4822" y="3553"/>
                  <a:pt x="4598" y="3606"/>
                </a:cubicBezTo>
                <a:cubicBezTo>
                  <a:pt x="4502" y="3627"/>
                  <a:pt x="4065" y="3723"/>
                  <a:pt x="4022" y="3745"/>
                </a:cubicBezTo>
                <a:cubicBezTo>
                  <a:pt x="3841" y="3841"/>
                  <a:pt x="3734" y="3894"/>
                  <a:pt x="3510" y="3937"/>
                </a:cubicBezTo>
                <a:lnTo>
                  <a:pt x="3510" y="4065"/>
                </a:lnTo>
                <a:cubicBezTo>
                  <a:pt x="3467" y="4108"/>
                  <a:pt x="3329" y="4161"/>
                  <a:pt x="3286" y="4076"/>
                </a:cubicBezTo>
                <a:cubicBezTo>
                  <a:pt x="3222" y="3948"/>
                  <a:pt x="3190" y="3873"/>
                  <a:pt x="3073" y="3798"/>
                </a:cubicBezTo>
                <a:cubicBezTo>
                  <a:pt x="3041" y="3788"/>
                  <a:pt x="2785" y="3723"/>
                  <a:pt x="2699" y="3702"/>
                </a:cubicBezTo>
                <a:cubicBezTo>
                  <a:pt x="2593" y="3670"/>
                  <a:pt x="2454" y="3595"/>
                  <a:pt x="2379" y="3531"/>
                </a:cubicBezTo>
                <a:cubicBezTo>
                  <a:pt x="2326" y="3478"/>
                  <a:pt x="2187" y="3339"/>
                  <a:pt x="2134" y="3297"/>
                </a:cubicBezTo>
                <a:cubicBezTo>
                  <a:pt x="2038" y="3233"/>
                  <a:pt x="2038" y="3233"/>
                  <a:pt x="1899" y="3211"/>
                </a:cubicBezTo>
                <a:cubicBezTo>
                  <a:pt x="1846" y="3425"/>
                  <a:pt x="1835" y="3531"/>
                  <a:pt x="1686" y="3702"/>
                </a:cubicBezTo>
                <a:cubicBezTo>
                  <a:pt x="1633" y="3766"/>
                  <a:pt x="1643" y="3788"/>
                  <a:pt x="1622" y="3884"/>
                </a:cubicBezTo>
                <a:cubicBezTo>
                  <a:pt x="1547" y="4236"/>
                  <a:pt x="1483" y="3990"/>
                  <a:pt x="1409" y="4598"/>
                </a:cubicBezTo>
                <a:cubicBezTo>
                  <a:pt x="1366" y="4982"/>
                  <a:pt x="1441" y="5238"/>
                  <a:pt x="1611" y="5526"/>
                </a:cubicBezTo>
                <a:cubicBezTo>
                  <a:pt x="1675" y="5633"/>
                  <a:pt x="1675" y="5590"/>
                  <a:pt x="1729" y="5644"/>
                </a:cubicBezTo>
                <a:cubicBezTo>
                  <a:pt x="1761" y="5676"/>
                  <a:pt x="1878" y="5900"/>
                  <a:pt x="1899" y="5942"/>
                </a:cubicBezTo>
                <a:lnTo>
                  <a:pt x="1878" y="5953"/>
                </a:lnTo>
                <a:lnTo>
                  <a:pt x="1355" y="5953"/>
                </a:lnTo>
                <a:cubicBezTo>
                  <a:pt x="1344" y="5942"/>
                  <a:pt x="1344" y="5942"/>
                  <a:pt x="1334" y="5932"/>
                </a:cubicBezTo>
                <a:cubicBezTo>
                  <a:pt x="1323" y="5910"/>
                  <a:pt x="1280" y="5782"/>
                  <a:pt x="1270" y="5761"/>
                </a:cubicBezTo>
                <a:cubicBezTo>
                  <a:pt x="1120" y="5740"/>
                  <a:pt x="1163" y="5686"/>
                  <a:pt x="1120" y="5580"/>
                </a:cubicBezTo>
                <a:cubicBezTo>
                  <a:pt x="1056" y="5441"/>
                  <a:pt x="950" y="5078"/>
                  <a:pt x="950" y="4908"/>
                </a:cubicBezTo>
                <a:cubicBezTo>
                  <a:pt x="950" y="4833"/>
                  <a:pt x="960" y="4833"/>
                  <a:pt x="907" y="4801"/>
                </a:cubicBezTo>
                <a:cubicBezTo>
                  <a:pt x="811" y="5036"/>
                  <a:pt x="790" y="5526"/>
                  <a:pt x="939" y="5761"/>
                </a:cubicBezTo>
                <a:cubicBezTo>
                  <a:pt x="960" y="5793"/>
                  <a:pt x="1056" y="5910"/>
                  <a:pt x="1099" y="5953"/>
                </a:cubicBezTo>
                <a:lnTo>
                  <a:pt x="491" y="5953"/>
                </a:lnTo>
                <a:cubicBezTo>
                  <a:pt x="491" y="5889"/>
                  <a:pt x="502" y="5814"/>
                  <a:pt x="491" y="5772"/>
                </a:cubicBezTo>
                <a:cubicBezTo>
                  <a:pt x="246" y="5761"/>
                  <a:pt x="331" y="5612"/>
                  <a:pt x="352" y="5494"/>
                </a:cubicBezTo>
                <a:cubicBezTo>
                  <a:pt x="406" y="5217"/>
                  <a:pt x="395" y="4812"/>
                  <a:pt x="395" y="4524"/>
                </a:cubicBezTo>
                <a:cubicBezTo>
                  <a:pt x="395" y="4449"/>
                  <a:pt x="395" y="4364"/>
                  <a:pt x="395" y="4278"/>
                </a:cubicBezTo>
                <a:cubicBezTo>
                  <a:pt x="395" y="4204"/>
                  <a:pt x="384" y="4289"/>
                  <a:pt x="374" y="4172"/>
                </a:cubicBezTo>
                <a:cubicBezTo>
                  <a:pt x="363" y="4129"/>
                  <a:pt x="363" y="4108"/>
                  <a:pt x="320" y="4097"/>
                </a:cubicBezTo>
                <a:cubicBezTo>
                  <a:pt x="320" y="4342"/>
                  <a:pt x="416" y="4289"/>
                  <a:pt x="374" y="4406"/>
                </a:cubicBezTo>
                <a:cubicBezTo>
                  <a:pt x="352" y="4460"/>
                  <a:pt x="352" y="4449"/>
                  <a:pt x="320" y="4481"/>
                </a:cubicBezTo>
                <a:cubicBezTo>
                  <a:pt x="310" y="4588"/>
                  <a:pt x="342" y="4609"/>
                  <a:pt x="299" y="4716"/>
                </a:cubicBezTo>
                <a:cubicBezTo>
                  <a:pt x="299" y="4534"/>
                  <a:pt x="278" y="4396"/>
                  <a:pt x="256" y="4214"/>
                </a:cubicBezTo>
                <a:cubicBezTo>
                  <a:pt x="235" y="4268"/>
                  <a:pt x="256" y="4257"/>
                  <a:pt x="224" y="4310"/>
                </a:cubicBezTo>
                <a:cubicBezTo>
                  <a:pt x="203" y="4342"/>
                  <a:pt x="214" y="4385"/>
                  <a:pt x="224" y="4428"/>
                </a:cubicBezTo>
                <a:cubicBezTo>
                  <a:pt x="224" y="4502"/>
                  <a:pt x="235" y="4588"/>
                  <a:pt x="182" y="4641"/>
                </a:cubicBezTo>
                <a:cubicBezTo>
                  <a:pt x="224" y="4417"/>
                  <a:pt x="192" y="4534"/>
                  <a:pt x="192" y="4342"/>
                </a:cubicBezTo>
                <a:cubicBezTo>
                  <a:pt x="192" y="4310"/>
                  <a:pt x="246" y="4214"/>
                  <a:pt x="182" y="4097"/>
                </a:cubicBezTo>
                <a:cubicBezTo>
                  <a:pt x="139" y="4129"/>
                  <a:pt x="150" y="4214"/>
                  <a:pt x="160" y="4268"/>
                </a:cubicBezTo>
                <a:cubicBezTo>
                  <a:pt x="171" y="4321"/>
                  <a:pt x="182" y="4374"/>
                  <a:pt x="128" y="4438"/>
                </a:cubicBezTo>
                <a:cubicBezTo>
                  <a:pt x="139" y="4332"/>
                  <a:pt x="160" y="4374"/>
                  <a:pt x="128" y="4268"/>
                </a:cubicBezTo>
                <a:cubicBezTo>
                  <a:pt x="107" y="4214"/>
                  <a:pt x="107" y="4150"/>
                  <a:pt x="118" y="4086"/>
                </a:cubicBezTo>
                <a:cubicBezTo>
                  <a:pt x="139" y="3884"/>
                  <a:pt x="150" y="3990"/>
                  <a:pt x="86" y="3841"/>
                </a:cubicBezTo>
                <a:cubicBezTo>
                  <a:pt x="86" y="3820"/>
                  <a:pt x="75" y="3777"/>
                  <a:pt x="75" y="3766"/>
                </a:cubicBezTo>
                <a:cubicBezTo>
                  <a:pt x="11" y="3862"/>
                  <a:pt x="171" y="4076"/>
                  <a:pt x="54" y="4172"/>
                </a:cubicBezTo>
                <a:cubicBezTo>
                  <a:pt x="75" y="4076"/>
                  <a:pt x="54" y="4044"/>
                  <a:pt x="43" y="3948"/>
                </a:cubicBezTo>
                <a:cubicBezTo>
                  <a:pt x="22" y="3852"/>
                  <a:pt x="32" y="3830"/>
                  <a:pt x="32" y="3734"/>
                </a:cubicBezTo>
                <a:cubicBezTo>
                  <a:pt x="32" y="3670"/>
                  <a:pt x="11" y="3585"/>
                  <a:pt x="11" y="3510"/>
                </a:cubicBezTo>
                <a:cubicBezTo>
                  <a:pt x="0" y="3371"/>
                  <a:pt x="32" y="3371"/>
                  <a:pt x="64" y="3318"/>
                </a:cubicBezTo>
                <a:cubicBezTo>
                  <a:pt x="128" y="3222"/>
                  <a:pt x="64" y="2998"/>
                  <a:pt x="96" y="2870"/>
                </a:cubicBezTo>
                <a:cubicBezTo>
                  <a:pt x="128" y="2742"/>
                  <a:pt x="160" y="2603"/>
                  <a:pt x="192" y="2475"/>
                </a:cubicBezTo>
                <a:cubicBezTo>
                  <a:pt x="224" y="2294"/>
                  <a:pt x="235" y="2219"/>
                  <a:pt x="214" y="2027"/>
                </a:cubicBezTo>
                <a:cubicBezTo>
                  <a:pt x="203" y="1878"/>
                  <a:pt x="192" y="1729"/>
                  <a:pt x="192" y="1569"/>
                </a:cubicBezTo>
                <a:cubicBezTo>
                  <a:pt x="182" y="1270"/>
                  <a:pt x="235" y="993"/>
                  <a:pt x="320" y="726"/>
                </a:cubicBezTo>
                <a:cubicBezTo>
                  <a:pt x="459" y="246"/>
                  <a:pt x="907" y="1"/>
                  <a:pt x="1355" y="97"/>
                </a:cubicBezTo>
                <a:cubicBezTo>
                  <a:pt x="1419" y="118"/>
                  <a:pt x="1473" y="139"/>
                  <a:pt x="1537" y="150"/>
                </a:cubicBezTo>
                <a:cubicBezTo>
                  <a:pt x="1825" y="182"/>
                  <a:pt x="2113" y="193"/>
                  <a:pt x="2401" y="235"/>
                </a:cubicBezTo>
                <a:cubicBezTo>
                  <a:pt x="2539" y="246"/>
                  <a:pt x="2646" y="278"/>
                  <a:pt x="2785" y="321"/>
                </a:cubicBezTo>
                <a:cubicBezTo>
                  <a:pt x="2966" y="363"/>
                  <a:pt x="3371" y="385"/>
                  <a:pt x="3606" y="427"/>
                </a:cubicBezTo>
                <a:cubicBezTo>
                  <a:pt x="3787" y="459"/>
                  <a:pt x="3926" y="513"/>
                  <a:pt x="3979" y="523"/>
                </a:cubicBezTo>
                <a:cubicBezTo>
                  <a:pt x="4278" y="566"/>
                  <a:pt x="4577" y="566"/>
                  <a:pt x="4886" y="545"/>
                </a:cubicBezTo>
                <a:cubicBezTo>
                  <a:pt x="5323" y="513"/>
                  <a:pt x="5345" y="470"/>
                  <a:pt x="5718" y="385"/>
                </a:cubicBezTo>
                <a:cubicBezTo>
                  <a:pt x="5974" y="321"/>
                  <a:pt x="5974" y="353"/>
                  <a:pt x="6177" y="342"/>
                </a:cubicBezTo>
                <a:cubicBezTo>
                  <a:pt x="6454" y="310"/>
                  <a:pt x="6753" y="11"/>
                  <a:pt x="7382" y="139"/>
                </a:cubicBezTo>
                <a:cubicBezTo>
                  <a:pt x="7425" y="150"/>
                  <a:pt x="7478" y="150"/>
                  <a:pt x="7521" y="150"/>
                </a:cubicBezTo>
                <a:cubicBezTo>
                  <a:pt x="7564" y="150"/>
                  <a:pt x="7606" y="139"/>
                  <a:pt x="7649" y="150"/>
                </a:cubicBezTo>
                <a:cubicBezTo>
                  <a:pt x="7766" y="182"/>
                  <a:pt x="7670" y="203"/>
                  <a:pt x="7830" y="139"/>
                </a:cubicBezTo>
                <a:cubicBezTo>
                  <a:pt x="8012" y="65"/>
                  <a:pt x="8086" y="65"/>
                  <a:pt x="8225" y="139"/>
                </a:cubicBezTo>
                <a:cubicBezTo>
                  <a:pt x="8278" y="171"/>
                  <a:pt x="8332" y="203"/>
                  <a:pt x="8385" y="225"/>
                </a:cubicBezTo>
                <a:cubicBezTo>
                  <a:pt x="8460" y="267"/>
                  <a:pt x="8492" y="299"/>
                  <a:pt x="8556" y="289"/>
                </a:cubicBezTo>
                <a:cubicBezTo>
                  <a:pt x="8630" y="278"/>
                  <a:pt x="8716" y="267"/>
                  <a:pt x="8801" y="246"/>
                </a:cubicBezTo>
                <a:cubicBezTo>
                  <a:pt x="8886" y="214"/>
                  <a:pt x="8908" y="182"/>
                  <a:pt x="8972" y="150"/>
                </a:cubicBezTo>
                <a:cubicBezTo>
                  <a:pt x="9036" y="118"/>
                  <a:pt x="9121" y="97"/>
                  <a:pt x="9164" y="139"/>
                </a:cubicBezTo>
                <a:cubicBezTo>
                  <a:pt x="9217" y="203"/>
                  <a:pt x="9196" y="267"/>
                  <a:pt x="9185" y="331"/>
                </a:cubicBezTo>
                <a:cubicBezTo>
                  <a:pt x="9164" y="353"/>
                  <a:pt x="9068" y="683"/>
                  <a:pt x="8844" y="715"/>
                </a:cubicBezTo>
                <a:cubicBezTo>
                  <a:pt x="8854" y="822"/>
                  <a:pt x="8833" y="865"/>
                  <a:pt x="8780" y="939"/>
                </a:cubicBezTo>
                <a:cubicBezTo>
                  <a:pt x="8716" y="1025"/>
                  <a:pt x="8801" y="1046"/>
                  <a:pt x="8726" y="1163"/>
                </a:cubicBezTo>
                <a:cubicBezTo>
                  <a:pt x="8694" y="1217"/>
                  <a:pt x="8705" y="1217"/>
                  <a:pt x="8726" y="1270"/>
                </a:cubicBezTo>
                <a:cubicBezTo>
                  <a:pt x="8758" y="1334"/>
                  <a:pt x="8790" y="1441"/>
                  <a:pt x="8844" y="1483"/>
                </a:cubicBezTo>
                <a:cubicBezTo>
                  <a:pt x="8865" y="1505"/>
                  <a:pt x="8982" y="1569"/>
                  <a:pt x="9004" y="1611"/>
                </a:cubicBezTo>
                <a:cubicBezTo>
                  <a:pt x="9025" y="1654"/>
                  <a:pt x="8993" y="1675"/>
                  <a:pt x="8993" y="1729"/>
                </a:cubicBezTo>
                <a:cubicBezTo>
                  <a:pt x="9014" y="1942"/>
                  <a:pt x="9004" y="1867"/>
                  <a:pt x="8940" y="1963"/>
                </a:cubicBezTo>
                <a:cubicBezTo>
                  <a:pt x="8886" y="2027"/>
                  <a:pt x="8790" y="2038"/>
                  <a:pt x="8694" y="2038"/>
                </a:cubicBezTo>
                <a:cubicBezTo>
                  <a:pt x="8620" y="2038"/>
                  <a:pt x="8662" y="2059"/>
                  <a:pt x="8598" y="2091"/>
                </a:cubicBezTo>
                <a:cubicBezTo>
                  <a:pt x="8556" y="2113"/>
                  <a:pt x="8513" y="2113"/>
                  <a:pt x="8470" y="2102"/>
                </a:cubicBezTo>
                <a:cubicBezTo>
                  <a:pt x="8385" y="2230"/>
                  <a:pt x="8310" y="2155"/>
                  <a:pt x="8225" y="2241"/>
                </a:cubicBezTo>
                <a:cubicBezTo>
                  <a:pt x="8140" y="2326"/>
                  <a:pt x="8012" y="2283"/>
                  <a:pt x="7916" y="2294"/>
                </a:cubicBezTo>
                <a:cubicBezTo>
                  <a:pt x="7862" y="2390"/>
                  <a:pt x="7905" y="2433"/>
                  <a:pt x="7777" y="2614"/>
                </a:cubicBezTo>
                <a:cubicBezTo>
                  <a:pt x="7745" y="2667"/>
                  <a:pt x="7681" y="2699"/>
                  <a:pt x="7670" y="2753"/>
                </a:cubicBezTo>
                <a:cubicBezTo>
                  <a:pt x="7670" y="2753"/>
                  <a:pt x="7670" y="2763"/>
                  <a:pt x="7670" y="2774"/>
                </a:cubicBezTo>
                <a:close/>
                <a:moveTo>
                  <a:pt x="406" y="4129"/>
                </a:moveTo>
                <a:cubicBezTo>
                  <a:pt x="406" y="4076"/>
                  <a:pt x="416" y="4033"/>
                  <a:pt x="416" y="3990"/>
                </a:cubicBezTo>
                <a:cubicBezTo>
                  <a:pt x="427" y="3937"/>
                  <a:pt x="416" y="3894"/>
                  <a:pt x="427" y="3841"/>
                </a:cubicBezTo>
                <a:cubicBezTo>
                  <a:pt x="448" y="3734"/>
                  <a:pt x="502" y="3702"/>
                  <a:pt x="534" y="3659"/>
                </a:cubicBezTo>
                <a:cubicBezTo>
                  <a:pt x="598" y="3585"/>
                  <a:pt x="694" y="3329"/>
                  <a:pt x="694" y="3211"/>
                </a:cubicBezTo>
                <a:cubicBezTo>
                  <a:pt x="694" y="3105"/>
                  <a:pt x="662" y="3051"/>
                  <a:pt x="619" y="2977"/>
                </a:cubicBezTo>
                <a:cubicBezTo>
                  <a:pt x="598" y="2945"/>
                  <a:pt x="587" y="2913"/>
                  <a:pt x="576" y="2881"/>
                </a:cubicBezTo>
                <a:cubicBezTo>
                  <a:pt x="523" y="2795"/>
                  <a:pt x="480" y="2646"/>
                  <a:pt x="459" y="2561"/>
                </a:cubicBezTo>
                <a:cubicBezTo>
                  <a:pt x="438" y="2486"/>
                  <a:pt x="416" y="2401"/>
                  <a:pt x="384" y="2326"/>
                </a:cubicBezTo>
                <a:cubicBezTo>
                  <a:pt x="342" y="2390"/>
                  <a:pt x="384" y="2571"/>
                  <a:pt x="395" y="2635"/>
                </a:cubicBezTo>
                <a:cubicBezTo>
                  <a:pt x="427" y="2817"/>
                  <a:pt x="406" y="2891"/>
                  <a:pt x="416" y="2934"/>
                </a:cubicBezTo>
                <a:cubicBezTo>
                  <a:pt x="427" y="3019"/>
                  <a:pt x="438" y="2998"/>
                  <a:pt x="427" y="3083"/>
                </a:cubicBezTo>
                <a:cubicBezTo>
                  <a:pt x="427" y="3126"/>
                  <a:pt x="448" y="3190"/>
                  <a:pt x="448" y="3233"/>
                </a:cubicBezTo>
                <a:cubicBezTo>
                  <a:pt x="470" y="3382"/>
                  <a:pt x="523" y="3425"/>
                  <a:pt x="427" y="3499"/>
                </a:cubicBezTo>
                <a:cubicBezTo>
                  <a:pt x="470" y="3681"/>
                  <a:pt x="384" y="3691"/>
                  <a:pt x="384" y="3809"/>
                </a:cubicBezTo>
                <a:cubicBezTo>
                  <a:pt x="384" y="3852"/>
                  <a:pt x="395" y="3862"/>
                  <a:pt x="384" y="3905"/>
                </a:cubicBezTo>
                <a:cubicBezTo>
                  <a:pt x="363" y="3948"/>
                  <a:pt x="363" y="3937"/>
                  <a:pt x="374" y="3980"/>
                </a:cubicBezTo>
                <a:cubicBezTo>
                  <a:pt x="384" y="4022"/>
                  <a:pt x="395" y="4086"/>
                  <a:pt x="406" y="4129"/>
                </a:cubicBezTo>
                <a:lnTo>
                  <a:pt x="406" y="4129"/>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2"/>
          <p:cNvSpPr/>
          <p:nvPr/>
        </p:nvSpPr>
        <p:spPr>
          <a:xfrm>
            <a:off x="7945975" y="4333850"/>
            <a:ext cx="969600" cy="58200"/>
          </a:xfrm>
          <a:prstGeom prst="flowChartConnector">
            <a:avLst/>
          </a:pr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 name="Google Shape;936;p22"/>
          <p:cNvGrpSpPr/>
          <p:nvPr/>
        </p:nvGrpSpPr>
        <p:grpSpPr>
          <a:xfrm>
            <a:off x="121030" y="3739530"/>
            <a:ext cx="410579" cy="729341"/>
            <a:chOff x="-120637" y="2243125"/>
            <a:chExt cx="277025" cy="492100"/>
          </a:xfrm>
        </p:grpSpPr>
        <p:sp>
          <p:nvSpPr>
            <p:cNvPr id="937" name="Google Shape;937;p22"/>
            <p:cNvSpPr/>
            <p:nvPr/>
          </p:nvSpPr>
          <p:spPr>
            <a:xfrm>
              <a:off x="-11662" y="2420275"/>
              <a:ext cx="60875" cy="10700"/>
            </a:xfrm>
            <a:custGeom>
              <a:avLst/>
              <a:gdLst/>
              <a:ahLst/>
              <a:cxnLst/>
              <a:rect l="l" t="t" r="r" b="b"/>
              <a:pathLst>
                <a:path w="2435" h="428" extrusionOk="0">
                  <a:moveTo>
                    <a:pt x="1218" y="1"/>
                  </a:moveTo>
                  <a:cubicBezTo>
                    <a:pt x="546" y="1"/>
                    <a:pt x="1" y="91"/>
                    <a:pt x="1" y="209"/>
                  </a:cubicBezTo>
                  <a:cubicBezTo>
                    <a:pt x="1" y="328"/>
                    <a:pt x="546" y="427"/>
                    <a:pt x="1218" y="427"/>
                  </a:cubicBezTo>
                  <a:cubicBezTo>
                    <a:pt x="1890" y="427"/>
                    <a:pt x="2435" y="328"/>
                    <a:pt x="2435" y="209"/>
                  </a:cubicBezTo>
                  <a:cubicBezTo>
                    <a:pt x="2435" y="91"/>
                    <a:pt x="1890" y="1"/>
                    <a:pt x="1218" y="1"/>
                  </a:cubicBezTo>
                  <a:close/>
                </a:path>
              </a:pathLst>
            </a:custGeom>
            <a:solidFill>
              <a:srgbClr val="75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2"/>
            <p:cNvSpPr/>
            <p:nvPr/>
          </p:nvSpPr>
          <p:spPr>
            <a:xfrm>
              <a:off x="79613" y="2399625"/>
              <a:ext cx="22275" cy="3875"/>
            </a:xfrm>
            <a:custGeom>
              <a:avLst/>
              <a:gdLst/>
              <a:ahLst/>
              <a:cxnLst/>
              <a:rect l="l" t="t" r="r" b="b"/>
              <a:pathLst>
                <a:path w="891" h="155" extrusionOk="0">
                  <a:moveTo>
                    <a:pt x="446" y="0"/>
                  </a:moveTo>
                  <a:cubicBezTo>
                    <a:pt x="201" y="0"/>
                    <a:pt x="1" y="36"/>
                    <a:pt x="1" y="82"/>
                  </a:cubicBezTo>
                  <a:cubicBezTo>
                    <a:pt x="1" y="127"/>
                    <a:pt x="201" y="155"/>
                    <a:pt x="446" y="155"/>
                  </a:cubicBezTo>
                  <a:cubicBezTo>
                    <a:pt x="691" y="155"/>
                    <a:pt x="891" y="127"/>
                    <a:pt x="891" y="82"/>
                  </a:cubicBezTo>
                  <a:cubicBezTo>
                    <a:pt x="891" y="36"/>
                    <a:pt x="691" y="0"/>
                    <a:pt x="446" y="0"/>
                  </a:cubicBezTo>
                  <a:close/>
                </a:path>
              </a:pathLst>
            </a:custGeom>
            <a:solidFill>
              <a:srgbClr val="75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2"/>
            <p:cNvSpPr/>
            <p:nvPr/>
          </p:nvSpPr>
          <p:spPr>
            <a:xfrm>
              <a:off x="-31637" y="2505875"/>
              <a:ext cx="121275" cy="221850"/>
            </a:xfrm>
            <a:custGeom>
              <a:avLst/>
              <a:gdLst/>
              <a:ahLst/>
              <a:cxnLst/>
              <a:rect l="l" t="t" r="r" b="b"/>
              <a:pathLst>
                <a:path w="4851" h="8874" extrusionOk="0">
                  <a:moveTo>
                    <a:pt x="1" y="0"/>
                  </a:moveTo>
                  <a:cubicBezTo>
                    <a:pt x="201" y="2997"/>
                    <a:pt x="2262" y="3633"/>
                    <a:pt x="2262" y="3633"/>
                  </a:cubicBezTo>
                  <a:lnTo>
                    <a:pt x="2189" y="8873"/>
                  </a:lnTo>
                  <a:lnTo>
                    <a:pt x="2934" y="8873"/>
                  </a:lnTo>
                  <a:lnTo>
                    <a:pt x="2789" y="2698"/>
                  </a:lnTo>
                  <a:cubicBezTo>
                    <a:pt x="4850" y="1889"/>
                    <a:pt x="4696" y="155"/>
                    <a:pt x="4696" y="155"/>
                  </a:cubicBezTo>
                  <a:lnTo>
                    <a:pt x="4696" y="155"/>
                  </a:lnTo>
                  <a:lnTo>
                    <a:pt x="4505" y="336"/>
                  </a:lnTo>
                  <a:cubicBezTo>
                    <a:pt x="4369" y="1208"/>
                    <a:pt x="3733" y="1944"/>
                    <a:pt x="2780" y="2235"/>
                  </a:cubicBezTo>
                  <a:lnTo>
                    <a:pt x="2743" y="836"/>
                  </a:lnTo>
                  <a:lnTo>
                    <a:pt x="2253" y="836"/>
                  </a:lnTo>
                  <a:lnTo>
                    <a:pt x="2262" y="2907"/>
                  </a:lnTo>
                  <a:cubicBezTo>
                    <a:pt x="546" y="2643"/>
                    <a:pt x="264" y="109"/>
                    <a:pt x="264" y="109"/>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2"/>
            <p:cNvSpPr/>
            <p:nvPr/>
          </p:nvSpPr>
          <p:spPr>
            <a:xfrm>
              <a:off x="-120637" y="2243125"/>
              <a:ext cx="277025" cy="289300"/>
            </a:xfrm>
            <a:custGeom>
              <a:avLst/>
              <a:gdLst/>
              <a:ahLst/>
              <a:cxnLst/>
              <a:rect l="l" t="t" r="r" b="b"/>
              <a:pathLst>
                <a:path w="11081" h="11572" extrusionOk="0">
                  <a:moveTo>
                    <a:pt x="5899" y="1"/>
                  </a:moveTo>
                  <a:cubicBezTo>
                    <a:pt x="5081" y="1"/>
                    <a:pt x="4285" y="352"/>
                    <a:pt x="3615" y="857"/>
                  </a:cubicBezTo>
                  <a:cubicBezTo>
                    <a:pt x="2880" y="1410"/>
                    <a:pt x="2298" y="2128"/>
                    <a:pt x="1717" y="2836"/>
                  </a:cubicBezTo>
                  <a:cubicBezTo>
                    <a:pt x="1172" y="3508"/>
                    <a:pt x="691" y="4280"/>
                    <a:pt x="400" y="5107"/>
                  </a:cubicBezTo>
                  <a:cubicBezTo>
                    <a:pt x="46" y="6088"/>
                    <a:pt x="1" y="7214"/>
                    <a:pt x="482" y="8131"/>
                  </a:cubicBezTo>
                  <a:cubicBezTo>
                    <a:pt x="700" y="8540"/>
                    <a:pt x="1009" y="8894"/>
                    <a:pt x="1345" y="9194"/>
                  </a:cubicBezTo>
                  <a:cubicBezTo>
                    <a:pt x="1481" y="9330"/>
                    <a:pt x="1626" y="9448"/>
                    <a:pt x="1772" y="9575"/>
                  </a:cubicBezTo>
                  <a:cubicBezTo>
                    <a:pt x="2416" y="10111"/>
                    <a:pt x="3261" y="10665"/>
                    <a:pt x="4169" y="11055"/>
                  </a:cubicBezTo>
                  <a:cubicBezTo>
                    <a:pt x="4891" y="11367"/>
                    <a:pt x="5653" y="11571"/>
                    <a:pt x="6386" y="11571"/>
                  </a:cubicBezTo>
                  <a:cubicBezTo>
                    <a:pt x="7276" y="11571"/>
                    <a:pt x="8123" y="11269"/>
                    <a:pt x="8801" y="10492"/>
                  </a:cubicBezTo>
                  <a:cubicBezTo>
                    <a:pt x="10009" y="9094"/>
                    <a:pt x="11081" y="7323"/>
                    <a:pt x="10863" y="5406"/>
                  </a:cubicBezTo>
                  <a:cubicBezTo>
                    <a:pt x="10726" y="4226"/>
                    <a:pt x="10082" y="3145"/>
                    <a:pt x="9364" y="2228"/>
                  </a:cubicBezTo>
                  <a:cubicBezTo>
                    <a:pt x="8683" y="1374"/>
                    <a:pt x="7747" y="421"/>
                    <a:pt x="6676" y="112"/>
                  </a:cubicBezTo>
                  <a:cubicBezTo>
                    <a:pt x="6417" y="36"/>
                    <a:pt x="6157" y="1"/>
                    <a:pt x="58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2"/>
            <p:cNvSpPr/>
            <p:nvPr/>
          </p:nvSpPr>
          <p:spPr>
            <a:xfrm>
              <a:off x="-31412" y="2373050"/>
              <a:ext cx="49750" cy="64050"/>
            </a:xfrm>
            <a:custGeom>
              <a:avLst/>
              <a:gdLst/>
              <a:ahLst/>
              <a:cxnLst/>
              <a:rect l="l" t="t" r="r" b="b"/>
              <a:pathLst>
                <a:path w="1990" h="2562" extrusionOk="0">
                  <a:moveTo>
                    <a:pt x="455" y="1"/>
                  </a:moveTo>
                  <a:lnTo>
                    <a:pt x="346" y="64"/>
                  </a:lnTo>
                  <a:lnTo>
                    <a:pt x="800" y="891"/>
                  </a:lnTo>
                  <a:lnTo>
                    <a:pt x="800" y="891"/>
                  </a:lnTo>
                  <a:lnTo>
                    <a:pt x="19" y="882"/>
                  </a:lnTo>
                  <a:lnTo>
                    <a:pt x="1" y="991"/>
                  </a:lnTo>
                  <a:lnTo>
                    <a:pt x="991" y="1163"/>
                  </a:lnTo>
                  <a:lnTo>
                    <a:pt x="1963" y="2562"/>
                  </a:lnTo>
                  <a:lnTo>
                    <a:pt x="1990" y="2017"/>
                  </a:lnTo>
                  <a:lnTo>
                    <a:pt x="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2"/>
            <p:cNvSpPr/>
            <p:nvPr/>
          </p:nvSpPr>
          <p:spPr>
            <a:xfrm>
              <a:off x="-42312" y="2706925"/>
              <a:ext cx="138750" cy="28300"/>
            </a:xfrm>
            <a:custGeom>
              <a:avLst/>
              <a:gdLst/>
              <a:ahLst/>
              <a:cxnLst/>
              <a:rect l="l" t="t" r="r" b="b"/>
              <a:pathLst>
                <a:path w="5550" h="1132" extrusionOk="0">
                  <a:moveTo>
                    <a:pt x="3261" y="0"/>
                  </a:moveTo>
                  <a:cubicBezTo>
                    <a:pt x="2995" y="0"/>
                    <a:pt x="2731" y="121"/>
                    <a:pt x="2553" y="377"/>
                  </a:cubicBezTo>
                  <a:cubicBezTo>
                    <a:pt x="2505" y="456"/>
                    <a:pt x="2417" y="508"/>
                    <a:pt x="2323" y="508"/>
                  </a:cubicBezTo>
                  <a:cubicBezTo>
                    <a:pt x="2309" y="508"/>
                    <a:pt x="2295" y="507"/>
                    <a:pt x="2280" y="504"/>
                  </a:cubicBezTo>
                  <a:cubicBezTo>
                    <a:pt x="2244" y="501"/>
                    <a:pt x="2208" y="499"/>
                    <a:pt x="2173" y="499"/>
                  </a:cubicBezTo>
                  <a:cubicBezTo>
                    <a:pt x="1954" y="499"/>
                    <a:pt x="1762" y="570"/>
                    <a:pt x="1590" y="695"/>
                  </a:cubicBezTo>
                  <a:cubicBezTo>
                    <a:pt x="1509" y="760"/>
                    <a:pt x="1412" y="796"/>
                    <a:pt x="1308" y="796"/>
                  </a:cubicBezTo>
                  <a:cubicBezTo>
                    <a:pt x="1296" y="796"/>
                    <a:pt x="1284" y="796"/>
                    <a:pt x="1272" y="795"/>
                  </a:cubicBezTo>
                  <a:cubicBezTo>
                    <a:pt x="1233" y="793"/>
                    <a:pt x="1194" y="792"/>
                    <a:pt x="1156" y="792"/>
                  </a:cubicBezTo>
                  <a:cubicBezTo>
                    <a:pt x="381" y="792"/>
                    <a:pt x="1" y="1131"/>
                    <a:pt x="1" y="1131"/>
                  </a:cubicBezTo>
                  <a:lnTo>
                    <a:pt x="5550" y="1131"/>
                  </a:lnTo>
                  <a:cubicBezTo>
                    <a:pt x="5217" y="857"/>
                    <a:pt x="4867" y="656"/>
                    <a:pt x="4494" y="656"/>
                  </a:cubicBezTo>
                  <a:cubicBezTo>
                    <a:pt x="4471" y="656"/>
                    <a:pt x="4447" y="657"/>
                    <a:pt x="4424" y="659"/>
                  </a:cubicBezTo>
                  <a:cubicBezTo>
                    <a:pt x="4414" y="659"/>
                    <a:pt x="4404" y="660"/>
                    <a:pt x="4395" y="660"/>
                  </a:cubicBezTo>
                  <a:cubicBezTo>
                    <a:pt x="4268" y="660"/>
                    <a:pt x="4146" y="605"/>
                    <a:pt x="4079" y="495"/>
                  </a:cubicBezTo>
                  <a:cubicBezTo>
                    <a:pt x="3900" y="174"/>
                    <a:pt x="3579" y="0"/>
                    <a:pt x="32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22"/>
          <p:cNvGrpSpPr/>
          <p:nvPr/>
        </p:nvGrpSpPr>
        <p:grpSpPr>
          <a:xfrm>
            <a:off x="8278130" y="873242"/>
            <a:ext cx="890852" cy="144475"/>
            <a:chOff x="490250" y="465854"/>
            <a:chExt cx="1164056" cy="188782"/>
          </a:xfrm>
        </p:grpSpPr>
        <p:sp>
          <p:nvSpPr>
            <p:cNvPr id="944" name="Google Shape;944;p22"/>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2"/>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 name="Google Shape;946;p22"/>
          <p:cNvGrpSpPr/>
          <p:nvPr/>
        </p:nvGrpSpPr>
        <p:grpSpPr>
          <a:xfrm>
            <a:off x="146229" y="164424"/>
            <a:ext cx="751514" cy="121859"/>
            <a:chOff x="490250" y="465854"/>
            <a:chExt cx="1164056" cy="188782"/>
          </a:xfrm>
        </p:grpSpPr>
        <p:sp>
          <p:nvSpPr>
            <p:cNvPr id="947" name="Google Shape;947;p22"/>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2"/>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 name="Google Shape;949;p22"/>
          <p:cNvGrpSpPr/>
          <p:nvPr/>
        </p:nvGrpSpPr>
        <p:grpSpPr>
          <a:xfrm>
            <a:off x="3458376" y="3766052"/>
            <a:ext cx="358878" cy="58202"/>
            <a:chOff x="490250" y="465854"/>
            <a:chExt cx="1164056" cy="188782"/>
          </a:xfrm>
        </p:grpSpPr>
        <p:sp>
          <p:nvSpPr>
            <p:cNvPr id="950" name="Google Shape;950;p22"/>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2"/>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952"/>
        <p:cNvGrpSpPr/>
        <p:nvPr/>
      </p:nvGrpSpPr>
      <p:grpSpPr>
        <a:xfrm>
          <a:off x="0" y="0"/>
          <a:ext cx="0" cy="0"/>
          <a:chOff x="0" y="0"/>
          <a:chExt cx="0" cy="0"/>
        </a:xfrm>
      </p:grpSpPr>
      <p:sp>
        <p:nvSpPr>
          <p:cNvPr id="953" name="Google Shape;953;p23"/>
          <p:cNvSpPr/>
          <p:nvPr/>
        </p:nvSpPr>
        <p:spPr>
          <a:xfrm>
            <a:off x="3547350" y="3373225"/>
            <a:ext cx="2049300" cy="2042570"/>
          </a:xfrm>
          <a:custGeom>
            <a:avLst/>
            <a:gdLst/>
            <a:ahLst/>
            <a:cxnLst/>
            <a:rect l="l" t="t" r="r" b="b"/>
            <a:pathLst>
              <a:path w="5786" h="5767" extrusionOk="0">
                <a:moveTo>
                  <a:pt x="2897" y="0"/>
                </a:moveTo>
                <a:cubicBezTo>
                  <a:pt x="1299" y="0"/>
                  <a:pt x="0" y="1290"/>
                  <a:pt x="0" y="2888"/>
                </a:cubicBezTo>
                <a:cubicBezTo>
                  <a:pt x="0" y="4477"/>
                  <a:pt x="1299" y="5767"/>
                  <a:pt x="2897" y="5767"/>
                </a:cubicBezTo>
                <a:cubicBezTo>
                  <a:pt x="4487" y="5767"/>
                  <a:pt x="5785" y="4477"/>
                  <a:pt x="5785" y="2888"/>
                </a:cubicBezTo>
                <a:cubicBezTo>
                  <a:pt x="5785" y="1290"/>
                  <a:pt x="4487" y="0"/>
                  <a:pt x="28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 name="Google Shape;954;p23"/>
          <p:cNvGrpSpPr/>
          <p:nvPr/>
        </p:nvGrpSpPr>
        <p:grpSpPr>
          <a:xfrm flipH="1">
            <a:off x="7833639" y="3900709"/>
            <a:ext cx="2723352" cy="1317259"/>
            <a:chOff x="917238" y="1394150"/>
            <a:chExt cx="2222600" cy="1075050"/>
          </a:xfrm>
        </p:grpSpPr>
        <p:sp>
          <p:nvSpPr>
            <p:cNvPr id="955" name="Google Shape;955;p23"/>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rgbClr val="E9D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3"/>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3"/>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3"/>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23"/>
          <p:cNvGrpSpPr/>
          <p:nvPr/>
        </p:nvGrpSpPr>
        <p:grpSpPr>
          <a:xfrm>
            <a:off x="5137594" y="3912039"/>
            <a:ext cx="2723352" cy="1317259"/>
            <a:chOff x="917238" y="1394150"/>
            <a:chExt cx="2222600" cy="1075050"/>
          </a:xfrm>
        </p:grpSpPr>
        <p:sp>
          <p:nvSpPr>
            <p:cNvPr id="960" name="Google Shape;960;p23"/>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rgbClr val="E9D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3"/>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3"/>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3"/>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23"/>
          <p:cNvGrpSpPr/>
          <p:nvPr/>
        </p:nvGrpSpPr>
        <p:grpSpPr>
          <a:xfrm flipH="1">
            <a:off x="2452319" y="3912039"/>
            <a:ext cx="2723352" cy="1317259"/>
            <a:chOff x="917238" y="1394150"/>
            <a:chExt cx="2222600" cy="1075050"/>
          </a:xfrm>
        </p:grpSpPr>
        <p:sp>
          <p:nvSpPr>
            <p:cNvPr id="965" name="Google Shape;965;p23"/>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rgbClr val="E9D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3"/>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3"/>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3"/>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 name="Google Shape;969;p23"/>
          <p:cNvGrpSpPr/>
          <p:nvPr/>
        </p:nvGrpSpPr>
        <p:grpSpPr>
          <a:xfrm>
            <a:off x="-236006" y="3912039"/>
            <a:ext cx="2723352" cy="1317259"/>
            <a:chOff x="917238" y="1394150"/>
            <a:chExt cx="2222600" cy="1075050"/>
          </a:xfrm>
        </p:grpSpPr>
        <p:sp>
          <p:nvSpPr>
            <p:cNvPr id="970" name="Google Shape;970;p23"/>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rgbClr val="E9D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3"/>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3"/>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3"/>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 name="Google Shape;974;p23"/>
          <p:cNvSpPr/>
          <p:nvPr/>
        </p:nvSpPr>
        <p:spPr>
          <a:xfrm>
            <a:off x="-9925" y="4406943"/>
            <a:ext cx="8839209" cy="689100"/>
          </a:xfrm>
          <a:custGeom>
            <a:avLst/>
            <a:gdLst/>
            <a:ahLst/>
            <a:cxnLst/>
            <a:rect l="l" t="t" r="r" b="b"/>
            <a:pathLst>
              <a:path w="117095" h="27564" extrusionOk="0">
                <a:moveTo>
                  <a:pt x="29545" y="0"/>
                </a:moveTo>
                <a:cubicBezTo>
                  <a:pt x="19454" y="0"/>
                  <a:pt x="9638" y="925"/>
                  <a:pt x="0" y="3167"/>
                </a:cubicBezTo>
                <a:lnTo>
                  <a:pt x="0" y="27554"/>
                </a:lnTo>
                <a:cubicBezTo>
                  <a:pt x="950" y="27560"/>
                  <a:pt x="1899" y="27563"/>
                  <a:pt x="2849" y="27563"/>
                </a:cubicBezTo>
                <a:cubicBezTo>
                  <a:pt x="40557" y="27563"/>
                  <a:pt x="78618" y="22667"/>
                  <a:pt x="117094" y="12118"/>
                </a:cubicBezTo>
                <a:cubicBezTo>
                  <a:pt x="84795" y="6455"/>
                  <a:pt x="56210" y="0"/>
                  <a:pt x="295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3"/>
          <p:cNvSpPr/>
          <p:nvPr/>
        </p:nvSpPr>
        <p:spPr>
          <a:xfrm>
            <a:off x="924106" y="4401643"/>
            <a:ext cx="8229890" cy="773875"/>
          </a:xfrm>
          <a:custGeom>
            <a:avLst/>
            <a:gdLst/>
            <a:ahLst/>
            <a:cxnLst/>
            <a:rect l="l" t="t" r="r" b="b"/>
            <a:pathLst>
              <a:path w="113814" h="30955" extrusionOk="0">
                <a:moveTo>
                  <a:pt x="102495" y="0"/>
                </a:moveTo>
                <a:cubicBezTo>
                  <a:pt x="65360" y="0"/>
                  <a:pt x="54857" y="15522"/>
                  <a:pt x="1" y="30954"/>
                </a:cubicBezTo>
                <a:lnTo>
                  <a:pt x="113814" y="30954"/>
                </a:lnTo>
                <a:lnTo>
                  <a:pt x="113814" y="431"/>
                </a:lnTo>
                <a:cubicBezTo>
                  <a:pt x="109762" y="139"/>
                  <a:pt x="106009" y="0"/>
                  <a:pt x="1024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3"/>
          <p:cNvSpPr/>
          <p:nvPr/>
        </p:nvSpPr>
        <p:spPr>
          <a:xfrm flipH="1">
            <a:off x="-9919" y="4401643"/>
            <a:ext cx="8229890" cy="773875"/>
          </a:xfrm>
          <a:custGeom>
            <a:avLst/>
            <a:gdLst/>
            <a:ahLst/>
            <a:cxnLst/>
            <a:rect l="l" t="t" r="r" b="b"/>
            <a:pathLst>
              <a:path w="113814" h="30955" extrusionOk="0">
                <a:moveTo>
                  <a:pt x="102495" y="0"/>
                </a:moveTo>
                <a:cubicBezTo>
                  <a:pt x="65360" y="0"/>
                  <a:pt x="54857" y="15522"/>
                  <a:pt x="1" y="30954"/>
                </a:cubicBezTo>
                <a:lnTo>
                  <a:pt x="113814" y="30954"/>
                </a:lnTo>
                <a:lnTo>
                  <a:pt x="113814" y="431"/>
                </a:lnTo>
                <a:cubicBezTo>
                  <a:pt x="109762" y="139"/>
                  <a:pt x="106009" y="0"/>
                  <a:pt x="1024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 name="Google Shape;977;p23"/>
          <p:cNvGrpSpPr/>
          <p:nvPr/>
        </p:nvGrpSpPr>
        <p:grpSpPr>
          <a:xfrm>
            <a:off x="7985355" y="2499504"/>
            <a:ext cx="890852" cy="144475"/>
            <a:chOff x="490250" y="465854"/>
            <a:chExt cx="1164056" cy="188782"/>
          </a:xfrm>
        </p:grpSpPr>
        <p:sp>
          <p:nvSpPr>
            <p:cNvPr id="978" name="Google Shape;978;p23"/>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3"/>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 name="Google Shape;980;p23"/>
          <p:cNvGrpSpPr/>
          <p:nvPr/>
        </p:nvGrpSpPr>
        <p:grpSpPr>
          <a:xfrm>
            <a:off x="337467" y="478574"/>
            <a:ext cx="751514" cy="121859"/>
            <a:chOff x="490250" y="465854"/>
            <a:chExt cx="1164056" cy="188782"/>
          </a:xfrm>
        </p:grpSpPr>
        <p:sp>
          <p:nvSpPr>
            <p:cNvPr id="981" name="Google Shape;981;p23"/>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3"/>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23"/>
          <p:cNvGrpSpPr/>
          <p:nvPr/>
        </p:nvGrpSpPr>
        <p:grpSpPr>
          <a:xfrm>
            <a:off x="3031626" y="3686802"/>
            <a:ext cx="358878" cy="58202"/>
            <a:chOff x="490250" y="465854"/>
            <a:chExt cx="1164056" cy="188782"/>
          </a:xfrm>
        </p:grpSpPr>
        <p:sp>
          <p:nvSpPr>
            <p:cNvPr id="984" name="Google Shape;984;p23"/>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3"/>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 name="Google Shape;986;p23"/>
          <p:cNvGrpSpPr/>
          <p:nvPr/>
        </p:nvGrpSpPr>
        <p:grpSpPr>
          <a:xfrm>
            <a:off x="5927226" y="3247877"/>
            <a:ext cx="358878" cy="58202"/>
            <a:chOff x="490250" y="465854"/>
            <a:chExt cx="1164056" cy="188782"/>
          </a:xfrm>
        </p:grpSpPr>
        <p:sp>
          <p:nvSpPr>
            <p:cNvPr id="987" name="Google Shape;987;p23"/>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3"/>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13"/>
        <p:cNvGrpSpPr/>
        <p:nvPr/>
      </p:nvGrpSpPr>
      <p:grpSpPr>
        <a:xfrm>
          <a:off x="0" y="0"/>
          <a:ext cx="0" cy="0"/>
          <a:chOff x="0" y="0"/>
          <a:chExt cx="0" cy="0"/>
        </a:xfrm>
      </p:grpSpPr>
      <p:sp>
        <p:nvSpPr>
          <p:cNvPr id="114" name="Google Shape;114;p5"/>
          <p:cNvSpPr txBox="1">
            <a:spLocks noGrp="1"/>
          </p:cNvSpPr>
          <p:nvPr>
            <p:ph type="subTitle" idx="1"/>
          </p:nvPr>
        </p:nvSpPr>
        <p:spPr>
          <a:xfrm>
            <a:off x="851063" y="2376125"/>
            <a:ext cx="3350400" cy="4257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400"/>
              <a:buFont typeface="Bitter SemiBold"/>
              <a:buNone/>
              <a:defRPr sz="2000">
                <a:latin typeface="Bitter SemiBold"/>
                <a:ea typeface="Bitter SemiBold"/>
                <a:cs typeface="Bitter SemiBold"/>
                <a:sym typeface="Bitter SemiBold"/>
              </a:defRPr>
            </a:lvl1pPr>
            <a:lvl2pPr lvl="1" algn="ctr">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2pPr>
            <a:lvl3pPr lvl="2" algn="ctr">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3pPr>
            <a:lvl4pPr lvl="3" algn="ctr">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4pPr>
            <a:lvl5pPr lvl="4" algn="ctr">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5pPr>
            <a:lvl6pPr lvl="5" algn="ctr">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6pPr>
            <a:lvl7pPr lvl="6" algn="ctr">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7pPr>
            <a:lvl8pPr lvl="7" algn="ctr">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8pPr>
            <a:lvl9pPr lvl="8" algn="ctr">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9pPr>
          </a:lstStyle>
          <a:p>
            <a:endParaRPr/>
          </a:p>
        </p:txBody>
      </p:sp>
      <p:sp>
        <p:nvSpPr>
          <p:cNvPr id="115" name="Google Shape;115;p5"/>
          <p:cNvSpPr txBox="1">
            <a:spLocks noGrp="1"/>
          </p:cNvSpPr>
          <p:nvPr>
            <p:ph type="subTitle" idx="2"/>
          </p:nvPr>
        </p:nvSpPr>
        <p:spPr>
          <a:xfrm>
            <a:off x="4942536" y="2376125"/>
            <a:ext cx="3350400" cy="425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SemiBold"/>
              <a:buNone/>
              <a:defRPr sz="2000">
                <a:latin typeface="Bitter SemiBold"/>
                <a:ea typeface="Bitter SemiBold"/>
                <a:cs typeface="Bitter SemiBold"/>
                <a:sym typeface="Bitter SemiBold"/>
              </a:defRPr>
            </a:lvl1pPr>
            <a:lvl2pPr lvl="1"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2pPr>
            <a:lvl3pPr lvl="2"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3pPr>
            <a:lvl4pPr lvl="3"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4pPr>
            <a:lvl5pPr lvl="4"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5pPr>
            <a:lvl6pPr lvl="5"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6pPr>
            <a:lvl7pPr lvl="6"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7pPr>
            <a:lvl8pPr lvl="7"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8pPr>
            <a:lvl9pPr lvl="8"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9pPr>
          </a:lstStyle>
          <a:p>
            <a:endParaRPr/>
          </a:p>
        </p:txBody>
      </p:sp>
      <p:sp>
        <p:nvSpPr>
          <p:cNvPr id="116" name="Google Shape;116;p5"/>
          <p:cNvSpPr txBox="1">
            <a:spLocks noGrp="1"/>
          </p:cNvSpPr>
          <p:nvPr>
            <p:ph type="subTitle" idx="3"/>
          </p:nvPr>
        </p:nvSpPr>
        <p:spPr>
          <a:xfrm>
            <a:off x="851063" y="2741927"/>
            <a:ext cx="3350400" cy="101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7" name="Google Shape;117;p5"/>
          <p:cNvSpPr txBox="1">
            <a:spLocks noGrp="1"/>
          </p:cNvSpPr>
          <p:nvPr>
            <p:ph type="subTitle" idx="4"/>
          </p:nvPr>
        </p:nvSpPr>
        <p:spPr>
          <a:xfrm>
            <a:off x="4942536" y="2741927"/>
            <a:ext cx="3350400" cy="101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8" name="Google Shape;118;p5"/>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9"/>
        <p:cNvGrpSpPr/>
        <p:nvPr/>
      </p:nvGrpSpPr>
      <p:grpSpPr>
        <a:xfrm>
          <a:off x="0" y="0"/>
          <a:ext cx="0" cy="0"/>
          <a:chOff x="0" y="0"/>
          <a:chExt cx="0" cy="0"/>
        </a:xfrm>
      </p:grpSpPr>
      <p:sp>
        <p:nvSpPr>
          <p:cNvPr id="120" name="Google Shape;120;p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21" name="Google Shape;121;p6"/>
          <p:cNvGrpSpPr/>
          <p:nvPr/>
        </p:nvGrpSpPr>
        <p:grpSpPr>
          <a:xfrm rot="-352935" flipH="1">
            <a:off x="4812708" y="4354165"/>
            <a:ext cx="4320049" cy="935925"/>
            <a:chOff x="4963752" y="4000536"/>
            <a:chExt cx="2501340" cy="541907"/>
          </a:xfrm>
        </p:grpSpPr>
        <p:sp>
          <p:nvSpPr>
            <p:cNvPr id="122" name="Google Shape;122;p6"/>
            <p:cNvSpPr/>
            <p:nvPr/>
          </p:nvSpPr>
          <p:spPr>
            <a:xfrm>
              <a:off x="5654130" y="4242777"/>
              <a:ext cx="302221" cy="80900"/>
            </a:xfrm>
            <a:custGeom>
              <a:avLst/>
              <a:gdLst/>
              <a:ahLst/>
              <a:cxnLst/>
              <a:rect l="l" t="t" r="r" b="b"/>
              <a:pathLst>
                <a:path w="6743" h="1805" extrusionOk="0">
                  <a:moveTo>
                    <a:pt x="3531" y="1"/>
                  </a:moveTo>
                  <a:cubicBezTo>
                    <a:pt x="3435" y="1"/>
                    <a:pt x="3356" y="63"/>
                    <a:pt x="3341" y="228"/>
                  </a:cubicBezTo>
                  <a:cubicBezTo>
                    <a:pt x="3310" y="178"/>
                    <a:pt x="3270" y="97"/>
                    <a:pt x="3210" y="77"/>
                  </a:cubicBezTo>
                  <a:cubicBezTo>
                    <a:pt x="3189" y="66"/>
                    <a:pt x="3168" y="60"/>
                    <a:pt x="3146" y="60"/>
                  </a:cubicBezTo>
                  <a:cubicBezTo>
                    <a:pt x="2960" y="60"/>
                    <a:pt x="2757" y="455"/>
                    <a:pt x="2739" y="689"/>
                  </a:cubicBezTo>
                  <a:cubicBezTo>
                    <a:pt x="2679" y="639"/>
                    <a:pt x="2608" y="649"/>
                    <a:pt x="2548" y="629"/>
                  </a:cubicBezTo>
                  <a:cubicBezTo>
                    <a:pt x="2548" y="689"/>
                    <a:pt x="2518" y="739"/>
                    <a:pt x="2528" y="799"/>
                  </a:cubicBezTo>
                  <a:cubicBezTo>
                    <a:pt x="2433" y="745"/>
                    <a:pt x="2320" y="618"/>
                    <a:pt x="2226" y="618"/>
                  </a:cubicBezTo>
                  <a:cubicBezTo>
                    <a:pt x="2181" y="618"/>
                    <a:pt x="2139" y="648"/>
                    <a:pt x="2107" y="729"/>
                  </a:cubicBezTo>
                  <a:cubicBezTo>
                    <a:pt x="2028" y="662"/>
                    <a:pt x="1946" y="607"/>
                    <a:pt x="1872" y="607"/>
                  </a:cubicBezTo>
                  <a:cubicBezTo>
                    <a:pt x="1814" y="607"/>
                    <a:pt x="1760" y="641"/>
                    <a:pt x="1716" y="729"/>
                  </a:cubicBezTo>
                  <a:cubicBezTo>
                    <a:pt x="1655" y="654"/>
                    <a:pt x="1520" y="470"/>
                    <a:pt x="1428" y="470"/>
                  </a:cubicBezTo>
                  <a:cubicBezTo>
                    <a:pt x="1398" y="470"/>
                    <a:pt x="1372" y="489"/>
                    <a:pt x="1354" y="539"/>
                  </a:cubicBezTo>
                  <a:cubicBezTo>
                    <a:pt x="1320" y="445"/>
                    <a:pt x="1273" y="407"/>
                    <a:pt x="1220" y="407"/>
                  </a:cubicBezTo>
                  <a:cubicBezTo>
                    <a:pt x="1166" y="407"/>
                    <a:pt x="1105" y="447"/>
                    <a:pt x="1044" y="509"/>
                  </a:cubicBezTo>
                  <a:cubicBezTo>
                    <a:pt x="953" y="408"/>
                    <a:pt x="893" y="278"/>
                    <a:pt x="763" y="258"/>
                  </a:cubicBezTo>
                  <a:cubicBezTo>
                    <a:pt x="760" y="257"/>
                    <a:pt x="757" y="257"/>
                    <a:pt x="754" y="257"/>
                  </a:cubicBezTo>
                  <a:cubicBezTo>
                    <a:pt x="678" y="257"/>
                    <a:pt x="620" y="381"/>
                    <a:pt x="562" y="448"/>
                  </a:cubicBezTo>
                  <a:cubicBezTo>
                    <a:pt x="527" y="421"/>
                    <a:pt x="494" y="409"/>
                    <a:pt x="463" y="409"/>
                  </a:cubicBezTo>
                  <a:cubicBezTo>
                    <a:pt x="335" y="409"/>
                    <a:pt x="245" y="612"/>
                    <a:pt x="221" y="749"/>
                  </a:cubicBezTo>
                  <a:cubicBezTo>
                    <a:pt x="0" y="890"/>
                    <a:pt x="161" y="1221"/>
                    <a:pt x="341" y="1361"/>
                  </a:cubicBezTo>
                  <a:cubicBezTo>
                    <a:pt x="552" y="1522"/>
                    <a:pt x="893" y="1522"/>
                    <a:pt x="1134" y="1532"/>
                  </a:cubicBezTo>
                  <a:cubicBezTo>
                    <a:pt x="1675" y="1572"/>
                    <a:pt x="2207" y="1702"/>
                    <a:pt x="2749" y="1772"/>
                  </a:cubicBezTo>
                  <a:cubicBezTo>
                    <a:pt x="2920" y="1795"/>
                    <a:pt x="3090" y="1805"/>
                    <a:pt x="3261" y="1805"/>
                  </a:cubicBezTo>
                  <a:cubicBezTo>
                    <a:pt x="3983" y="1805"/>
                    <a:pt x="4707" y="1636"/>
                    <a:pt x="5437" y="1612"/>
                  </a:cubicBezTo>
                  <a:cubicBezTo>
                    <a:pt x="5668" y="1602"/>
                    <a:pt x="6671" y="1652"/>
                    <a:pt x="6711" y="1211"/>
                  </a:cubicBezTo>
                  <a:cubicBezTo>
                    <a:pt x="6742" y="951"/>
                    <a:pt x="6421" y="684"/>
                    <a:pt x="6180" y="684"/>
                  </a:cubicBezTo>
                  <a:cubicBezTo>
                    <a:pt x="6114" y="684"/>
                    <a:pt x="6054" y="704"/>
                    <a:pt x="6009" y="749"/>
                  </a:cubicBezTo>
                  <a:cubicBezTo>
                    <a:pt x="5967" y="642"/>
                    <a:pt x="5872" y="602"/>
                    <a:pt x="5763" y="602"/>
                  </a:cubicBezTo>
                  <a:cubicBezTo>
                    <a:pt x="5586" y="602"/>
                    <a:pt x="5373" y="706"/>
                    <a:pt x="5286" y="799"/>
                  </a:cubicBezTo>
                  <a:cubicBezTo>
                    <a:pt x="5216" y="736"/>
                    <a:pt x="5127" y="693"/>
                    <a:pt x="5042" y="693"/>
                  </a:cubicBezTo>
                  <a:cubicBezTo>
                    <a:pt x="5005" y="693"/>
                    <a:pt x="4969" y="701"/>
                    <a:pt x="4935" y="719"/>
                  </a:cubicBezTo>
                  <a:cubicBezTo>
                    <a:pt x="4888" y="636"/>
                    <a:pt x="4792" y="557"/>
                    <a:pt x="4715" y="557"/>
                  </a:cubicBezTo>
                  <a:cubicBezTo>
                    <a:pt x="4661" y="557"/>
                    <a:pt x="4617" y="596"/>
                    <a:pt x="4604" y="699"/>
                  </a:cubicBezTo>
                  <a:cubicBezTo>
                    <a:pt x="4566" y="544"/>
                    <a:pt x="4454" y="485"/>
                    <a:pt x="4327" y="485"/>
                  </a:cubicBezTo>
                  <a:cubicBezTo>
                    <a:pt x="4290" y="485"/>
                    <a:pt x="4252" y="489"/>
                    <a:pt x="4213" y="498"/>
                  </a:cubicBezTo>
                  <a:cubicBezTo>
                    <a:pt x="4223" y="353"/>
                    <a:pt x="4046" y="227"/>
                    <a:pt x="3926" y="227"/>
                  </a:cubicBezTo>
                  <a:cubicBezTo>
                    <a:pt x="3921" y="227"/>
                    <a:pt x="3917" y="227"/>
                    <a:pt x="3912" y="228"/>
                  </a:cubicBezTo>
                  <a:lnTo>
                    <a:pt x="3932" y="298"/>
                  </a:lnTo>
                  <a:cubicBezTo>
                    <a:pt x="3871" y="151"/>
                    <a:pt x="3680" y="1"/>
                    <a:pt x="3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6"/>
            <p:cNvGrpSpPr/>
            <p:nvPr/>
          </p:nvGrpSpPr>
          <p:grpSpPr>
            <a:xfrm rot="-278360">
              <a:off x="6533282" y="4037668"/>
              <a:ext cx="925757" cy="187175"/>
              <a:chOff x="1255200" y="4115196"/>
              <a:chExt cx="828298" cy="167470"/>
            </a:xfrm>
          </p:grpSpPr>
          <p:sp>
            <p:nvSpPr>
              <p:cNvPr id="124" name="Google Shape;124;p6"/>
              <p:cNvSpPr/>
              <p:nvPr/>
            </p:nvSpPr>
            <p:spPr>
              <a:xfrm>
                <a:off x="1806305" y="4141304"/>
                <a:ext cx="203600" cy="110522"/>
              </a:xfrm>
              <a:custGeom>
                <a:avLst/>
                <a:gdLst/>
                <a:ahLst/>
                <a:cxnLst/>
                <a:rect l="l" t="t" r="r" b="b"/>
                <a:pathLst>
                  <a:path w="5077" h="2756" extrusionOk="0">
                    <a:moveTo>
                      <a:pt x="4069" y="1"/>
                    </a:moveTo>
                    <a:cubicBezTo>
                      <a:pt x="3971" y="1"/>
                      <a:pt x="3853" y="67"/>
                      <a:pt x="3762" y="224"/>
                    </a:cubicBezTo>
                    <a:cubicBezTo>
                      <a:pt x="3742" y="204"/>
                      <a:pt x="3732" y="174"/>
                      <a:pt x="3712" y="154"/>
                    </a:cubicBezTo>
                    <a:cubicBezTo>
                      <a:pt x="3632" y="224"/>
                      <a:pt x="3562" y="324"/>
                      <a:pt x="3511" y="425"/>
                    </a:cubicBezTo>
                    <a:cubicBezTo>
                      <a:pt x="3478" y="387"/>
                      <a:pt x="3447" y="371"/>
                      <a:pt x="3417" y="371"/>
                    </a:cubicBezTo>
                    <a:cubicBezTo>
                      <a:pt x="3240" y="371"/>
                      <a:pt x="3124" y="949"/>
                      <a:pt x="3090" y="1087"/>
                    </a:cubicBezTo>
                    <a:cubicBezTo>
                      <a:pt x="3054" y="997"/>
                      <a:pt x="2994" y="923"/>
                      <a:pt x="2910" y="923"/>
                    </a:cubicBezTo>
                    <a:cubicBezTo>
                      <a:pt x="2900" y="923"/>
                      <a:pt x="2890" y="924"/>
                      <a:pt x="2879" y="926"/>
                    </a:cubicBezTo>
                    <a:cubicBezTo>
                      <a:pt x="2739" y="966"/>
                      <a:pt x="2719" y="1137"/>
                      <a:pt x="2719" y="1368"/>
                    </a:cubicBezTo>
                    <a:cubicBezTo>
                      <a:pt x="2729" y="1608"/>
                      <a:pt x="2849" y="1699"/>
                      <a:pt x="2859" y="1939"/>
                    </a:cubicBezTo>
                    <a:cubicBezTo>
                      <a:pt x="2830" y="1916"/>
                      <a:pt x="2808" y="1906"/>
                      <a:pt x="2784" y="1906"/>
                    </a:cubicBezTo>
                    <a:cubicBezTo>
                      <a:pt x="2767" y="1906"/>
                      <a:pt x="2750" y="1911"/>
                      <a:pt x="2729" y="1919"/>
                    </a:cubicBezTo>
                    <a:cubicBezTo>
                      <a:pt x="2619" y="1959"/>
                      <a:pt x="2669" y="2030"/>
                      <a:pt x="2639" y="2090"/>
                    </a:cubicBezTo>
                    <a:cubicBezTo>
                      <a:pt x="2619" y="2058"/>
                      <a:pt x="2573" y="2045"/>
                      <a:pt x="2523" y="2045"/>
                    </a:cubicBezTo>
                    <a:cubicBezTo>
                      <a:pt x="2447" y="2045"/>
                      <a:pt x="2362" y="2074"/>
                      <a:pt x="2338" y="2110"/>
                    </a:cubicBezTo>
                    <a:cubicBezTo>
                      <a:pt x="2299" y="1983"/>
                      <a:pt x="2317" y="1829"/>
                      <a:pt x="2208" y="1829"/>
                    </a:cubicBezTo>
                    <a:cubicBezTo>
                      <a:pt x="2204" y="1829"/>
                      <a:pt x="2201" y="1829"/>
                      <a:pt x="2197" y="1829"/>
                    </a:cubicBezTo>
                    <a:cubicBezTo>
                      <a:pt x="2188" y="1829"/>
                      <a:pt x="2179" y="1830"/>
                      <a:pt x="2170" y="1830"/>
                    </a:cubicBezTo>
                    <a:cubicBezTo>
                      <a:pt x="2060" y="1830"/>
                      <a:pt x="1957" y="1804"/>
                      <a:pt x="1870" y="1804"/>
                    </a:cubicBezTo>
                    <a:cubicBezTo>
                      <a:pt x="1776" y="1804"/>
                      <a:pt x="1701" y="1834"/>
                      <a:pt x="1656" y="1959"/>
                    </a:cubicBezTo>
                    <a:cubicBezTo>
                      <a:pt x="1568" y="1928"/>
                      <a:pt x="1454" y="1882"/>
                      <a:pt x="1357" y="1882"/>
                    </a:cubicBezTo>
                    <a:cubicBezTo>
                      <a:pt x="1265" y="1882"/>
                      <a:pt x="1189" y="1923"/>
                      <a:pt x="1164" y="2060"/>
                    </a:cubicBezTo>
                    <a:cubicBezTo>
                      <a:pt x="1023" y="1978"/>
                      <a:pt x="942" y="1929"/>
                      <a:pt x="868" y="1929"/>
                    </a:cubicBezTo>
                    <a:cubicBezTo>
                      <a:pt x="779" y="1929"/>
                      <a:pt x="701" y="2000"/>
                      <a:pt x="542" y="2170"/>
                    </a:cubicBezTo>
                    <a:cubicBezTo>
                      <a:pt x="468" y="2111"/>
                      <a:pt x="401" y="2086"/>
                      <a:pt x="341" y="2086"/>
                    </a:cubicBezTo>
                    <a:cubicBezTo>
                      <a:pt x="167" y="2086"/>
                      <a:pt x="53" y="2299"/>
                      <a:pt x="1" y="2501"/>
                    </a:cubicBezTo>
                    <a:cubicBezTo>
                      <a:pt x="161" y="2601"/>
                      <a:pt x="282" y="2672"/>
                      <a:pt x="582" y="2712"/>
                    </a:cubicBezTo>
                    <a:cubicBezTo>
                      <a:pt x="738" y="2732"/>
                      <a:pt x="893" y="2739"/>
                      <a:pt x="1050" y="2739"/>
                    </a:cubicBezTo>
                    <a:cubicBezTo>
                      <a:pt x="1207" y="2739"/>
                      <a:pt x="1365" y="2732"/>
                      <a:pt x="1525" y="2722"/>
                    </a:cubicBezTo>
                    <a:cubicBezTo>
                      <a:pt x="1556" y="2721"/>
                      <a:pt x="1586" y="2721"/>
                      <a:pt x="1617" y="2721"/>
                    </a:cubicBezTo>
                    <a:cubicBezTo>
                      <a:pt x="1920" y="2721"/>
                      <a:pt x="2218" y="2756"/>
                      <a:pt x="2520" y="2756"/>
                    </a:cubicBezTo>
                    <a:cubicBezTo>
                      <a:pt x="2576" y="2756"/>
                      <a:pt x="2632" y="2755"/>
                      <a:pt x="2689" y="2752"/>
                    </a:cubicBezTo>
                    <a:cubicBezTo>
                      <a:pt x="3221" y="2732"/>
                      <a:pt x="3722" y="2531"/>
                      <a:pt x="4244" y="2501"/>
                    </a:cubicBezTo>
                    <a:cubicBezTo>
                      <a:pt x="4424" y="2491"/>
                      <a:pt x="5076" y="2491"/>
                      <a:pt x="4916" y="2150"/>
                    </a:cubicBezTo>
                    <a:cubicBezTo>
                      <a:pt x="4956" y="2140"/>
                      <a:pt x="4996" y="2090"/>
                      <a:pt x="5036" y="2080"/>
                    </a:cubicBezTo>
                    <a:cubicBezTo>
                      <a:pt x="4956" y="1969"/>
                      <a:pt x="4815" y="1849"/>
                      <a:pt x="4765" y="1759"/>
                    </a:cubicBezTo>
                    <a:cubicBezTo>
                      <a:pt x="4765" y="1759"/>
                      <a:pt x="4795" y="1659"/>
                      <a:pt x="4775" y="1628"/>
                    </a:cubicBezTo>
                    <a:cubicBezTo>
                      <a:pt x="4765" y="1598"/>
                      <a:pt x="4615" y="1508"/>
                      <a:pt x="4575" y="1478"/>
                    </a:cubicBezTo>
                    <a:lnTo>
                      <a:pt x="4575" y="1478"/>
                    </a:lnTo>
                    <a:cubicBezTo>
                      <a:pt x="4588" y="1480"/>
                      <a:pt x="4600" y="1480"/>
                      <a:pt x="4611" y="1480"/>
                    </a:cubicBezTo>
                    <a:cubicBezTo>
                      <a:pt x="4803" y="1480"/>
                      <a:pt x="4697" y="1244"/>
                      <a:pt x="4555" y="1187"/>
                    </a:cubicBezTo>
                    <a:cubicBezTo>
                      <a:pt x="4728" y="1007"/>
                      <a:pt x="4534" y="916"/>
                      <a:pt x="4363" y="916"/>
                    </a:cubicBezTo>
                    <a:cubicBezTo>
                      <a:pt x="4306" y="916"/>
                      <a:pt x="4251" y="926"/>
                      <a:pt x="4214" y="946"/>
                    </a:cubicBezTo>
                    <a:cubicBezTo>
                      <a:pt x="4314" y="816"/>
                      <a:pt x="4234" y="615"/>
                      <a:pt x="4123" y="525"/>
                    </a:cubicBezTo>
                    <a:cubicBezTo>
                      <a:pt x="4372" y="231"/>
                      <a:pt x="4254" y="1"/>
                      <a:pt x="40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6"/>
              <p:cNvSpPr/>
              <p:nvPr/>
            </p:nvSpPr>
            <p:spPr>
              <a:xfrm>
                <a:off x="1807508" y="4214252"/>
                <a:ext cx="79684" cy="22538"/>
              </a:xfrm>
              <a:custGeom>
                <a:avLst/>
                <a:gdLst/>
                <a:ahLst/>
                <a:cxnLst/>
                <a:rect l="l" t="t" r="r" b="b"/>
                <a:pathLst>
                  <a:path w="1987" h="562" extrusionOk="0">
                    <a:moveTo>
                      <a:pt x="1987" y="0"/>
                    </a:moveTo>
                    <a:cubicBezTo>
                      <a:pt x="1956" y="7"/>
                      <a:pt x="1924" y="8"/>
                      <a:pt x="1893" y="8"/>
                    </a:cubicBezTo>
                    <a:cubicBezTo>
                      <a:pt x="1873" y="8"/>
                      <a:pt x="1853" y="7"/>
                      <a:pt x="1833" y="7"/>
                    </a:cubicBezTo>
                    <a:cubicBezTo>
                      <a:pt x="1744" y="7"/>
                      <a:pt x="1664" y="18"/>
                      <a:pt x="1626" y="140"/>
                    </a:cubicBezTo>
                    <a:cubicBezTo>
                      <a:pt x="1538" y="109"/>
                      <a:pt x="1424" y="63"/>
                      <a:pt x="1327" y="63"/>
                    </a:cubicBezTo>
                    <a:cubicBezTo>
                      <a:pt x="1235" y="63"/>
                      <a:pt x="1159" y="104"/>
                      <a:pt x="1134" y="241"/>
                    </a:cubicBezTo>
                    <a:cubicBezTo>
                      <a:pt x="993" y="159"/>
                      <a:pt x="912" y="110"/>
                      <a:pt x="838" y="110"/>
                    </a:cubicBezTo>
                    <a:cubicBezTo>
                      <a:pt x="749" y="110"/>
                      <a:pt x="671" y="181"/>
                      <a:pt x="512" y="351"/>
                    </a:cubicBezTo>
                    <a:cubicBezTo>
                      <a:pt x="436" y="290"/>
                      <a:pt x="368" y="265"/>
                      <a:pt x="306" y="265"/>
                    </a:cubicBezTo>
                    <a:cubicBezTo>
                      <a:pt x="166" y="265"/>
                      <a:pt x="64" y="401"/>
                      <a:pt x="1" y="562"/>
                    </a:cubicBezTo>
                    <a:cubicBezTo>
                      <a:pt x="50" y="477"/>
                      <a:pt x="120" y="421"/>
                      <a:pt x="203" y="421"/>
                    </a:cubicBezTo>
                    <a:cubicBezTo>
                      <a:pt x="237" y="421"/>
                      <a:pt x="274" y="431"/>
                      <a:pt x="312" y="451"/>
                    </a:cubicBezTo>
                    <a:cubicBezTo>
                      <a:pt x="352" y="472"/>
                      <a:pt x="368" y="480"/>
                      <a:pt x="379" y="480"/>
                    </a:cubicBezTo>
                    <a:cubicBezTo>
                      <a:pt x="394" y="480"/>
                      <a:pt x="398" y="461"/>
                      <a:pt x="452" y="431"/>
                    </a:cubicBezTo>
                    <a:cubicBezTo>
                      <a:pt x="477" y="416"/>
                      <a:pt x="507" y="406"/>
                      <a:pt x="534" y="406"/>
                    </a:cubicBezTo>
                    <a:cubicBezTo>
                      <a:pt x="560" y="406"/>
                      <a:pt x="583" y="416"/>
                      <a:pt x="593" y="441"/>
                    </a:cubicBezTo>
                    <a:cubicBezTo>
                      <a:pt x="625" y="344"/>
                      <a:pt x="707" y="293"/>
                      <a:pt x="788" y="293"/>
                    </a:cubicBezTo>
                    <a:cubicBezTo>
                      <a:pt x="833" y="293"/>
                      <a:pt x="878" y="309"/>
                      <a:pt x="914" y="341"/>
                    </a:cubicBezTo>
                    <a:cubicBezTo>
                      <a:pt x="931" y="303"/>
                      <a:pt x="953" y="290"/>
                      <a:pt x="978" y="290"/>
                    </a:cubicBezTo>
                    <a:cubicBezTo>
                      <a:pt x="1011" y="290"/>
                      <a:pt x="1049" y="314"/>
                      <a:pt x="1084" y="331"/>
                    </a:cubicBezTo>
                    <a:cubicBezTo>
                      <a:pt x="1106" y="348"/>
                      <a:pt x="1122" y="358"/>
                      <a:pt x="1137" y="358"/>
                    </a:cubicBezTo>
                    <a:cubicBezTo>
                      <a:pt x="1157" y="358"/>
                      <a:pt x="1176" y="341"/>
                      <a:pt x="1204" y="301"/>
                    </a:cubicBezTo>
                    <a:cubicBezTo>
                      <a:pt x="1245" y="241"/>
                      <a:pt x="1245" y="201"/>
                      <a:pt x="1315" y="181"/>
                    </a:cubicBezTo>
                    <a:cubicBezTo>
                      <a:pt x="1328" y="178"/>
                      <a:pt x="1341" y="176"/>
                      <a:pt x="1352" y="176"/>
                    </a:cubicBezTo>
                    <a:cubicBezTo>
                      <a:pt x="1417" y="176"/>
                      <a:pt x="1451" y="223"/>
                      <a:pt x="1485" y="291"/>
                    </a:cubicBezTo>
                    <a:cubicBezTo>
                      <a:pt x="1498" y="276"/>
                      <a:pt x="1511" y="270"/>
                      <a:pt x="1525" y="270"/>
                    </a:cubicBezTo>
                    <a:cubicBezTo>
                      <a:pt x="1562" y="270"/>
                      <a:pt x="1602" y="312"/>
                      <a:pt x="1638" y="312"/>
                    </a:cubicBezTo>
                    <a:cubicBezTo>
                      <a:pt x="1640" y="312"/>
                      <a:pt x="1643" y="312"/>
                      <a:pt x="1646" y="311"/>
                    </a:cubicBezTo>
                    <a:cubicBezTo>
                      <a:pt x="1706" y="301"/>
                      <a:pt x="1706" y="261"/>
                      <a:pt x="1716" y="211"/>
                    </a:cubicBezTo>
                    <a:cubicBezTo>
                      <a:pt x="1746" y="140"/>
                      <a:pt x="1776" y="40"/>
                      <a:pt x="1856" y="40"/>
                    </a:cubicBezTo>
                    <a:cubicBezTo>
                      <a:pt x="1861" y="39"/>
                      <a:pt x="1865" y="39"/>
                      <a:pt x="1869" y="39"/>
                    </a:cubicBezTo>
                    <a:cubicBezTo>
                      <a:pt x="1895" y="39"/>
                      <a:pt x="1907" y="62"/>
                      <a:pt x="1927" y="62"/>
                    </a:cubicBezTo>
                    <a:cubicBezTo>
                      <a:pt x="1930" y="62"/>
                      <a:pt x="1933" y="61"/>
                      <a:pt x="1937" y="60"/>
                    </a:cubicBezTo>
                    <a:cubicBezTo>
                      <a:pt x="1967" y="50"/>
                      <a:pt x="1977" y="20"/>
                      <a:pt x="19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6"/>
              <p:cNvSpPr/>
              <p:nvPr/>
            </p:nvSpPr>
            <p:spPr>
              <a:xfrm>
                <a:off x="1915306" y="4141344"/>
                <a:ext cx="63202" cy="59231"/>
              </a:xfrm>
              <a:custGeom>
                <a:avLst/>
                <a:gdLst/>
                <a:ahLst/>
                <a:cxnLst/>
                <a:rect l="l" t="t" r="r" b="b"/>
                <a:pathLst>
                  <a:path w="1576" h="1477" extrusionOk="0">
                    <a:moveTo>
                      <a:pt x="1352" y="0"/>
                    </a:moveTo>
                    <a:cubicBezTo>
                      <a:pt x="1253" y="0"/>
                      <a:pt x="1136" y="67"/>
                      <a:pt x="1044" y="223"/>
                    </a:cubicBezTo>
                    <a:cubicBezTo>
                      <a:pt x="1024" y="203"/>
                      <a:pt x="1014" y="173"/>
                      <a:pt x="994" y="153"/>
                    </a:cubicBezTo>
                    <a:cubicBezTo>
                      <a:pt x="914" y="223"/>
                      <a:pt x="844" y="323"/>
                      <a:pt x="793" y="424"/>
                    </a:cubicBezTo>
                    <a:cubicBezTo>
                      <a:pt x="760" y="386"/>
                      <a:pt x="729" y="370"/>
                      <a:pt x="699" y="370"/>
                    </a:cubicBezTo>
                    <a:cubicBezTo>
                      <a:pt x="522" y="370"/>
                      <a:pt x="406" y="948"/>
                      <a:pt x="372" y="1086"/>
                    </a:cubicBezTo>
                    <a:cubicBezTo>
                      <a:pt x="336" y="996"/>
                      <a:pt x="276" y="922"/>
                      <a:pt x="192" y="922"/>
                    </a:cubicBezTo>
                    <a:cubicBezTo>
                      <a:pt x="182" y="922"/>
                      <a:pt x="172" y="923"/>
                      <a:pt x="161" y="925"/>
                    </a:cubicBezTo>
                    <a:cubicBezTo>
                      <a:pt x="21" y="965"/>
                      <a:pt x="1" y="1136"/>
                      <a:pt x="1" y="1367"/>
                    </a:cubicBezTo>
                    <a:cubicBezTo>
                      <a:pt x="1" y="1407"/>
                      <a:pt x="11" y="1437"/>
                      <a:pt x="21" y="1477"/>
                    </a:cubicBezTo>
                    <a:cubicBezTo>
                      <a:pt x="21" y="1377"/>
                      <a:pt x="31" y="1276"/>
                      <a:pt x="81" y="1216"/>
                    </a:cubicBezTo>
                    <a:cubicBezTo>
                      <a:pt x="119" y="1161"/>
                      <a:pt x="148" y="1140"/>
                      <a:pt x="174" y="1140"/>
                    </a:cubicBezTo>
                    <a:cubicBezTo>
                      <a:pt x="235" y="1140"/>
                      <a:pt x="271" y="1264"/>
                      <a:pt x="342" y="1306"/>
                    </a:cubicBezTo>
                    <a:cubicBezTo>
                      <a:pt x="352" y="1276"/>
                      <a:pt x="352" y="1246"/>
                      <a:pt x="362" y="1216"/>
                    </a:cubicBezTo>
                    <a:lnTo>
                      <a:pt x="392" y="1226"/>
                    </a:lnTo>
                    <a:cubicBezTo>
                      <a:pt x="402" y="1196"/>
                      <a:pt x="402" y="1156"/>
                      <a:pt x="432" y="1126"/>
                    </a:cubicBezTo>
                    <a:cubicBezTo>
                      <a:pt x="434" y="1122"/>
                      <a:pt x="437" y="1120"/>
                      <a:pt x="441" y="1120"/>
                    </a:cubicBezTo>
                    <a:cubicBezTo>
                      <a:pt x="451" y="1120"/>
                      <a:pt x="464" y="1132"/>
                      <a:pt x="474" y="1132"/>
                    </a:cubicBezTo>
                    <a:cubicBezTo>
                      <a:pt x="477" y="1132"/>
                      <a:pt x="480" y="1130"/>
                      <a:pt x="482" y="1126"/>
                    </a:cubicBezTo>
                    <a:cubicBezTo>
                      <a:pt x="513" y="1096"/>
                      <a:pt x="492" y="955"/>
                      <a:pt x="492" y="925"/>
                    </a:cubicBezTo>
                    <a:cubicBezTo>
                      <a:pt x="482" y="795"/>
                      <a:pt x="482" y="725"/>
                      <a:pt x="553" y="604"/>
                    </a:cubicBezTo>
                    <a:cubicBezTo>
                      <a:pt x="596" y="534"/>
                      <a:pt x="643" y="498"/>
                      <a:pt x="692" y="498"/>
                    </a:cubicBezTo>
                    <a:cubicBezTo>
                      <a:pt x="734" y="498"/>
                      <a:pt x="778" y="524"/>
                      <a:pt x="823" y="574"/>
                    </a:cubicBezTo>
                    <a:cubicBezTo>
                      <a:pt x="841" y="530"/>
                      <a:pt x="891" y="397"/>
                      <a:pt x="944" y="397"/>
                    </a:cubicBezTo>
                    <a:cubicBezTo>
                      <a:pt x="951" y="397"/>
                      <a:pt x="957" y="399"/>
                      <a:pt x="964" y="404"/>
                    </a:cubicBezTo>
                    <a:cubicBezTo>
                      <a:pt x="1019" y="365"/>
                      <a:pt x="1055" y="265"/>
                      <a:pt x="1111" y="265"/>
                    </a:cubicBezTo>
                    <a:cubicBezTo>
                      <a:pt x="1127" y="265"/>
                      <a:pt x="1144" y="273"/>
                      <a:pt x="1165" y="293"/>
                    </a:cubicBezTo>
                    <a:cubicBezTo>
                      <a:pt x="1205" y="223"/>
                      <a:pt x="1315" y="83"/>
                      <a:pt x="1405" y="83"/>
                    </a:cubicBezTo>
                    <a:cubicBezTo>
                      <a:pt x="1475" y="93"/>
                      <a:pt x="1516" y="193"/>
                      <a:pt x="1536" y="283"/>
                    </a:cubicBezTo>
                    <a:cubicBezTo>
                      <a:pt x="1575" y="113"/>
                      <a:pt x="1480" y="0"/>
                      <a:pt x="13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6"/>
              <p:cNvSpPr/>
              <p:nvPr/>
            </p:nvSpPr>
            <p:spPr>
              <a:xfrm>
                <a:off x="1984004" y="4115196"/>
                <a:ext cx="99494" cy="134263"/>
              </a:xfrm>
              <a:custGeom>
                <a:avLst/>
                <a:gdLst/>
                <a:ahLst/>
                <a:cxnLst/>
                <a:rect l="l" t="t" r="r" b="b"/>
                <a:pathLst>
                  <a:path w="2481" h="3348" extrusionOk="0">
                    <a:moveTo>
                      <a:pt x="1197" y="0"/>
                    </a:moveTo>
                    <a:cubicBezTo>
                      <a:pt x="1129" y="0"/>
                      <a:pt x="1083" y="158"/>
                      <a:pt x="1046" y="273"/>
                    </a:cubicBezTo>
                    <a:lnTo>
                      <a:pt x="1076" y="364"/>
                    </a:lnTo>
                    <a:cubicBezTo>
                      <a:pt x="896" y="474"/>
                      <a:pt x="886" y="534"/>
                      <a:pt x="956" y="695"/>
                    </a:cubicBezTo>
                    <a:cubicBezTo>
                      <a:pt x="976" y="745"/>
                      <a:pt x="866" y="725"/>
                      <a:pt x="826" y="785"/>
                    </a:cubicBezTo>
                    <a:cubicBezTo>
                      <a:pt x="776" y="845"/>
                      <a:pt x="776" y="996"/>
                      <a:pt x="786" y="1076"/>
                    </a:cubicBezTo>
                    <a:cubicBezTo>
                      <a:pt x="485" y="1126"/>
                      <a:pt x="505" y="1407"/>
                      <a:pt x="575" y="1587"/>
                    </a:cubicBezTo>
                    <a:cubicBezTo>
                      <a:pt x="344" y="1688"/>
                      <a:pt x="625" y="2209"/>
                      <a:pt x="625" y="2410"/>
                    </a:cubicBezTo>
                    <a:cubicBezTo>
                      <a:pt x="224" y="2430"/>
                      <a:pt x="364" y="2691"/>
                      <a:pt x="364" y="2891"/>
                    </a:cubicBezTo>
                    <a:cubicBezTo>
                      <a:pt x="347" y="2889"/>
                      <a:pt x="330" y="2888"/>
                      <a:pt x="314" y="2888"/>
                    </a:cubicBezTo>
                    <a:cubicBezTo>
                      <a:pt x="0" y="2888"/>
                      <a:pt x="79" y="3253"/>
                      <a:pt x="394" y="3262"/>
                    </a:cubicBezTo>
                    <a:cubicBezTo>
                      <a:pt x="394" y="3262"/>
                      <a:pt x="1065" y="3348"/>
                      <a:pt x="1599" y="3348"/>
                    </a:cubicBezTo>
                    <a:cubicBezTo>
                      <a:pt x="1904" y="3348"/>
                      <a:pt x="2164" y="3320"/>
                      <a:pt x="2230" y="3232"/>
                    </a:cubicBezTo>
                    <a:cubicBezTo>
                      <a:pt x="2250" y="3212"/>
                      <a:pt x="2481" y="3112"/>
                      <a:pt x="2300" y="2841"/>
                    </a:cubicBezTo>
                    <a:cubicBezTo>
                      <a:pt x="2260" y="2771"/>
                      <a:pt x="2120" y="2801"/>
                      <a:pt x="2080" y="2721"/>
                    </a:cubicBezTo>
                    <a:cubicBezTo>
                      <a:pt x="2039" y="2620"/>
                      <a:pt x="1989" y="2530"/>
                      <a:pt x="1929" y="2460"/>
                    </a:cubicBezTo>
                    <a:cubicBezTo>
                      <a:pt x="1889" y="2410"/>
                      <a:pt x="1749" y="2420"/>
                      <a:pt x="1749" y="2360"/>
                    </a:cubicBezTo>
                    <a:cubicBezTo>
                      <a:pt x="1738" y="2320"/>
                      <a:pt x="1799" y="2229"/>
                      <a:pt x="1799" y="2189"/>
                    </a:cubicBezTo>
                    <a:cubicBezTo>
                      <a:pt x="1819" y="1908"/>
                      <a:pt x="1688" y="1958"/>
                      <a:pt x="1648" y="1868"/>
                    </a:cubicBezTo>
                    <a:cubicBezTo>
                      <a:pt x="1588" y="1768"/>
                      <a:pt x="1708" y="1768"/>
                      <a:pt x="1618" y="1507"/>
                    </a:cubicBezTo>
                    <a:cubicBezTo>
                      <a:pt x="1608" y="1467"/>
                      <a:pt x="1608" y="1357"/>
                      <a:pt x="1618" y="1236"/>
                    </a:cubicBezTo>
                    <a:cubicBezTo>
                      <a:pt x="1658" y="1016"/>
                      <a:pt x="1518" y="1026"/>
                      <a:pt x="1528" y="945"/>
                    </a:cubicBezTo>
                    <a:cubicBezTo>
                      <a:pt x="1548" y="835"/>
                      <a:pt x="1588" y="775"/>
                      <a:pt x="1458" y="655"/>
                    </a:cubicBezTo>
                    <a:lnTo>
                      <a:pt x="1458" y="655"/>
                    </a:lnTo>
                    <a:cubicBezTo>
                      <a:pt x="1463" y="655"/>
                      <a:pt x="1468" y="655"/>
                      <a:pt x="1473" y="655"/>
                    </a:cubicBezTo>
                    <a:cubicBezTo>
                      <a:pt x="1576" y="655"/>
                      <a:pt x="1449" y="552"/>
                      <a:pt x="1488" y="514"/>
                    </a:cubicBezTo>
                    <a:cubicBezTo>
                      <a:pt x="1461" y="451"/>
                      <a:pt x="1458" y="381"/>
                      <a:pt x="1386" y="381"/>
                    </a:cubicBezTo>
                    <a:cubicBezTo>
                      <a:pt x="1378" y="381"/>
                      <a:pt x="1368" y="382"/>
                      <a:pt x="1357" y="384"/>
                    </a:cubicBezTo>
                    <a:cubicBezTo>
                      <a:pt x="1397" y="344"/>
                      <a:pt x="1317" y="123"/>
                      <a:pt x="1287" y="83"/>
                    </a:cubicBezTo>
                    <a:cubicBezTo>
                      <a:pt x="1254" y="24"/>
                      <a:pt x="1224" y="0"/>
                      <a:pt x="1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6"/>
              <p:cNvSpPr/>
              <p:nvPr/>
            </p:nvSpPr>
            <p:spPr>
              <a:xfrm>
                <a:off x="2003815" y="4141023"/>
                <a:ext cx="20974" cy="37857"/>
              </a:xfrm>
              <a:custGeom>
                <a:avLst/>
                <a:gdLst/>
                <a:ahLst/>
                <a:cxnLst/>
                <a:rect l="l" t="t" r="r" b="b"/>
                <a:pathLst>
                  <a:path w="523" h="944" extrusionOk="0">
                    <a:moveTo>
                      <a:pt x="442" y="0"/>
                    </a:moveTo>
                    <a:lnTo>
                      <a:pt x="442" y="0"/>
                    </a:lnTo>
                    <a:cubicBezTo>
                      <a:pt x="452" y="21"/>
                      <a:pt x="452" y="41"/>
                      <a:pt x="462" y="51"/>
                    </a:cubicBezTo>
                    <a:cubicBezTo>
                      <a:pt x="482" y="101"/>
                      <a:pt x="372" y="81"/>
                      <a:pt x="332" y="141"/>
                    </a:cubicBezTo>
                    <a:cubicBezTo>
                      <a:pt x="282" y="201"/>
                      <a:pt x="282" y="352"/>
                      <a:pt x="292" y="432"/>
                    </a:cubicBezTo>
                    <a:cubicBezTo>
                      <a:pt x="1" y="482"/>
                      <a:pt x="11" y="763"/>
                      <a:pt x="81" y="943"/>
                    </a:cubicBezTo>
                    <a:cubicBezTo>
                      <a:pt x="71" y="853"/>
                      <a:pt x="41" y="713"/>
                      <a:pt x="151" y="673"/>
                    </a:cubicBezTo>
                    <a:lnTo>
                      <a:pt x="171" y="683"/>
                    </a:lnTo>
                    <a:cubicBezTo>
                      <a:pt x="171" y="662"/>
                      <a:pt x="151" y="612"/>
                      <a:pt x="181" y="592"/>
                    </a:cubicBezTo>
                    <a:cubicBezTo>
                      <a:pt x="191" y="586"/>
                      <a:pt x="205" y="583"/>
                      <a:pt x="220" y="583"/>
                    </a:cubicBezTo>
                    <a:cubicBezTo>
                      <a:pt x="249" y="583"/>
                      <a:pt x="285" y="592"/>
                      <a:pt x="312" y="592"/>
                    </a:cubicBezTo>
                    <a:cubicBezTo>
                      <a:pt x="312" y="576"/>
                      <a:pt x="333" y="468"/>
                      <a:pt x="369" y="468"/>
                    </a:cubicBezTo>
                    <a:cubicBezTo>
                      <a:pt x="376" y="468"/>
                      <a:pt x="384" y="472"/>
                      <a:pt x="392" y="482"/>
                    </a:cubicBezTo>
                    <a:cubicBezTo>
                      <a:pt x="392" y="455"/>
                      <a:pt x="400" y="306"/>
                      <a:pt x="460" y="306"/>
                    </a:cubicBezTo>
                    <a:cubicBezTo>
                      <a:pt x="467" y="306"/>
                      <a:pt x="474" y="307"/>
                      <a:pt x="482" y="311"/>
                    </a:cubicBezTo>
                    <a:cubicBezTo>
                      <a:pt x="482" y="281"/>
                      <a:pt x="472" y="241"/>
                      <a:pt x="482" y="221"/>
                    </a:cubicBezTo>
                    <a:cubicBezTo>
                      <a:pt x="482" y="201"/>
                      <a:pt x="512" y="191"/>
                      <a:pt x="512" y="181"/>
                    </a:cubicBezTo>
                    <a:cubicBezTo>
                      <a:pt x="522" y="151"/>
                      <a:pt x="512" y="81"/>
                      <a:pt x="502" y="61"/>
                    </a:cubicBezTo>
                    <a:cubicBezTo>
                      <a:pt x="492" y="41"/>
                      <a:pt x="472" y="21"/>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a:off x="2006622" y="4178841"/>
                <a:ext cx="842" cy="842"/>
              </a:xfrm>
              <a:custGeom>
                <a:avLst/>
                <a:gdLst/>
                <a:ahLst/>
                <a:cxnLst/>
                <a:rect l="l" t="t" r="r" b="b"/>
                <a:pathLst>
                  <a:path w="21" h="21" extrusionOk="0">
                    <a:moveTo>
                      <a:pt x="11" y="0"/>
                    </a:moveTo>
                    <a:lnTo>
                      <a:pt x="1" y="10"/>
                    </a:lnTo>
                    <a:lnTo>
                      <a:pt x="21" y="20"/>
                    </a:lnTo>
                    <a:lnTo>
                      <a:pt x="21" y="20"/>
                    </a:lnTo>
                    <a:lnTo>
                      <a:pt x="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6"/>
              <p:cNvSpPr/>
              <p:nvPr/>
            </p:nvSpPr>
            <p:spPr>
              <a:xfrm>
                <a:off x="2024348" y="4115276"/>
                <a:ext cx="7660" cy="16522"/>
              </a:xfrm>
              <a:custGeom>
                <a:avLst/>
                <a:gdLst/>
                <a:ahLst/>
                <a:cxnLst/>
                <a:rect l="l" t="t" r="r" b="b"/>
                <a:pathLst>
                  <a:path w="191" h="412" extrusionOk="0">
                    <a:moveTo>
                      <a:pt x="191" y="1"/>
                    </a:moveTo>
                    <a:cubicBezTo>
                      <a:pt x="121" y="1"/>
                      <a:pt x="81" y="151"/>
                      <a:pt x="40" y="271"/>
                    </a:cubicBezTo>
                    <a:lnTo>
                      <a:pt x="70" y="362"/>
                    </a:lnTo>
                    <a:cubicBezTo>
                      <a:pt x="40" y="382"/>
                      <a:pt x="20" y="392"/>
                      <a:pt x="0" y="412"/>
                    </a:cubicBezTo>
                    <a:lnTo>
                      <a:pt x="10" y="412"/>
                    </a:lnTo>
                    <a:cubicBezTo>
                      <a:pt x="40" y="412"/>
                      <a:pt x="91" y="412"/>
                      <a:pt x="121" y="392"/>
                    </a:cubicBezTo>
                    <a:cubicBezTo>
                      <a:pt x="111" y="372"/>
                      <a:pt x="91" y="362"/>
                      <a:pt x="81" y="342"/>
                    </a:cubicBezTo>
                    <a:cubicBezTo>
                      <a:pt x="70" y="281"/>
                      <a:pt x="141" y="281"/>
                      <a:pt x="191" y="241"/>
                    </a:cubicBezTo>
                    <a:cubicBezTo>
                      <a:pt x="171" y="201"/>
                      <a:pt x="161" y="171"/>
                      <a:pt x="191" y="141"/>
                    </a:cubicBezTo>
                    <a:cubicBezTo>
                      <a:pt x="181" y="121"/>
                      <a:pt x="151" y="101"/>
                      <a:pt x="151" y="81"/>
                    </a:cubicBezTo>
                    <a:cubicBezTo>
                      <a:pt x="141" y="51"/>
                      <a:pt x="161" y="2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6"/>
              <p:cNvSpPr/>
              <p:nvPr/>
            </p:nvSpPr>
            <p:spPr>
              <a:xfrm>
                <a:off x="1471238" y="4158708"/>
                <a:ext cx="44233" cy="75433"/>
              </a:xfrm>
              <a:custGeom>
                <a:avLst/>
                <a:gdLst/>
                <a:ahLst/>
                <a:cxnLst/>
                <a:rect l="l" t="t" r="r" b="b"/>
                <a:pathLst>
                  <a:path w="1103" h="1881" extrusionOk="0">
                    <a:moveTo>
                      <a:pt x="261" y="1"/>
                    </a:moveTo>
                    <a:cubicBezTo>
                      <a:pt x="201" y="61"/>
                      <a:pt x="281" y="111"/>
                      <a:pt x="211" y="171"/>
                    </a:cubicBezTo>
                    <a:lnTo>
                      <a:pt x="171" y="252"/>
                    </a:lnTo>
                    <a:cubicBezTo>
                      <a:pt x="101" y="312"/>
                      <a:pt x="161" y="382"/>
                      <a:pt x="161" y="462"/>
                    </a:cubicBezTo>
                    <a:cubicBezTo>
                      <a:pt x="161" y="552"/>
                      <a:pt x="60" y="643"/>
                      <a:pt x="40" y="723"/>
                    </a:cubicBezTo>
                    <a:cubicBezTo>
                      <a:pt x="20" y="823"/>
                      <a:pt x="40" y="853"/>
                      <a:pt x="70" y="944"/>
                    </a:cubicBezTo>
                    <a:cubicBezTo>
                      <a:pt x="111" y="1054"/>
                      <a:pt x="81" y="1134"/>
                      <a:pt x="40" y="1235"/>
                    </a:cubicBezTo>
                    <a:cubicBezTo>
                      <a:pt x="0" y="1305"/>
                      <a:pt x="20" y="1345"/>
                      <a:pt x="40" y="1425"/>
                    </a:cubicBezTo>
                    <a:cubicBezTo>
                      <a:pt x="60" y="1525"/>
                      <a:pt x="81" y="1576"/>
                      <a:pt x="161" y="1666"/>
                    </a:cubicBezTo>
                    <a:cubicBezTo>
                      <a:pt x="271" y="1716"/>
                      <a:pt x="331" y="1746"/>
                      <a:pt x="422" y="1786"/>
                    </a:cubicBezTo>
                    <a:cubicBezTo>
                      <a:pt x="542" y="1836"/>
                      <a:pt x="702" y="1856"/>
                      <a:pt x="843" y="1877"/>
                    </a:cubicBezTo>
                    <a:cubicBezTo>
                      <a:pt x="867" y="1879"/>
                      <a:pt x="889" y="1881"/>
                      <a:pt x="910" y="1881"/>
                    </a:cubicBezTo>
                    <a:cubicBezTo>
                      <a:pt x="1037" y="1881"/>
                      <a:pt x="1102" y="1827"/>
                      <a:pt x="1094" y="1706"/>
                    </a:cubicBezTo>
                    <a:cubicBezTo>
                      <a:pt x="1084" y="1556"/>
                      <a:pt x="933" y="1415"/>
                      <a:pt x="853" y="1295"/>
                    </a:cubicBezTo>
                    <a:cubicBezTo>
                      <a:pt x="783" y="1194"/>
                      <a:pt x="793" y="1144"/>
                      <a:pt x="763" y="1044"/>
                    </a:cubicBezTo>
                    <a:cubicBezTo>
                      <a:pt x="732" y="944"/>
                      <a:pt x="632" y="934"/>
                      <a:pt x="582" y="843"/>
                    </a:cubicBezTo>
                    <a:cubicBezTo>
                      <a:pt x="542" y="763"/>
                      <a:pt x="542" y="713"/>
                      <a:pt x="472" y="643"/>
                    </a:cubicBezTo>
                    <a:cubicBezTo>
                      <a:pt x="422" y="593"/>
                      <a:pt x="482" y="573"/>
                      <a:pt x="472" y="522"/>
                    </a:cubicBezTo>
                    <a:cubicBezTo>
                      <a:pt x="452" y="482"/>
                      <a:pt x="472" y="452"/>
                      <a:pt x="442" y="422"/>
                    </a:cubicBezTo>
                    <a:cubicBezTo>
                      <a:pt x="432" y="402"/>
                      <a:pt x="391" y="392"/>
                      <a:pt x="371" y="372"/>
                    </a:cubicBezTo>
                    <a:cubicBezTo>
                      <a:pt x="351" y="342"/>
                      <a:pt x="351" y="322"/>
                      <a:pt x="341" y="282"/>
                    </a:cubicBezTo>
                    <a:cubicBezTo>
                      <a:pt x="331" y="242"/>
                      <a:pt x="331" y="171"/>
                      <a:pt x="321" y="121"/>
                    </a:cubicBezTo>
                    <a:cubicBezTo>
                      <a:pt x="311" y="71"/>
                      <a:pt x="271" y="41"/>
                      <a:pt x="2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6"/>
              <p:cNvSpPr/>
              <p:nvPr/>
            </p:nvSpPr>
            <p:spPr>
              <a:xfrm>
                <a:off x="1399613" y="4139018"/>
                <a:ext cx="60394" cy="97569"/>
              </a:xfrm>
              <a:custGeom>
                <a:avLst/>
                <a:gdLst/>
                <a:ahLst/>
                <a:cxnLst/>
                <a:rect l="l" t="t" r="r" b="b"/>
                <a:pathLst>
                  <a:path w="1506" h="2433" extrusionOk="0">
                    <a:moveTo>
                      <a:pt x="573" y="0"/>
                    </a:moveTo>
                    <a:cubicBezTo>
                      <a:pt x="512" y="61"/>
                      <a:pt x="502" y="121"/>
                      <a:pt x="472" y="191"/>
                    </a:cubicBezTo>
                    <a:cubicBezTo>
                      <a:pt x="442" y="251"/>
                      <a:pt x="392" y="331"/>
                      <a:pt x="382" y="412"/>
                    </a:cubicBezTo>
                    <a:cubicBezTo>
                      <a:pt x="372" y="502"/>
                      <a:pt x="382" y="552"/>
                      <a:pt x="352" y="642"/>
                    </a:cubicBezTo>
                    <a:cubicBezTo>
                      <a:pt x="332" y="723"/>
                      <a:pt x="282" y="803"/>
                      <a:pt x="252" y="873"/>
                    </a:cubicBezTo>
                    <a:cubicBezTo>
                      <a:pt x="222" y="973"/>
                      <a:pt x="302" y="1084"/>
                      <a:pt x="252" y="1184"/>
                    </a:cubicBezTo>
                    <a:cubicBezTo>
                      <a:pt x="242" y="1204"/>
                      <a:pt x="191" y="1224"/>
                      <a:pt x="181" y="1254"/>
                    </a:cubicBezTo>
                    <a:cubicBezTo>
                      <a:pt x="161" y="1314"/>
                      <a:pt x="211" y="1364"/>
                      <a:pt x="222" y="1415"/>
                    </a:cubicBezTo>
                    <a:cubicBezTo>
                      <a:pt x="232" y="1495"/>
                      <a:pt x="322" y="1786"/>
                      <a:pt x="211" y="1786"/>
                    </a:cubicBezTo>
                    <a:cubicBezTo>
                      <a:pt x="191" y="1856"/>
                      <a:pt x="211" y="1946"/>
                      <a:pt x="171" y="2016"/>
                    </a:cubicBezTo>
                    <a:cubicBezTo>
                      <a:pt x="156" y="2011"/>
                      <a:pt x="139" y="2011"/>
                      <a:pt x="121" y="2011"/>
                    </a:cubicBezTo>
                    <a:cubicBezTo>
                      <a:pt x="104" y="2011"/>
                      <a:pt x="86" y="2011"/>
                      <a:pt x="71" y="2006"/>
                    </a:cubicBezTo>
                    <a:lnTo>
                      <a:pt x="71" y="2006"/>
                    </a:lnTo>
                    <a:cubicBezTo>
                      <a:pt x="1" y="2077"/>
                      <a:pt x="91" y="2217"/>
                      <a:pt x="151" y="2277"/>
                    </a:cubicBezTo>
                    <a:cubicBezTo>
                      <a:pt x="201" y="2297"/>
                      <a:pt x="292" y="2357"/>
                      <a:pt x="382" y="2368"/>
                    </a:cubicBezTo>
                    <a:cubicBezTo>
                      <a:pt x="492" y="2388"/>
                      <a:pt x="623" y="2388"/>
                      <a:pt x="733" y="2398"/>
                    </a:cubicBezTo>
                    <a:cubicBezTo>
                      <a:pt x="833" y="2407"/>
                      <a:pt x="989" y="2432"/>
                      <a:pt x="1133" y="2432"/>
                    </a:cubicBezTo>
                    <a:cubicBezTo>
                      <a:pt x="1307" y="2432"/>
                      <a:pt x="1463" y="2395"/>
                      <a:pt x="1485" y="2247"/>
                    </a:cubicBezTo>
                    <a:cubicBezTo>
                      <a:pt x="1505" y="2127"/>
                      <a:pt x="1465" y="1956"/>
                      <a:pt x="1395" y="1846"/>
                    </a:cubicBezTo>
                    <a:cubicBezTo>
                      <a:pt x="1345" y="1776"/>
                      <a:pt x="1174" y="1615"/>
                      <a:pt x="1154" y="1535"/>
                    </a:cubicBezTo>
                    <a:cubicBezTo>
                      <a:pt x="1134" y="1475"/>
                      <a:pt x="1204" y="1425"/>
                      <a:pt x="1184" y="1364"/>
                    </a:cubicBezTo>
                    <a:lnTo>
                      <a:pt x="1134" y="1314"/>
                    </a:lnTo>
                    <a:cubicBezTo>
                      <a:pt x="1084" y="1254"/>
                      <a:pt x="994" y="1204"/>
                      <a:pt x="964" y="1134"/>
                    </a:cubicBezTo>
                    <a:cubicBezTo>
                      <a:pt x="914" y="1033"/>
                      <a:pt x="1004" y="1064"/>
                      <a:pt x="1024" y="963"/>
                    </a:cubicBezTo>
                    <a:cubicBezTo>
                      <a:pt x="1034" y="933"/>
                      <a:pt x="984" y="873"/>
                      <a:pt x="984" y="833"/>
                    </a:cubicBezTo>
                    <a:cubicBezTo>
                      <a:pt x="974" y="813"/>
                      <a:pt x="1004" y="793"/>
                      <a:pt x="984" y="753"/>
                    </a:cubicBezTo>
                    <a:cubicBezTo>
                      <a:pt x="964" y="682"/>
                      <a:pt x="914" y="662"/>
                      <a:pt x="904" y="592"/>
                    </a:cubicBezTo>
                    <a:cubicBezTo>
                      <a:pt x="904" y="512"/>
                      <a:pt x="954" y="512"/>
                      <a:pt x="853" y="452"/>
                    </a:cubicBezTo>
                    <a:cubicBezTo>
                      <a:pt x="813" y="422"/>
                      <a:pt x="763" y="432"/>
                      <a:pt x="733" y="392"/>
                    </a:cubicBezTo>
                    <a:cubicBezTo>
                      <a:pt x="693" y="341"/>
                      <a:pt x="753" y="261"/>
                      <a:pt x="643" y="231"/>
                    </a:cubicBezTo>
                    <a:cubicBezTo>
                      <a:pt x="663" y="131"/>
                      <a:pt x="703" y="71"/>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6"/>
              <p:cNvSpPr/>
              <p:nvPr/>
            </p:nvSpPr>
            <p:spPr>
              <a:xfrm>
                <a:off x="1618459" y="4185498"/>
                <a:ext cx="222489" cy="84656"/>
              </a:xfrm>
              <a:custGeom>
                <a:avLst/>
                <a:gdLst/>
                <a:ahLst/>
                <a:cxnLst/>
                <a:rect l="l" t="t" r="r" b="b"/>
                <a:pathLst>
                  <a:path w="5548" h="2111" extrusionOk="0">
                    <a:moveTo>
                      <a:pt x="2379" y="1"/>
                    </a:moveTo>
                    <a:cubicBezTo>
                      <a:pt x="2247" y="1"/>
                      <a:pt x="2147" y="156"/>
                      <a:pt x="2147" y="316"/>
                    </a:cubicBezTo>
                    <a:cubicBezTo>
                      <a:pt x="2047" y="225"/>
                      <a:pt x="1951" y="171"/>
                      <a:pt x="1870" y="171"/>
                    </a:cubicBezTo>
                    <a:cubicBezTo>
                      <a:pt x="1771" y="171"/>
                      <a:pt x="1694" y="250"/>
                      <a:pt x="1655" y="436"/>
                    </a:cubicBezTo>
                    <a:cubicBezTo>
                      <a:pt x="1655" y="429"/>
                      <a:pt x="1641" y="424"/>
                      <a:pt x="1618" y="424"/>
                    </a:cubicBezTo>
                    <a:cubicBezTo>
                      <a:pt x="1521" y="424"/>
                      <a:pt x="1266" y="505"/>
                      <a:pt x="1314" y="757"/>
                    </a:cubicBezTo>
                    <a:cubicBezTo>
                      <a:pt x="1268" y="746"/>
                      <a:pt x="1229" y="741"/>
                      <a:pt x="1194" y="741"/>
                    </a:cubicBezTo>
                    <a:cubicBezTo>
                      <a:pt x="1101" y="741"/>
                      <a:pt x="1038" y="776"/>
                      <a:pt x="943" y="827"/>
                    </a:cubicBezTo>
                    <a:cubicBezTo>
                      <a:pt x="930" y="831"/>
                      <a:pt x="919" y="832"/>
                      <a:pt x="909" y="832"/>
                    </a:cubicBezTo>
                    <a:cubicBezTo>
                      <a:pt x="884" y="832"/>
                      <a:pt x="865" y="824"/>
                      <a:pt x="844" y="824"/>
                    </a:cubicBezTo>
                    <a:cubicBezTo>
                      <a:pt x="827" y="824"/>
                      <a:pt x="808" y="829"/>
                      <a:pt x="783" y="847"/>
                    </a:cubicBezTo>
                    <a:cubicBezTo>
                      <a:pt x="733" y="878"/>
                      <a:pt x="743" y="1008"/>
                      <a:pt x="662" y="1058"/>
                    </a:cubicBezTo>
                    <a:cubicBezTo>
                      <a:pt x="636" y="1025"/>
                      <a:pt x="607" y="1013"/>
                      <a:pt x="580" y="1013"/>
                    </a:cubicBezTo>
                    <a:cubicBezTo>
                      <a:pt x="515" y="1013"/>
                      <a:pt x="456" y="1083"/>
                      <a:pt x="442" y="1118"/>
                    </a:cubicBezTo>
                    <a:cubicBezTo>
                      <a:pt x="383" y="1087"/>
                      <a:pt x="321" y="1071"/>
                      <a:pt x="262" y="1071"/>
                    </a:cubicBezTo>
                    <a:cubicBezTo>
                      <a:pt x="171" y="1071"/>
                      <a:pt x="89" y="1109"/>
                      <a:pt x="41" y="1188"/>
                    </a:cubicBezTo>
                    <a:cubicBezTo>
                      <a:pt x="0" y="1269"/>
                      <a:pt x="31" y="1289"/>
                      <a:pt x="71" y="1379"/>
                    </a:cubicBezTo>
                    <a:cubicBezTo>
                      <a:pt x="191" y="1600"/>
                      <a:pt x="462" y="1800"/>
                      <a:pt x="652" y="1891"/>
                    </a:cubicBezTo>
                    <a:cubicBezTo>
                      <a:pt x="942" y="2018"/>
                      <a:pt x="1413" y="2110"/>
                      <a:pt x="1776" y="2110"/>
                    </a:cubicBezTo>
                    <a:cubicBezTo>
                      <a:pt x="1840" y="2110"/>
                      <a:pt x="1901" y="2107"/>
                      <a:pt x="1956" y="2101"/>
                    </a:cubicBezTo>
                    <a:cubicBezTo>
                      <a:pt x="2348" y="2051"/>
                      <a:pt x="2719" y="1901"/>
                      <a:pt x="3120" y="1861"/>
                    </a:cubicBezTo>
                    <a:cubicBezTo>
                      <a:pt x="3410" y="1823"/>
                      <a:pt x="3689" y="1803"/>
                      <a:pt x="3974" y="1803"/>
                    </a:cubicBezTo>
                    <a:cubicBezTo>
                      <a:pt x="4073" y="1803"/>
                      <a:pt x="4172" y="1805"/>
                      <a:pt x="4273" y="1810"/>
                    </a:cubicBezTo>
                    <a:cubicBezTo>
                      <a:pt x="4306" y="1811"/>
                      <a:pt x="4342" y="1812"/>
                      <a:pt x="4383" y="1812"/>
                    </a:cubicBezTo>
                    <a:cubicBezTo>
                      <a:pt x="4748" y="1812"/>
                      <a:pt x="5407" y="1755"/>
                      <a:pt x="5497" y="1349"/>
                    </a:cubicBezTo>
                    <a:cubicBezTo>
                      <a:pt x="5547" y="1158"/>
                      <a:pt x="5447" y="1219"/>
                      <a:pt x="5347" y="1098"/>
                    </a:cubicBezTo>
                    <a:cubicBezTo>
                      <a:pt x="5246" y="988"/>
                      <a:pt x="5256" y="737"/>
                      <a:pt x="5116" y="697"/>
                    </a:cubicBezTo>
                    <a:cubicBezTo>
                      <a:pt x="5107" y="694"/>
                      <a:pt x="5097" y="692"/>
                      <a:pt x="5087" y="692"/>
                    </a:cubicBezTo>
                    <a:cubicBezTo>
                      <a:pt x="5034" y="692"/>
                      <a:pt x="4976" y="733"/>
                      <a:pt x="4925" y="767"/>
                    </a:cubicBezTo>
                    <a:cubicBezTo>
                      <a:pt x="4915" y="737"/>
                      <a:pt x="4905" y="687"/>
                      <a:pt x="4915" y="657"/>
                    </a:cubicBezTo>
                    <a:lnTo>
                      <a:pt x="4845" y="657"/>
                    </a:lnTo>
                    <a:cubicBezTo>
                      <a:pt x="4875" y="557"/>
                      <a:pt x="4855" y="547"/>
                      <a:pt x="4805" y="476"/>
                    </a:cubicBezTo>
                    <a:lnTo>
                      <a:pt x="4765" y="516"/>
                    </a:lnTo>
                    <a:cubicBezTo>
                      <a:pt x="4727" y="462"/>
                      <a:pt x="4690" y="440"/>
                      <a:pt x="4657" y="440"/>
                    </a:cubicBezTo>
                    <a:cubicBezTo>
                      <a:pt x="4567" y="440"/>
                      <a:pt x="4501" y="597"/>
                      <a:pt x="4494" y="707"/>
                    </a:cubicBezTo>
                    <a:cubicBezTo>
                      <a:pt x="4414" y="677"/>
                      <a:pt x="4354" y="607"/>
                      <a:pt x="4304" y="536"/>
                    </a:cubicBezTo>
                    <a:lnTo>
                      <a:pt x="4304" y="536"/>
                    </a:lnTo>
                    <a:cubicBezTo>
                      <a:pt x="4307" y="548"/>
                      <a:pt x="4311" y="558"/>
                      <a:pt x="4315" y="567"/>
                    </a:cubicBezTo>
                    <a:lnTo>
                      <a:pt x="4315" y="567"/>
                    </a:lnTo>
                    <a:cubicBezTo>
                      <a:pt x="4283" y="505"/>
                      <a:pt x="4232" y="481"/>
                      <a:pt x="4174" y="481"/>
                    </a:cubicBezTo>
                    <a:cubicBezTo>
                      <a:pt x="4086" y="481"/>
                      <a:pt x="3984" y="536"/>
                      <a:pt x="3912" y="597"/>
                    </a:cubicBezTo>
                    <a:cubicBezTo>
                      <a:pt x="3909" y="504"/>
                      <a:pt x="3863" y="471"/>
                      <a:pt x="3803" y="471"/>
                    </a:cubicBezTo>
                    <a:cubicBezTo>
                      <a:pt x="3700" y="471"/>
                      <a:pt x="3556" y="571"/>
                      <a:pt x="3511" y="647"/>
                    </a:cubicBezTo>
                    <a:cubicBezTo>
                      <a:pt x="3495" y="549"/>
                      <a:pt x="3419" y="498"/>
                      <a:pt x="3338" y="498"/>
                    </a:cubicBezTo>
                    <a:cubicBezTo>
                      <a:pt x="3319" y="498"/>
                      <a:pt x="3299" y="501"/>
                      <a:pt x="3280" y="506"/>
                    </a:cubicBezTo>
                    <a:cubicBezTo>
                      <a:pt x="3369" y="360"/>
                      <a:pt x="3221" y="299"/>
                      <a:pt x="3062" y="299"/>
                    </a:cubicBezTo>
                    <a:cubicBezTo>
                      <a:pt x="2970" y="299"/>
                      <a:pt x="2874" y="319"/>
                      <a:pt x="2819" y="356"/>
                    </a:cubicBezTo>
                    <a:cubicBezTo>
                      <a:pt x="2827" y="248"/>
                      <a:pt x="2713" y="45"/>
                      <a:pt x="2605" y="45"/>
                    </a:cubicBezTo>
                    <a:cubicBezTo>
                      <a:pt x="2582" y="45"/>
                      <a:pt x="2559" y="54"/>
                      <a:pt x="2538" y="75"/>
                    </a:cubicBezTo>
                    <a:cubicBezTo>
                      <a:pt x="2483" y="23"/>
                      <a:pt x="2429" y="1"/>
                      <a:pt x="23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6"/>
              <p:cNvSpPr/>
              <p:nvPr/>
            </p:nvSpPr>
            <p:spPr>
              <a:xfrm>
                <a:off x="1439436" y="4198531"/>
                <a:ext cx="71262" cy="43632"/>
              </a:xfrm>
              <a:custGeom>
                <a:avLst/>
                <a:gdLst/>
                <a:ahLst/>
                <a:cxnLst/>
                <a:rect l="l" t="t" r="r" b="b"/>
                <a:pathLst>
                  <a:path w="1777" h="1088" extrusionOk="0">
                    <a:moveTo>
                      <a:pt x="853" y="1"/>
                    </a:moveTo>
                    <a:cubicBezTo>
                      <a:pt x="753" y="1"/>
                      <a:pt x="633" y="171"/>
                      <a:pt x="583" y="232"/>
                    </a:cubicBezTo>
                    <a:cubicBezTo>
                      <a:pt x="522" y="302"/>
                      <a:pt x="472" y="382"/>
                      <a:pt x="402" y="422"/>
                    </a:cubicBezTo>
                    <a:cubicBezTo>
                      <a:pt x="392" y="402"/>
                      <a:pt x="372" y="382"/>
                      <a:pt x="372" y="362"/>
                    </a:cubicBezTo>
                    <a:cubicBezTo>
                      <a:pt x="302" y="402"/>
                      <a:pt x="222" y="452"/>
                      <a:pt x="181" y="512"/>
                    </a:cubicBezTo>
                    <a:cubicBezTo>
                      <a:pt x="171" y="502"/>
                      <a:pt x="161" y="492"/>
                      <a:pt x="151" y="472"/>
                    </a:cubicBezTo>
                    <a:cubicBezTo>
                      <a:pt x="81" y="532"/>
                      <a:pt x="1" y="603"/>
                      <a:pt x="1" y="713"/>
                    </a:cubicBezTo>
                    <a:cubicBezTo>
                      <a:pt x="11" y="753"/>
                      <a:pt x="51" y="884"/>
                      <a:pt x="81" y="984"/>
                    </a:cubicBezTo>
                    <a:cubicBezTo>
                      <a:pt x="129" y="991"/>
                      <a:pt x="176" y="993"/>
                      <a:pt x="223" y="993"/>
                    </a:cubicBezTo>
                    <a:cubicBezTo>
                      <a:pt x="273" y="993"/>
                      <a:pt x="324" y="991"/>
                      <a:pt x="375" y="991"/>
                    </a:cubicBezTo>
                    <a:cubicBezTo>
                      <a:pt x="404" y="991"/>
                      <a:pt x="433" y="992"/>
                      <a:pt x="462" y="994"/>
                    </a:cubicBezTo>
                    <a:cubicBezTo>
                      <a:pt x="621" y="1003"/>
                      <a:pt x="754" y="1065"/>
                      <a:pt x="918" y="1065"/>
                    </a:cubicBezTo>
                    <a:cubicBezTo>
                      <a:pt x="930" y="1065"/>
                      <a:pt x="942" y="1065"/>
                      <a:pt x="954" y="1064"/>
                    </a:cubicBezTo>
                    <a:cubicBezTo>
                      <a:pt x="1104" y="1064"/>
                      <a:pt x="1255" y="1064"/>
                      <a:pt x="1415" y="1074"/>
                    </a:cubicBezTo>
                    <a:cubicBezTo>
                      <a:pt x="1461" y="1074"/>
                      <a:pt x="1536" y="1087"/>
                      <a:pt x="1606" y="1087"/>
                    </a:cubicBezTo>
                    <a:cubicBezTo>
                      <a:pt x="1658" y="1087"/>
                      <a:pt x="1706" y="1080"/>
                      <a:pt x="1736" y="1054"/>
                    </a:cubicBezTo>
                    <a:cubicBezTo>
                      <a:pt x="1776" y="1024"/>
                      <a:pt x="1776" y="994"/>
                      <a:pt x="1776" y="954"/>
                    </a:cubicBezTo>
                    <a:cubicBezTo>
                      <a:pt x="1776" y="894"/>
                      <a:pt x="1756" y="823"/>
                      <a:pt x="1736" y="763"/>
                    </a:cubicBezTo>
                    <a:cubicBezTo>
                      <a:pt x="1712" y="706"/>
                      <a:pt x="1588" y="470"/>
                      <a:pt x="1499" y="470"/>
                    </a:cubicBezTo>
                    <a:cubicBezTo>
                      <a:pt x="1481" y="470"/>
                      <a:pt x="1464" y="480"/>
                      <a:pt x="1450" y="503"/>
                    </a:cubicBezTo>
                    <a:lnTo>
                      <a:pt x="1450" y="503"/>
                    </a:lnTo>
                    <a:cubicBezTo>
                      <a:pt x="1496" y="403"/>
                      <a:pt x="1173" y="412"/>
                      <a:pt x="1114" y="392"/>
                    </a:cubicBezTo>
                    <a:cubicBezTo>
                      <a:pt x="1136" y="348"/>
                      <a:pt x="1105" y="299"/>
                      <a:pt x="1071" y="299"/>
                    </a:cubicBezTo>
                    <a:cubicBezTo>
                      <a:pt x="1061" y="299"/>
                      <a:pt x="1052" y="302"/>
                      <a:pt x="1044" y="310"/>
                    </a:cubicBezTo>
                    <a:lnTo>
                      <a:pt x="1044" y="310"/>
                    </a:lnTo>
                    <a:cubicBezTo>
                      <a:pt x="1110" y="214"/>
                      <a:pt x="940" y="10"/>
                      <a:pt x="8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6"/>
              <p:cNvSpPr/>
              <p:nvPr/>
            </p:nvSpPr>
            <p:spPr>
              <a:xfrm>
                <a:off x="1307495" y="4187583"/>
                <a:ext cx="87744" cy="42709"/>
              </a:xfrm>
              <a:custGeom>
                <a:avLst/>
                <a:gdLst/>
                <a:ahLst/>
                <a:cxnLst/>
                <a:rect l="l" t="t" r="r" b="b"/>
                <a:pathLst>
                  <a:path w="2188" h="1065" extrusionOk="0">
                    <a:moveTo>
                      <a:pt x="979" y="1"/>
                    </a:moveTo>
                    <a:cubicBezTo>
                      <a:pt x="883" y="1"/>
                      <a:pt x="768" y="197"/>
                      <a:pt x="723" y="364"/>
                    </a:cubicBezTo>
                    <a:cubicBezTo>
                      <a:pt x="663" y="344"/>
                      <a:pt x="583" y="284"/>
                      <a:pt x="532" y="234"/>
                    </a:cubicBezTo>
                    <a:cubicBezTo>
                      <a:pt x="502" y="274"/>
                      <a:pt x="482" y="314"/>
                      <a:pt x="442" y="344"/>
                    </a:cubicBezTo>
                    <a:cubicBezTo>
                      <a:pt x="442" y="304"/>
                      <a:pt x="412" y="284"/>
                      <a:pt x="402" y="254"/>
                    </a:cubicBezTo>
                    <a:cubicBezTo>
                      <a:pt x="352" y="274"/>
                      <a:pt x="292" y="294"/>
                      <a:pt x="232" y="294"/>
                    </a:cubicBezTo>
                    <a:cubicBezTo>
                      <a:pt x="229" y="295"/>
                      <a:pt x="226" y="295"/>
                      <a:pt x="224" y="295"/>
                    </a:cubicBezTo>
                    <a:cubicBezTo>
                      <a:pt x="205" y="295"/>
                      <a:pt x="199" y="269"/>
                      <a:pt x="173" y="269"/>
                    </a:cubicBezTo>
                    <a:cubicBezTo>
                      <a:pt x="167" y="269"/>
                      <a:pt x="160" y="270"/>
                      <a:pt x="151" y="274"/>
                    </a:cubicBezTo>
                    <a:cubicBezTo>
                      <a:pt x="51" y="314"/>
                      <a:pt x="1" y="474"/>
                      <a:pt x="51" y="575"/>
                    </a:cubicBezTo>
                    <a:cubicBezTo>
                      <a:pt x="71" y="605"/>
                      <a:pt x="51" y="675"/>
                      <a:pt x="81" y="735"/>
                    </a:cubicBezTo>
                    <a:cubicBezTo>
                      <a:pt x="141" y="846"/>
                      <a:pt x="272" y="846"/>
                      <a:pt x="362" y="866"/>
                    </a:cubicBezTo>
                    <a:cubicBezTo>
                      <a:pt x="700" y="948"/>
                      <a:pt x="1071" y="1064"/>
                      <a:pt x="1427" y="1064"/>
                    </a:cubicBezTo>
                    <a:cubicBezTo>
                      <a:pt x="1504" y="1064"/>
                      <a:pt x="1581" y="1059"/>
                      <a:pt x="1656" y="1046"/>
                    </a:cubicBezTo>
                    <a:cubicBezTo>
                      <a:pt x="1947" y="996"/>
                      <a:pt x="2187" y="755"/>
                      <a:pt x="1856" y="535"/>
                    </a:cubicBezTo>
                    <a:cubicBezTo>
                      <a:pt x="1806" y="505"/>
                      <a:pt x="1696" y="464"/>
                      <a:pt x="1646" y="444"/>
                    </a:cubicBezTo>
                    <a:cubicBezTo>
                      <a:pt x="1606" y="434"/>
                      <a:pt x="1536" y="414"/>
                      <a:pt x="1485" y="384"/>
                    </a:cubicBezTo>
                    <a:cubicBezTo>
                      <a:pt x="1525" y="240"/>
                      <a:pt x="1398" y="207"/>
                      <a:pt x="1274" y="207"/>
                    </a:cubicBezTo>
                    <a:cubicBezTo>
                      <a:pt x="1208" y="207"/>
                      <a:pt x="1143" y="217"/>
                      <a:pt x="1104" y="224"/>
                    </a:cubicBezTo>
                    <a:cubicBezTo>
                      <a:pt x="1079" y="62"/>
                      <a:pt x="1032" y="1"/>
                      <a:pt x="9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6"/>
              <p:cNvSpPr/>
              <p:nvPr/>
            </p:nvSpPr>
            <p:spPr>
              <a:xfrm>
                <a:off x="1330033" y="4187703"/>
                <a:ext cx="347007" cy="94963"/>
              </a:xfrm>
              <a:custGeom>
                <a:avLst/>
                <a:gdLst/>
                <a:ahLst/>
                <a:cxnLst/>
                <a:rect l="l" t="t" r="r" b="b"/>
                <a:pathLst>
                  <a:path w="8653" h="2368" extrusionOk="0">
                    <a:moveTo>
                      <a:pt x="6049" y="0"/>
                    </a:moveTo>
                    <a:cubicBezTo>
                      <a:pt x="5858" y="90"/>
                      <a:pt x="5598" y="60"/>
                      <a:pt x="5598" y="341"/>
                    </a:cubicBezTo>
                    <a:cubicBezTo>
                      <a:pt x="5578" y="331"/>
                      <a:pt x="5567" y="301"/>
                      <a:pt x="5547" y="291"/>
                    </a:cubicBezTo>
                    <a:cubicBezTo>
                      <a:pt x="5267" y="421"/>
                      <a:pt x="5156" y="502"/>
                      <a:pt x="5126" y="843"/>
                    </a:cubicBezTo>
                    <a:cubicBezTo>
                      <a:pt x="5060" y="722"/>
                      <a:pt x="4954" y="667"/>
                      <a:pt x="4856" y="667"/>
                    </a:cubicBezTo>
                    <a:cubicBezTo>
                      <a:pt x="4716" y="667"/>
                      <a:pt x="4591" y="779"/>
                      <a:pt x="4615" y="973"/>
                    </a:cubicBezTo>
                    <a:cubicBezTo>
                      <a:pt x="4585" y="943"/>
                      <a:pt x="4554" y="913"/>
                      <a:pt x="4534" y="883"/>
                    </a:cubicBezTo>
                    <a:cubicBezTo>
                      <a:pt x="4534" y="953"/>
                      <a:pt x="4484" y="1023"/>
                      <a:pt x="4504" y="1123"/>
                    </a:cubicBezTo>
                    <a:cubicBezTo>
                      <a:pt x="4392" y="1080"/>
                      <a:pt x="4223" y="990"/>
                      <a:pt x="4098" y="990"/>
                    </a:cubicBezTo>
                    <a:cubicBezTo>
                      <a:pt x="4021" y="990"/>
                      <a:pt x="3962" y="1024"/>
                      <a:pt x="3943" y="1123"/>
                    </a:cubicBezTo>
                    <a:cubicBezTo>
                      <a:pt x="3863" y="1038"/>
                      <a:pt x="3710" y="953"/>
                      <a:pt x="3596" y="953"/>
                    </a:cubicBezTo>
                    <a:cubicBezTo>
                      <a:pt x="3521" y="953"/>
                      <a:pt x="3463" y="989"/>
                      <a:pt x="3451" y="1083"/>
                    </a:cubicBezTo>
                    <a:cubicBezTo>
                      <a:pt x="3421" y="973"/>
                      <a:pt x="3381" y="873"/>
                      <a:pt x="3341" y="782"/>
                    </a:cubicBezTo>
                    <a:cubicBezTo>
                      <a:pt x="3180" y="792"/>
                      <a:pt x="3030" y="873"/>
                      <a:pt x="2909" y="983"/>
                    </a:cubicBezTo>
                    <a:cubicBezTo>
                      <a:pt x="2899" y="923"/>
                      <a:pt x="2859" y="893"/>
                      <a:pt x="2849" y="833"/>
                    </a:cubicBezTo>
                    <a:cubicBezTo>
                      <a:pt x="2830" y="839"/>
                      <a:pt x="2811" y="842"/>
                      <a:pt x="2792" y="842"/>
                    </a:cubicBezTo>
                    <a:cubicBezTo>
                      <a:pt x="2706" y="842"/>
                      <a:pt x="2619" y="785"/>
                      <a:pt x="2546" y="785"/>
                    </a:cubicBezTo>
                    <a:cubicBezTo>
                      <a:pt x="2490" y="785"/>
                      <a:pt x="2442" y="818"/>
                      <a:pt x="2408" y="933"/>
                    </a:cubicBezTo>
                    <a:cubicBezTo>
                      <a:pt x="2324" y="789"/>
                      <a:pt x="2180" y="731"/>
                      <a:pt x="2036" y="731"/>
                    </a:cubicBezTo>
                    <a:cubicBezTo>
                      <a:pt x="1939" y="731"/>
                      <a:pt x="1843" y="758"/>
                      <a:pt x="1766" y="802"/>
                    </a:cubicBezTo>
                    <a:cubicBezTo>
                      <a:pt x="1736" y="722"/>
                      <a:pt x="1666" y="672"/>
                      <a:pt x="1636" y="592"/>
                    </a:cubicBezTo>
                    <a:cubicBezTo>
                      <a:pt x="1515" y="602"/>
                      <a:pt x="1445" y="592"/>
                      <a:pt x="1355" y="682"/>
                    </a:cubicBezTo>
                    <a:lnTo>
                      <a:pt x="1274" y="602"/>
                    </a:lnTo>
                    <a:cubicBezTo>
                      <a:pt x="1254" y="612"/>
                      <a:pt x="1234" y="632"/>
                      <a:pt x="1224" y="652"/>
                    </a:cubicBezTo>
                    <a:cubicBezTo>
                      <a:pt x="1194" y="602"/>
                      <a:pt x="1124" y="552"/>
                      <a:pt x="1094" y="512"/>
                    </a:cubicBezTo>
                    <a:cubicBezTo>
                      <a:pt x="1064" y="542"/>
                      <a:pt x="984" y="582"/>
                      <a:pt x="953" y="612"/>
                    </a:cubicBezTo>
                    <a:cubicBezTo>
                      <a:pt x="833" y="431"/>
                      <a:pt x="763" y="351"/>
                      <a:pt x="552" y="351"/>
                    </a:cubicBezTo>
                    <a:cubicBezTo>
                      <a:pt x="492" y="391"/>
                      <a:pt x="452" y="401"/>
                      <a:pt x="402" y="431"/>
                    </a:cubicBezTo>
                    <a:cubicBezTo>
                      <a:pt x="392" y="431"/>
                      <a:pt x="362" y="371"/>
                      <a:pt x="352" y="361"/>
                    </a:cubicBezTo>
                    <a:cubicBezTo>
                      <a:pt x="332" y="411"/>
                      <a:pt x="291" y="461"/>
                      <a:pt x="281" y="512"/>
                    </a:cubicBezTo>
                    <a:cubicBezTo>
                      <a:pt x="221" y="451"/>
                      <a:pt x="151" y="451"/>
                      <a:pt x="111" y="411"/>
                    </a:cubicBezTo>
                    <a:cubicBezTo>
                      <a:pt x="31" y="542"/>
                      <a:pt x="1" y="702"/>
                      <a:pt x="21" y="863"/>
                    </a:cubicBezTo>
                    <a:cubicBezTo>
                      <a:pt x="41" y="1224"/>
                      <a:pt x="1" y="1685"/>
                      <a:pt x="322" y="2006"/>
                    </a:cubicBezTo>
                    <a:cubicBezTo>
                      <a:pt x="582" y="2247"/>
                      <a:pt x="1102" y="2368"/>
                      <a:pt x="1445" y="2368"/>
                    </a:cubicBezTo>
                    <a:cubicBezTo>
                      <a:pt x="1459" y="2368"/>
                      <a:pt x="1472" y="2368"/>
                      <a:pt x="1485" y="2367"/>
                    </a:cubicBezTo>
                    <a:cubicBezTo>
                      <a:pt x="1866" y="2347"/>
                      <a:pt x="2247" y="2277"/>
                      <a:pt x="2639" y="2277"/>
                    </a:cubicBezTo>
                    <a:cubicBezTo>
                      <a:pt x="3086" y="2277"/>
                      <a:pt x="3539" y="2324"/>
                      <a:pt x="3990" y="2324"/>
                    </a:cubicBezTo>
                    <a:cubicBezTo>
                      <a:pt x="4165" y="2324"/>
                      <a:pt x="4340" y="2317"/>
                      <a:pt x="4514" y="2297"/>
                    </a:cubicBezTo>
                    <a:cubicBezTo>
                      <a:pt x="5527" y="2187"/>
                      <a:pt x="6561" y="1816"/>
                      <a:pt x="7564" y="1585"/>
                    </a:cubicBezTo>
                    <a:cubicBezTo>
                      <a:pt x="7864" y="1525"/>
                      <a:pt x="8376" y="1545"/>
                      <a:pt x="8527" y="1254"/>
                    </a:cubicBezTo>
                    <a:cubicBezTo>
                      <a:pt x="8653" y="1025"/>
                      <a:pt x="8537" y="771"/>
                      <a:pt x="8325" y="771"/>
                    </a:cubicBezTo>
                    <a:cubicBezTo>
                      <a:pt x="8268" y="771"/>
                      <a:pt x="8204" y="790"/>
                      <a:pt x="8135" y="833"/>
                    </a:cubicBezTo>
                    <a:cubicBezTo>
                      <a:pt x="8115" y="752"/>
                      <a:pt x="8045" y="722"/>
                      <a:pt x="8015" y="672"/>
                    </a:cubicBezTo>
                    <a:cubicBezTo>
                      <a:pt x="7975" y="692"/>
                      <a:pt x="7955" y="722"/>
                      <a:pt x="7925" y="752"/>
                    </a:cubicBezTo>
                    <a:cubicBezTo>
                      <a:pt x="7925" y="732"/>
                      <a:pt x="7925" y="672"/>
                      <a:pt x="7905" y="652"/>
                    </a:cubicBezTo>
                    <a:cubicBezTo>
                      <a:pt x="7764" y="672"/>
                      <a:pt x="7624" y="722"/>
                      <a:pt x="7503" y="792"/>
                    </a:cubicBezTo>
                    <a:cubicBezTo>
                      <a:pt x="7473" y="772"/>
                      <a:pt x="7373" y="692"/>
                      <a:pt x="7353" y="672"/>
                    </a:cubicBezTo>
                    <a:cubicBezTo>
                      <a:pt x="7403" y="582"/>
                      <a:pt x="7393" y="461"/>
                      <a:pt x="7413" y="361"/>
                    </a:cubicBezTo>
                    <a:lnTo>
                      <a:pt x="7413" y="361"/>
                    </a:lnTo>
                    <a:cubicBezTo>
                      <a:pt x="7182" y="381"/>
                      <a:pt x="6962" y="512"/>
                      <a:pt x="6751" y="562"/>
                    </a:cubicBezTo>
                    <a:cubicBezTo>
                      <a:pt x="6721" y="542"/>
                      <a:pt x="6631" y="481"/>
                      <a:pt x="6611" y="451"/>
                    </a:cubicBezTo>
                    <a:cubicBezTo>
                      <a:pt x="6591" y="471"/>
                      <a:pt x="6581" y="502"/>
                      <a:pt x="6550" y="522"/>
                    </a:cubicBezTo>
                    <a:cubicBezTo>
                      <a:pt x="6664" y="296"/>
                      <a:pt x="6553" y="84"/>
                      <a:pt x="6404" y="84"/>
                    </a:cubicBezTo>
                    <a:cubicBezTo>
                      <a:pt x="6341" y="84"/>
                      <a:pt x="6272" y="122"/>
                      <a:pt x="6209" y="211"/>
                    </a:cubicBezTo>
                    <a:cubicBezTo>
                      <a:pt x="6139" y="70"/>
                      <a:pt x="6169" y="171"/>
                      <a:pt x="6069" y="90"/>
                    </a:cubicBezTo>
                    <a:cubicBezTo>
                      <a:pt x="6059" y="70"/>
                      <a:pt x="6059" y="10"/>
                      <a:pt x="60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6"/>
              <p:cNvSpPr/>
              <p:nvPr/>
            </p:nvSpPr>
            <p:spPr>
              <a:xfrm>
                <a:off x="1509858" y="4187703"/>
                <a:ext cx="110242" cy="67452"/>
              </a:xfrm>
              <a:custGeom>
                <a:avLst/>
                <a:gdLst/>
                <a:ahLst/>
                <a:cxnLst/>
                <a:rect l="l" t="t" r="r" b="b"/>
                <a:pathLst>
                  <a:path w="2749" h="1682" extrusionOk="0">
                    <a:moveTo>
                      <a:pt x="1565" y="0"/>
                    </a:moveTo>
                    <a:cubicBezTo>
                      <a:pt x="1374" y="90"/>
                      <a:pt x="1114" y="60"/>
                      <a:pt x="1114" y="341"/>
                    </a:cubicBezTo>
                    <a:cubicBezTo>
                      <a:pt x="1094" y="331"/>
                      <a:pt x="1083" y="301"/>
                      <a:pt x="1063" y="291"/>
                    </a:cubicBezTo>
                    <a:cubicBezTo>
                      <a:pt x="783" y="421"/>
                      <a:pt x="672" y="502"/>
                      <a:pt x="642" y="843"/>
                    </a:cubicBezTo>
                    <a:cubicBezTo>
                      <a:pt x="576" y="722"/>
                      <a:pt x="470" y="667"/>
                      <a:pt x="372" y="667"/>
                    </a:cubicBezTo>
                    <a:cubicBezTo>
                      <a:pt x="232" y="667"/>
                      <a:pt x="107" y="779"/>
                      <a:pt x="131" y="973"/>
                    </a:cubicBezTo>
                    <a:cubicBezTo>
                      <a:pt x="101" y="943"/>
                      <a:pt x="70" y="913"/>
                      <a:pt x="50" y="883"/>
                    </a:cubicBezTo>
                    <a:cubicBezTo>
                      <a:pt x="50" y="953"/>
                      <a:pt x="0" y="1023"/>
                      <a:pt x="20" y="1123"/>
                    </a:cubicBezTo>
                    <a:cubicBezTo>
                      <a:pt x="30" y="1194"/>
                      <a:pt x="0" y="1254"/>
                      <a:pt x="10" y="1304"/>
                    </a:cubicBezTo>
                    <a:cubicBezTo>
                      <a:pt x="40" y="1384"/>
                      <a:pt x="60" y="1354"/>
                      <a:pt x="111" y="1414"/>
                    </a:cubicBezTo>
                    <a:cubicBezTo>
                      <a:pt x="161" y="1454"/>
                      <a:pt x="151" y="1515"/>
                      <a:pt x="221" y="1545"/>
                    </a:cubicBezTo>
                    <a:cubicBezTo>
                      <a:pt x="251" y="1560"/>
                      <a:pt x="291" y="1563"/>
                      <a:pt x="336" y="1563"/>
                    </a:cubicBezTo>
                    <a:cubicBezTo>
                      <a:pt x="384" y="1563"/>
                      <a:pt x="437" y="1559"/>
                      <a:pt x="486" y="1559"/>
                    </a:cubicBezTo>
                    <a:cubicBezTo>
                      <a:pt x="513" y="1559"/>
                      <a:pt x="539" y="1560"/>
                      <a:pt x="562" y="1565"/>
                    </a:cubicBezTo>
                    <a:cubicBezTo>
                      <a:pt x="831" y="1626"/>
                      <a:pt x="1153" y="1682"/>
                      <a:pt x="1452" y="1682"/>
                    </a:cubicBezTo>
                    <a:cubicBezTo>
                      <a:pt x="1543" y="1682"/>
                      <a:pt x="1631" y="1677"/>
                      <a:pt x="1715" y="1665"/>
                    </a:cubicBezTo>
                    <a:cubicBezTo>
                      <a:pt x="1796" y="1655"/>
                      <a:pt x="1866" y="1605"/>
                      <a:pt x="1946" y="1595"/>
                    </a:cubicBezTo>
                    <a:cubicBezTo>
                      <a:pt x="1961" y="1593"/>
                      <a:pt x="1977" y="1592"/>
                      <a:pt x="1993" y="1592"/>
                    </a:cubicBezTo>
                    <a:cubicBezTo>
                      <a:pt x="2061" y="1592"/>
                      <a:pt x="2134" y="1607"/>
                      <a:pt x="2207" y="1615"/>
                    </a:cubicBezTo>
                    <a:cubicBezTo>
                      <a:pt x="2387" y="1615"/>
                      <a:pt x="2528" y="1595"/>
                      <a:pt x="2648" y="1454"/>
                    </a:cubicBezTo>
                    <a:cubicBezTo>
                      <a:pt x="2688" y="1404"/>
                      <a:pt x="2749" y="1334"/>
                      <a:pt x="2729" y="1284"/>
                    </a:cubicBezTo>
                    <a:cubicBezTo>
                      <a:pt x="2718" y="1229"/>
                      <a:pt x="2696" y="1219"/>
                      <a:pt x="2668" y="1219"/>
                    </a:cubicBezTo>
                    <a:cubicBezTo>
                      <a:pt x="2653" y="1219"/>
                      <a:pt x="2635" y="1222"/>
                      <a:pt x="2618" y="1222"/>
                    </a:cubicBezTo>
                    <a:cubicBezTo>
                      <a:pt x="2604" y="1222"/>
                      <a:pt x="2591" y="1220"/>
                      <a:pt x="2578" y="1214"/>
                    </a:cubicBezTo>
                    <a:cubicBezTo>
                      <a:pt x="2594" y="1173"/>
                      <a:pt x="2557" y="1138"/>
                      <a:pt x="2521" y="1138"/>
                    </a:cubicBezTo>
                    <a:cubicBezTo>
                      <a:pt x="2513" y="1138"/>
                      <a:pt x="2505" y="1140"/>
                      <a:pt x="2498" y="1143"/>
                    </a:cubicBezTo>
                    <a:cubicBezTo>
                      <a:pt x="2468" y="1103"/>
                      <a:pt x="2448" y="1043"/>
                      <a:pt x="2468" y="993"/>
                    </a:cubicBezTo>
                    <a:cubicBezTo>
                      <a:pt x="2439" y="979"/>
                      <a:pt x="2421" y="965"/>
                      <a:pt x="2399" y="965"/>
                    </a:cubicBezTo>
                    <a:cubicBezTo>
                      <a:pt x="2389" y="965"/>
                      <a:pt x="2379" y="967"/>
                      <a:pt x="2367" y="973"/>
                    </a:cubicBezTo>
                    <a:lnTo>
                      <a:pt x="2387" y="953"/>
                    </a:lnTo>
                    <a:cubicBezTo>
                      <a:pt x="2365" y="927"/>
                      <a:pt x="2344" y="918"/>
                      <a:pt x="2324" y="918"/>
                    </a:cubicBezTo>
                    <a:cubicBezTo>
                      <a:pt x="2283" y="918"/>
                      <a:pt x="2247" y="956"/>
                      <a:pt x="2207" y="963"/>
                    </a:cubicBezTo>
                    <a:cubicBezTo>
                      <a:pt x="2187" y="973"/>
                      <a:pt x="2177" y="993"/>
                      <a:pt x="2157" y="993"/>
                    </a:cubicBezTo>
                    <a:cubicBezTo>
                      <a:pt x="2137" y="993"/>
                      <a:pt x="2087" y="963"/>
                      <a:pt x="2056" y="963"/>
                    </a:cubicBezTo>
                    <a:cubicBezTo>
                      <a:pt x="2117" y="933"/>
                      <a:pt x="2247" y="742"/>
                      <a:pt x="2107" y="732"/>
                    </a:cubicBezTo>
                    <a:cubicBezTo>
                      <a:pt x="2127" y="702"/>
                      <a:pt x="2127" y="682"/>
                      <a:pt x="2157" y="652"/>
                    </a:cubicBezTo>
                    <a:cubicBezTo>
                      <a:pt x="2137" y="612"/>
                      <a:pt x="2087" y="602"/>
                      <a:pt x="2056" y="592"/>
                    </a:cubicBezTo>
                    <a:cubicBezTo>
                      <a:pt x="2077" y="542"/>
                      <a:pt x="2107" y="502"/>
                      <a:pt x="2127" y="461"/>
                    </a:cubicBezTo>
                    <a:lnTo>
                      <a:pt x="2127" y="451"/>
                    </a:lnTo>
                    <a:cubicBezTo>
                      <a:pt x="2107" y="471"/>
                      <a:pt x="2097" y="502"/>
                      <a:pt x="2066" y="522"/>
                    </a:cubicBezTo>
                    <a:cubicBezTo>
                      <a:pt x="2180" y="296"/>
                      <a:pt x="2069" y="84"/>
                      <a:pt x="1920" y="84"/>
                    </a:cubicBezTo>
                    <a:cubicBezTo>
                      <a:pt x="1857" y="84"/>
                      <a:pt x="1788" y="122"/>
                      <a:pt x="1725" y="211"/>
                    </a:cubicBezTo>
                    <a:cubicBezTo>
                      <a:pt x="1655" y="70"/>
                      <a:pt x="1685" y="171"/>
                      <a:pt x="1585" y="90"/>
                    </a:cubicBezTo>
                    <a:cubicBezTo>
                      <a:pt x="1575" y="70"/>
                      <a:pt x="1575" y="10"/>
                      <a:pt x="15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6"/>
              <p:cNvSpPr/>
              <p:nvPr/>
            </p:nvSpPr>
            <p:spPr>
              <a:xfrm>
                <a:off x="1255200" y="4198531"/>
                <a:ext cx="110282" cy="67493"/>
              </a:xfrm>
              <a:custGeom>
                <a:avLst/>
                <a:gdLst/>
                <a:ahLst/>
                <a:cxnLst/>
                <a:rect l="l" t="t" r="r" b="b"/>
                <a:pathLst>
                  <a:path w="2750" h="1683" extrusionOk="0">
                    <a:moveTo>
                      <a:pt x="1566" y="1"/>
                    </a:moveTo>
                    <a:cubicBezTo>
                      <a:pt x="1385" y="101"/>
                      <a:pt x="1124" y="61"/>
                      <a:pt x="1124" y="342"/>
                    </a:cubicBezTo>
                    <a:cubicBezTo>
                      <a:pt x="1104" y="332"/>
                      <a:pt x="1094" y="302"/>
                      <a:pt x="1074" y="302"/>
                    </a:cubicBezTo>
                    <a:cubicBezTo>
                      <a:pt x="793" y="432"/>
                      <a:pt x="683" y="502"/>
                      <a:pt x="643" y="843"/>
                    </a:cubicBezTo>
                    <a:cubicBezTo>
                      <a:pt x="581" y="725"/>
                      <a:pt x="478" y="671"/>
                      <a:pt x="380" y="671"/>
                    </a:cubicBezTo>
                    <a:cubicBezTo>
                      <a:pt x="238" y="671"/>
                      <a:pt x="108" y="784"/>
                      <a:pt x="131" y="974"/>
                    </a:cubicBezTo>
                    <a:cubicBezTo>
                      <a:pt x="111" y="954"/>
                      <a:pt x="81" y="914"/>
                      <a:pt x="61" y="894"/>
                    </a:cubicBezTo>
                    <a:cubicBezTo>
                      <a:pt x="61" y="954"/>
                      <a:pt x="1" y="1034"/>
                      <a:pt x="21" y="1134"/>
                    </a:cubicBezTo>
                    <a:lnTo>
                      <a:pt x="21" y="1124"/>
                    </a:lnTo>
                    <a:lnTo>
                      <a:pt x="21" y="1124"/>
                    </a:lnTo>
                    <a:cubicBezTo>
                      <a:pt x="31" y="1194"/>
                      <a:pt x="11" y="1255"/>
                      <a:pt x="21" y="1305"/>
                    </a:cubicBezTo>
                    <a:cubicBezTo>
                      <a:pt x="51" y="1385"/>
                      <a:pt x="71" y="1355"/>
                      <a:pt x="121" y="1415"/>
                    </a:cubicBezTo>
                    <a:cubicBezTo>
                      <a:pt x="161" y="1455"/>
                      <a:pt x="161" y="1515"/>
                      <a:pt x="222" y="1546"/>
                    </a:cubicBezTo>
                    <a:cubicBezTo>
                      <a:pt x="255" y="1560"/>
                      <a:pt x="298" y="1564"/>
                      <a:pt x="344" y="1564"/>
                    </a:cubicBezTo>
                    <a:cubicBezTo>
                      <a:pt x="394" y="1564"/>
                      <a:pt x="448" y="1560"/>
                      <a:pt x="497" y="1560"/>
                    </a:cubicBezTo>
                    <a:cubicBezTo>
                      <a:pt x="524" y="1560"/>
                      <a:pt x="550" y="1561"/>
                      <a:pt x="573" y="1566"/>
                    </a:cubicBezTo>
                    <a:cubicBezTo>
                      <a:pt x="842" y="1627"/>
                      <a:pt x="1164" y="1683"/>
                      <a:pt x="1462" y="1683"/>
                    </a:cubicBezTo>
                    <a:cubicBezTo>
                      <a:pt x="1553" y="1683"/>
                      <a:pt x="1642" y="1678"/>
                      <a:pt x="1726" y="1666"/>
                    </a:cubicBezTo>
                    <a:cubicBezTo>
                      <a:pt x="1806" y="1656"/>
                      <a:pt x="1877" y="1616"/>
                      <a:pt x="1947" y="1596"/>
                    </a:cubicBezTo>
                    <a:cubicBezTo>
                      <a:pt x="1964" y="1594"/>
                      <a:pt x="1981" y="1593"/>
                      <a:pt x="1998" y="1593"/>
                    </a:cubicBezTo>
                    <a:cubicBezTo>
                      <a:pt x="2071" y="1593"/>
                      <a:pt x="2143" y="1608"/>
                      <a:pt x="2208" y="1616"/>
                    </a:cubicBezTo>
                    <a:cubicBezTo>
                      <a:pt x="2229" y="1617"/>
                      <a:pt x="2250" y="1618"/>
                      <a:pt x="2271" y="1618"/>
                    </a:cubicBezTo>
                    <a:cubicBezTo>
                      <a:pt x="2430" y="1618"/>
                      <a:pt x="2551" y="1580"/>
                      <a:pt x="2649" y="1455"/>
                    </a:cubicBezTo>
                    <a:cubicBezTo>
                      <a:pt x="2689" y="1405"/>
                      <a:pt x="2749" y="1345"/>
                      <a:pt x="2739" y="1285"/>
                    </a:cubicBezTo>
                    <a:cubicBezTo>
                      <a:pt x="2730" y="1232"/>
                      <a:pt x="2709" y="1221"/>
                      <a:pt x="2682" y="1221"/>
                    </a:cubicBezTo>
                    <a:cubicBezTo>
                      <a:pt x="2660" y="1221"/>
                      <a:pt x="2635" y="1228"/>
                      <a:pt x="2608" y="1228"/>
                    </a:cubicBezTo>
                    <a:cubicBezTo>
                      <a:pt x="2599" y="1228"/>
                      <a:pt x="2589" y="1227"/>
                      <a:pt x="2579" y="1225"/>
                    </a:cubicBezTo>
                    <a:cubicBezTo>
                      <a:pt x="2603" y="1175"/>
                      <a:pt x="2567" y="1139"/>
                      <a:pt x="2526" y="1139"/>
                    </a:cubicBezTo>
                    <a:cubicBezTo>
                      <a:pt x="2517" y="1139"/>
                      <a:pt x="2507" y="1141"/>
                      <a:pt x="2498" y="1144"/>
                    </a:cubicBezTo>
                    <a:cubicBezTo>
                      <a:pt x="2468" y="1104"/>
                      <a:pt x="2458" y="1044"/>
                      <a:pt x="2468" y="994"/>
                    </a:cubicBezTo>
                    <a:cubicBezTo>
                      <a:pt x="2449" y="981"/>
                      <a:pt x="2434" y="968"/>
                      <a:pt x="2416" y="968"/>
                    </a:cubicBezTo>
                    <a:cubicBezTo>
                      <a:pt x="2405" y="968"/>
                      <a:pt x="2393" y="973"/>
                      <a:pt x="2378" y="984"/>
                    </a:cubicBezTo>
                    <a:lnTo>
                      <a:pt x="2388" y="954"/>
                    </a:lnTo>
                    <a:cubicBezTo>
                      <a:pt x="2369" y="928"/>
                      <a:pt x="2351" y="919"/>
                      <a:pt x="2333" y="919"/>
                    </a:cubicBezTo>
                    <a:cubicBezTo>
                      <a:pt x="2295" y="919"/>
                      <a:pt x="2258" y="960"/>
                      <a:pt x="2218" y="974"/>
                    </a:cubicBezTo>
                    <a:cubicBezTo>
                      <a:pt x="2198" y="974"/>
                      <a:pt x="2188" y="994"/>
                      <a:pt x="2167" y="994"/>
                    </a:cubicBezTo>
                    <a:cubicBezTo>
                      <a:pt x="2147" y="994"/>
                      <a:pt x="2097" y="964"/>
                      <a:pt x="2067" y="964"/>
                    </a:cubicBezTo>
                    <a:cubicBezTo>
                      <a:pt x="2127" y="934"/>
                      <a:pt x="2258" y="743"/>
                      <a:pt x="2117" y="733"/>
                    </a:cubicBezTo>
                    <a:cubicBezTo>
                      <a:pt x="2137" y="703"/>
                      <a:pt x="2137" y="683"/>
                      <a:pt x="2167" y="653"/>
                    </a:cubicBezTo>
                    <a:cubicBezTo>
                      <a:pt x="2147" y="613"/>
                      <a:pt x="2097" y="603"/>
                      <a:pt x="2057" y="593"/>
                    </a:cubicBezTo>
                    <a:cubicBezTo>
                      <a:pt x="2087" y="542"/>
                      <a:pt x="2107" y="502"/>
                      <a:pt x="2137" y="462"/>
                    </a:cubicBezTo>
                    <a:lnTo>
                      <a:pt x="2127" y="462"/>
                    </a:lnTo>
                    <a:cubicBezTo>
                      <a:pt x="2107" y="482"/>
                      <a:pt x="2107" y="512"/>
                      <a:pt x="2077" y="522"/>
                    </a:cubicBezTo>
                    <a:cubicBezTo>
                      <a:pt x="2189" y="298"/>
                      <a:pt x="2076" y="89"/>
                      <a:pt x="1930" y="89"/>
                    </a:cubicBezTo>
                    <a:cubicBezTo>
                      <a:pt x="1866" y="89"/>
                      <a:pt x="1797" y="128"/>
                      <a:pt x="1736" y="222"/>
                    </a:cubicBezTo>
                    <a:cubicBezTo>
                      <a:pt x="1656" y="71"/>
                      <a:pt x="1696" y="171"/>
                      <a:pt x="1586" y="91"/>
                    </a:cubicBezTo>
                    <a:cubicBezTo>
                      <a:pt x="1586" y="71"/>
                      <a:pt x="1586" y="21"/>
                      <a:pt x="1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6"/>
              <p:cNvSpPr/>
              <p:nvPr/>
            </p:nvSpPr>
            <p:spPr>
              <a:xfrm>
                <a:off x="1510259" y="4187703"/>
                <a:ext cx="70019" cy="44273"/>
              </a:xfrm>
              <a:custGeom>
                <a:avLst/>
                <a:gdLst/>
                <a:ahLst/>
                <a:cxnLst/>
                <a:rect l="l" t="t" r="r" b="b"/>
                <a:pathLst>
                  <a:path w="1746" h="1104" extrusionOk="0">
                    <a:moveTo>
                      <a:pt x="1555" y="0"/>
                    </a:moveTo>
                    <a:cubicBezTo>
                      <a:pt x="1364" y="90"/>
                      <a:pt x="1104" y="60"/>
                      <a:pt x="1104" y="341"/>
                    </a:cubicBezTo>
                    <a:cubicBezTo>
                      <a:pt x="1084" y="331"/>
                      <a:pt x="1073" y="301"/>
                      <a:pt x="1053" y="291"/>
                    </a:cubicBezTo>
                    <a:cubicBezTo>
                      <a:pt x="773" y="421"/>
                      <a:pt x="662" y="502"/>
                      <a:pt x="632" y="843"/>
                    </a:cubicBezTo>
                    <a:cubicBezTo>
                      <a:pt x="566" y="722"/>
                      <a:pt x="460" y="667"/>
                      <a:pt x="362" y="667"/>
                    </a:cubicBezTo>
                    <a:cubicBezTo>
                      <a:pt x="222" y="667"/>
                      <a:pt x="97" y="779"/>
                      <a:pt x="121" y="973"/>
                    </a:cubicBezTo>
                    <a:cubicBezTo>
                      <a:pt x="91" y="943"/>
                      <a:pt x="60" y="913"/>
                      <a:pt x="40" y="883"/>
                    </a:cubicBezTo>
                    <a:cubicBezTo>
                      <a:pt x="40" y="943"/>
                      <a:pt x="0" y="1013"/>
                      <a:pt x="0" y="1103"/>
                    </a:cubicBezTo>
                    <a:cubicBezTo>
                      <a:pt x="20" y="1073"/>
                      <a:pt x="50" y="1043"/>
                      <a:pt x="80" y="1023"/>
                    </a:cubicBezTo>
                    <a:cubicBezTo>
                      <a:pt x="103" y="1012"/>
                      <a:pt x="122" y="1007"/>
                      <a:pt x="138" y="1007"/>
                    </a:cubicBezTo>
                    <a:cubicBezTo>
                      <a:pt x="208" y="1007"/>
                      <a:pt x="232" y="1093"/>
                      <a:pt x="321" y="1093"/>
                    </a:cubicBezTo>
                    <a:cubicBezTo>
                      <a:pt x="321" y="993"/>
                      <a:pt x="331" y="933"/>
                      <a:pt x="422" y="893"/>
                    </a:cubicBezTo>
                    <a:cubicBezTo>
                      <a:pt x="432" y="893"/>
                      <a:pt x="452" y="913"/>
                      <a:pt x="472" y="913"/>
                    </a:cubicBezTo>
                    <a:cubicBezTo>
                      <a:pt x="499" y="904"/>
                      <a:pt x="526" y="861"/>
                      <a:pt x="554" y="861"/>
                    </a:cubicBezTo>
                    <a:cubicBezTo>
                      <a:pt x="557" y="861"/>
                      <a:pt x="559" y="862"/>
                      <a:pt x="562" y="863"/>
                    </a:cubicBezTo>
                    <a:cubicBezTo>
                      <a:pt x="599" y="863"/>
                      <a:pt x="593" y="924"/>
                      <a:pt x="633" y="924"/>
                    </a:cubicBezTo>
                    <a:cubicBezTo>
                      <a:pt x="636" y="924"/>
                      <a:pt x="639" y="923"/>
                      <a:pt x="642" y="923"/>
                    </a:cubicBezTo>
                    <a:cubicBezTo>
                      <a:pt x="682" y="913"/>
                      <a:pt x="672" y="802"/>
                      <a:pt x="692" y="762"/>
                    </a:cubicBezTo>
                    <a:cubicBezTo>
                      <a:pt x="742" y="672"/>
                      <a:pt x="853" y="652"/>
                      <a:pt x="923" y="612"/>
                    </a:cubicBezTo>
                    <a:cubicBezTo>
                      <a:pt x="973" y="592"/>
                      <a:pt x="1003" y="542"/>
                      <a:pt x="1073" y="522"/>
                    </a:cubicBezTo>
                    <a:cubicBezTo>
                      <a:pt x="1174" y="502"/>
                      <a:pt x="1174" y="532"/>
                      <a:pt x="1244" y="421"/>
                    </a:cubicBezTo>
                    <a:cubicBezTo>
                      <a:pt x="1267" y="375"/>
                      <a:pt x="1255" y="328"/>
                      <a:pt x="1299" y="328"/>
                    </a:cubicBezTo>
                    <a:cubicBezTo>
                      <a:pt x="1312" y="328"/>
                      <a:pt x="1329" y="332"/>
                      <a:pt x="1354" y="341"/>
                    </a:cubicBezTo>
                    <a:cubicBezTo>
                      <a:pt x="1330" y="242"/>
                      <a:pt x="1386" y="157"/>
                      <a:pt x="1479" y="157"/>
                    </a:cubicBezTo>
                    <a:cubicBezTo>
                      <a:pt x="1499" y="157"/>
                      <a:pt x="1521" y="161"/>
                      <a:pt x="1545" y="171"/>
                    </a:cubicBezTo>
                    <a:cubicBezTo>
                      <a:pt x="1575" y="181"/>
                      <a:pt x="1595" y="221"/>
                      <a:pt x="1635" y="231"/>
                    </a:cubicBezTo>
                    <a:cubicBezTo>
                      <a:pt x="1639" y="233"/>
                      <a:pt x="1645" y="234"/>
                      <a:pt x="1652" y="234"/>
                    </a:cubicBezTo>
                    <a:cubicBezTo>
                      <a:pt x="1669" y="234"/>
                      <a:pt x="1695" y="228"/>
                      <a:pt x="1719" y="228"/>
                    </a:cubicBezTo>
                    <a:cubicBezTo>
                      <a:pt x="1728" y="228"/>
                      <a:pt x="1737" y="229"/>
                      <a:pt x="1746" y="231"/>
                    </a:cubicBezTo>
                    <a:lnTo>
                      <a:pt x="1736" y="191"/>
                    </a:lnTo>
                    <a:lnTo>
                      <a:pt x="1715" y="211"/>
                    </a:lnTo>
                    <a:cubicBezTo>
                      <a:pt x="1645" y="70"/>
                      <a:pt x="1675" y="171"/>
                      <a:pt x="1575" y="90"/>
                    </a:cubicBezTo>
                    <a:cubicBezTo>
                      <a:pt x="1565" y="70"/>
                      <a:pt x="1565" y="10"/>
                      <a:pt x="1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6"/>
            <p:cNvGrpSpPr/>
            <p:nvPr/>
          </p:nvGrpSpPr>
          <p:grpSpPr>
            <a:xfrm rot="-575426">
              <a:off x="4977464" y="4241675"/>
              <a:ext cx="824216" cy="233743"/>
              <a:chOff x="2436564" y="2774658"/>
              <a:chExt cx="737475" cy="209143"/>
            </a:xfrm>
          </p:grpSpPr>
          <p:sp>
            <p:nvSpPr>
              <p:cNvPr id="141" name="Google Shape;141;p6"/>
              <p:cNvSpPr/>
              <p:nvPr/>
            </p:nvSpPr>
            <p:spPr>
              <a:xfrm>
                <a:off x="2436564" y="2775028"/>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6"/>
              <p:cNvSpPr/>
              <p:nvPr/>
            </p:nvSpPr>
            <p:spPr>
              <a:xfrm rot="-293525">
                <a:off x="2946011" y="2783857"/>
                <a:ext cx="222094" cy="148664"/>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6"/>
              <p:cNvSpPr/>
              <p:nvPr/>
            </p:nvSpPr>
            <p:spPr>
              <a:xfrm>
                <a:off x="2530687" y="2788623"/>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6"/>
              <p:cNvSpPr/>
              <p:nvPr/>
            </p:nvSpPr>
            <p:spPr>
              <a:xfrm>
                <a:off x="2874784" y="2820106"/>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6"/>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6"/>
            <p:cNvGrpSpPr/>
            <p:nvPr/>
          </p:nvGrpSpPr>
          <p:grpSpPr>
            <a:xfrm rot="-263875">
              <a:off x="5836717" y="4098665"/>
              <a:ext cx="813287" cy="233323"/>
              <a:chOff x="2447923" y="2707800"/>
              <a:chExt cx="727715" cy="208774"/>
            </a:xfrm>
          </p:grpSpPr>
          <p:sp>
            <p:nvSpPr>
              <p:cNvPr id="147" name="Google Shape;147;p6"/>
              <p:cNvSpPr/>
              <p:nvPr/>
            </p:nvSpPr>
            <p:spPr>
              <a:xfrm>
                <a:off x="2447923" y="2707800"/>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6"/>
              <p:cNvSpPr/>
              <p:nvPr/>
            </p:nvSpPr>
            <p:spPr>
              <a:xfrm>
                <a:off x="2953550" y="2749147"/>
                <a:ext cx="222088" cy="148660"/>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6"/>
              <p:cNvSpPr/>
              <p:nvPr/>
            </p:nvSpPr>
            <p:spPr>
              <a:xfrm>
                <a:off x="2542046" y="2721395"/>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6"/>
              <p:cNvSpPr/>
              <p:nvPr/>
            </p:nvSpPr>
            <p:spPr>
              <a:xfrm>
                <a:off x="2871498" y="2774853"/>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6"/>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 name="Google Shape;152;p6"/>
          <p:cNvGrpSpPr/>
          <p:nvPr/>
        </p:nvGrpSpPr>
        <p:grpSpPr>
          <a:xfrm rot="-277372" flipH="1">
            <a:off x="-32536" y="4348423"/>
            <a:ext cx="4320111" cy="935939"/>
            <a:chOff x="4963752" y="4000536"/>
            <a:chExt cx="2501340" cy="541907"/>
          </a:xfrm>
        </p:grpSpPr>
        <p:sp>
          <p:nvSpPr>
            <p:cNvPr id="153" name="Google Shape;153;p6"/>
            <p:cNvSpPr/>
            <p:nvPr/>
          </p:nvSpPr>
          <p:spPr>
            <a:xfrm>
              <a:off x="5654130" y="4242777"/>
              <a:ext cx="302221" cy="80900"/>
            </a:xfrm>
            <a:custGeom>
              <a:avLst/>
              <a:gdLst/>
              <a:ahLst/>
              <a:cxnLst/>
              <a:rect l="l" t="t" r="r" b="b"/>
              <a:pathLst>
                <a:path w="6743" h="1805" extrusionOk="0">
                  <a:moveTo>
                    <a:pt x="3531" y="1"/>
                  </a:moveTo>
                  <a:cubicBezTo>
                    <a:pt x="3435" y="1"/>
                    <a:pt x="3356" y="63"/>
                    <a:pt x="3341" y="228"/>
                  </a:cubicBezTo>
                  <a:cubicBezTo>
                    <a:pt x="3310" y="178"/>
                    <a:pt x="3270" y="97"/>
                    <a:pt x="3210" y="77"/>
                  </a:cubicBezTo>
                  <a:cubicBezTo>
                    <a:pt x="3189" y="66"/>
                    <a:pt x="3168" y="60"/>
                    <a:pt x="3146" y="60"/>
                  </a:cubicBezTo>
                  <a:cubicBezTo>
                    <a:pt x="2960" y="60"/>
                    <a:pt x="2757" y="455"/>
                    <a:pt x="2739" y="689"/>
                  </a:cubicBezTo>
                  <a:cubicBezTo>
                    <a:pt x="2679" y="639"/>
                    <a:pt x="2608" y="649"/>
                    <a:pt x="2548" y="629"/>
                  </a:cubicBezTo>
                  <a:cubicBezTo>
                    <a:pt x="2548" y="689"/>
                    <a:pt x="2518" y="739"/>
                    <a:pt x="2528" y="799"/>
                  </a:cubicBezTo>
                  <a:cubicBezTo>
                    <a:pt x="2433" y="745"/>
                    <a:pt x="2320" y="618"/>
                    <a:pt x="2226" y="618"/>
                  </a:cubicBezTo>
                  <a:cubicBezTo>
                    <a:pt x="2181" y="618"/>
                    <a:pt x="2139" y="648"/>
                    <a:pt x="2107" y="729"/>
                  </a:cubicBezTo>
                  <a:cubicBezTo>
                    <a:pt x="2028" y="662"/>
                    <a:pt x="1946" y="607"/>
                    <a:pt x="1872" y="607"/>
                  </a:cubicBezTo>
                  <a:cubicBezTo>
                    <a:pt x="1814" y="607"/>
                    <a:pt x="1760" y="641"/>
                    <a:pt x="1716" y="729"/>
                  </a:cubicBezTo>
                  <a:cubicBezTo>
                    <a:pt x="1655" y="654"/>
                    <a:pt x="1520" y="470"/>
                    <a:pt x="1428" y="470"/>
                  </a:cubicBezTo>
                  <a:cubicBezTo>
                    <a:pt x="1398" y="470"/>
                    <a:pt x="1372" y="489"/>
                    <a:pt x="1354" y="539"/>
                  </a:cubicBezTo>
                  <a:cubicBezTo>
                    <a:pt x="1320" y="445"/>
                    <a:pt x="1273" y="407"/>
                    <a:pt x="1220" y="407"/>
                  </a:cubicBezTo>
                  <a:cubicBezTo>
                    <a:pt x="1166" y="407"/>
                    <a:pt x="1105" y="447"/>
                    <a:pt x="1044" y="509"/>
                  </a:cubicBezTo>
                  <a:cubicBezTo>
                    <a:pt x="953" y="408"/>
                    <a:pt x="893" y="278"/>
                    <a:pt x="763" y="258"/>
                  </a:cubicBezTo>
                  <a:cubicBezTo>
                    <a:pt x="760" y="257"/>
                    <a:pt x="757" y="257"/>
                    <a:pt x="754" y="257"/>
                  </a:cubicBezTo>
                  <a:cubicBezTo>
                    <a:pt x="678" y="257"/>
                    <a:pt x="620" y="381"/>
                    <a:pt x="562" y="448"/>
                  </a:cubicBezTo>
                  <a:cubicBezTo>
                    <a:pt x="527" y="421"/>
                    <a:pt x="494" y="409"/>
                    <a:pt x="463" y="409"/>
                  </a:cubicBezTo>
                  <a:cubicBezTo>
                    <a:pt x="335" y="409"/>
                    <a:pt x="245" y="612"/>
                    <a:pt x="221" y="749"/>
                  </a:cubicBezTo>
                  <a:cubicBezTo>
                    <a:pt x="0" y="890"/>
                    <a:pt x="161" y="1221"/>
                    <a:pt x="341" y="1361"/>
                  </a:cubicBezTo>
                  <a:cubicBezTo>
                    <a:pt x="552" y="1522"/>
                    <a:pt x="893" y="1522"/>
                    <a:pt x="1134" y="1532"/>
                  </a:cubicBezTo>
                  <a:cubicBezTo>
                    <a:pt x="1675" y="1572"/>
                    <a:pt x="2207" y="1702"/>
                    <a:pt x="2749" y="1772"/>
                  </a:cubicBezTo>
                  <a:cubicBezTo>
                    <a:pt x="2920" y="1795"/>
                    <a:pt x="3090" y="1805"/>
                    <a:pt x="3261" y="1805"/>
                  </a:cubicBezTo>
                  <a:cubicBezTo>
                    <a:pt x="3983" y="1805"/>
                    <a:pt x="4707" y="1636"/>
                    <a:pt x="5437" y="1612"/>
                  </a:cubicBezTo>
                  <a:cubicBezTo>
                    <a:pt x="5668" y="1602"/>
                    <a:pt x="6671" y="1652"/>
                    <a:pt x="6711" y="1211"/>
                  </a:cubicBezTo>
                  <a:cubicBezTo>
                    <a:pt x="6742" y="951"/>
                    <a:pt x="6421" y="684"/>
                    <a:pt x="6180" y="684"/>
                  </a:cubicBezTo>
                  <a:cubicBezTo>
                    <a:pt x="6114" y="684"/>
                    <a:pt x="6054" y="704"/>
                    <a:pt x="6009" y="749"/>
                  </a:cubicBezTo>
                  <a:cubicBezTo>
                    <a:pt x="5967" y="642"/>
                    <a:pt x="5872" y="602"/>
                    <a:pt x="5763" y="602"/>
                  </a:cubicBezTo>
                  <a:cubicBezTo>
                    <a:pt x="5586" y="602"/>
                    <a:pt x="5373" y="706"/>
                    <a:pt x="5286" y="799"/>
                  </a:cubicBezTo>
                  <a:cubicBezTo>
                    <a:pt x="5216" y="736"/>
                    <a:pt x="5127" y="693"/>
                    <a:pt x="5042" y="693"/>
                  </a:cubicBezTo>
                  <a:cubicBezTo>
                    <a:pt x="5005" y="693"/>
                    <a:pt x="4969" y="701"/>
                    <a:pt x="4935" y="719"/>
                  </a:cubicBezTo>
                  <a:cubicBezTo>
                    <a:pt x="4888" y="636"/>
                    <a:pt x="4792" y="557"/>
                    <a:pt x="4715" y="557"/>
                  </a:cubicBezTo>
                  <a:cubicBezTo>
                    <a:pt x="4661" y="557"/>
                    <a:pt x="4617" y="596"/>
                    <a:pt x="4604" y="699"/>
                  </a:cubicBezTo>
                  <a:cubicBezTo>
                    <a:pt x="4566" y="544"/>
                    <a:pt x="4454" y="485"/>
                    <a:pt x="4327" y="485"/>
                  </a:cubicBezTo>
                  <a:cubicBezTo>
                    <a:pt x="4290" y="485"/>
                    <a:pt x="4252" y="489"/>
                    <a:pt x="4213" y="498"/>
                  </a:cubicBezTo>
                  <a:cubicBezTo>
                    <a:pt x="4223" y="353"/>
                    <a:pt x="4046" y="227"/>
                    <a:pt x="3926" y="227"/>
                  </a:cubicBezTo>
                  <a:cubicBezTo>
                    <a:pt x="3921" y="227"/>
                    <a:pt x="3917" y="227"/>
                    <a:pt x="3912" y="228"/>
                  </a:cubicBezTo>
                  <a:lnTo>
                    <a:pt x="3932" y="298"/>
                  </a:lnTo>
                  <a:cubicBezTo>
                    <a:pt x="3871" y="151"/>
                    <a:pt x="3680" y="1"/>
                    <a:pt x="3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 name="Google Shape;154;p6"/>
            <p:cNvGrpSpPr/>
            <p:nvPr/>
          </p:nvGrpSpPr>
          <p:grpSpPr>
            <a:xfrm rot="-278360">
              <a:off x="6533282" y="4037668"/>
              <a:ext cx="925757" cy="187175"/>
              <a:chOff x="1255200" y="4115196"/>
              <a:chExt cx="828298" cy="167470"/>
            </a:xfrm>
          </p:grpSpPr>
          <p:sp>
            <p:nvSpPr>
              <p:cNvPr id="155" name="Google Shape;155;p6"/>
              <p:cNvSpPr/>
              <p:nvPr/>
            </p:nvSpPr>
            <p:spPr>
              <a:xfrm>
                <a:off x="1806305" y="4141304"/>
                <a:ext cx="203600" cy="110522"/>
              </a:xfrm>
              <a:custGeom>
                <a:avLst/>
                <a:gdLst/>
                <a:ahLst/>
                <a:cxnLst/>
                <a:rect l="l" t="t" r="r" b="b"/>
                <a:pathLst>
                  <a:path w="5077" h="2756" extrusionOk="0">
                    <a:moveTo>
                      <a:pt x="4069" y="1"/>
                    </a:moveTo>
                    <a:cubicBezTo>
                      <a:pt x="3971" y="1"/>
                      <a:pt x="3853" y="67"/>
                      <a:pt x="3762" y="224"/>
                    </a:cubicBezTo>
                    <a:cubicBezTo>
                      <a:pt x="3742" y="204"/>
                      <a:pt x="3732" y="174"/>
                      <a:pt x="3712" y="154"/>
                    </a:cubicBezTo>
                    <a:cubicBezTo>
                      <a:pt x="3632" y="224"/>
                      <a:pt x="3562" y="324"/>
                      <a:pt x="3511" y="425"/>
                    </a:cubicBezTo>
                    <a:cubicBezTo>
                      <a:pt x="3478" y="387"/>
                      <a:pt x="3447" y="371"/>
                      <a:pt x="3417" y="371"/>
                    </a:cubicBezTo>
                    <a:cubicBezTo>
                      <a:pt x="3240" y="371"/>
                      <a:pt x="3124" y="949"/>
                      <a:pt x="3090" y="1087"/>
                    </a:cubicBezTo>
                    <a:cubicBezTo>
                      <a:pt x="3054" y="997"/>
                      <a:pt x="2994" y="923"/>
                      <a:pt x="2910" y="923"/>
                    </a:cubicBezTo>
                    <a:cubicBezTo>
                      <a:pt x="2900" y="923"/>
                      <a:pt x="2890" y="924"/>
                      <a:pt x="2879" y="926"/>
                    </a:cubicBezTo>
                    <a:cubicBezTo>
                      <a:pt x="2739" y="966"/>
                      <a:pt x="2719" y="1137"/>
                      <a:pt x="2719" y="1368"/>
                    </a:cubicBezTo>
                    <a:cubicBezTo>
                      <a:pt x="2729" y="1608"/>
                      <a:pt x="2849" y="1699"/>
                      <a:pt x="2859" y="1939"/>
                    </a:cubicBezTo>
                    <a:cubicBezTo>
                      <a:pt x="2830" y="1916"/>
                      <a:pt x="2808" y="1906"/>
                      <a:pt x="2784" y="1906"/>
                    </a:cubicBezTo>
                    <a:cubicBezTo>
                      <a:pt x="2767" y="1906"/>
                      <a:pt x="2750" y="1911"/>
                      <a:pt x="2729" y="1919"/>
                    </a:cubicBezTo>
                    <a:cubicBezTo>
                      <a:pt x="2619" y="1959"/>
                      <a:pt x="2669" y="2030"/>
                      <a:pt x="2639" y="2090"/>
                    </a:cubicBezTo>
                    <a:cubicBezTo>
                      <a:pt x="2619" y="2058"/>
                      <a:pt x="2573" y="2045"/>
                      <a:pt x="2523" y="2045"/>
                    </a:cubicBezTo>
                    <a:cubicBezTo>
                      <a:pt x="2447" y="2045"/>
                      <a:pt x="2362" y="2074"/>
                      <a:pt x="2338" y="2110"/>
                    </a:cubicBezTo>
                    <a:cubicBezTo>
                      <a:pt x="2299" y="1983"/>
                      <a:pt x="2317" y="1829"/>
                      <a:pt x="2208" y="1829"/>
                    </a:cubicBezTo>
                    <a:cubicBezTo>
                      <a:pt x="2204" y="1829"/>
                      <a:pt x="2201" y="1829"/>
                      <a:pt x="2197" y="1829"/>
                    </a:cubicBezTo>
                    <a:cubicBezTo>
                      <a:pt x="2188" y="1829"/>
                      <a:pt x="2179" y="1830"/>
                      <a:pt x="2170" y="1830"/>
                    </a:cubicBezTo>
                    <a:cubicBezTo>
                      <a:pt x="2060" y="1830"/>
                      <a:pt x="1957" y="1804"/>
                      <a:pt x="1870" y="1804"/>
                    </a:cubicBezTo>
                    <a:cubicBezTo>
                      <a:pt x="1776" y="1804"/>
                      <a:pt x="1701" y="1834"/>
                      <a:pt x="1656" y="1959"/>
                    </a:cubicBezTo>
                    <a:cubicBezTo>
                      <a:pt x="1568" y="1928"/>
                      <a:pt x="1454" y="1882"/>
                      <a:pt x="1357" y="1882"/>
                    </a:cubicBezTo>
                    <a:cubicBezTo>
                      <a:pt x="1265" y="1882"/>
                      <a:pt x="1189" y="1923"/>
                      <a:pt x="1164" y="2060"/>
                    </a:cubicBezTo>
                    <a:cubicBezTo>
                      <a:pt x="1023" y="1978"/>
                      <a:pt x="942" y="1929"/>
                      <a:pt x="868" y="1929"/>
                    </a:cubicBezTo>
                    <a:cubicBezTo>
                      <a:pt x="779" y="1929"/>
                      <a:pt x="701" y="2000"/>
                      <a:pt x="542" y="2170"/>
                    </a:cubicBezTo>
                    <a:cubicBezTo>
                      <a:pt x="468" y="2111"/>
                      <a:pt x="401" y="2086"/>
                      <a:pt x="341" y="2086"/>
                    </a:cubicBezTo>
                    <a:cubicBezTo>
                      <a:pt x="167" y="2086"/>
                      <a:pt x="53" y="2299"/>
                      <a:pt x="1" y="2501"/>
                    </a:cubicBezTo>
                    <a:cubicBezTo>
                      <a:pt x="161" y="2601"/>
                      <a:pt x="282" y="2672"/>
                      <a:pt x="582" y="2712"/>
                    </a:cubicBezTo>
                    <a:cubicBezTo>
                      <a:pt x="738" y="2732"/>
                      <a:pt x="893" y="2739"/>
                      <a:pt x="1050" y="2739"/>
                    </a:cubicBezTo>
                    <a:cubicBezTo>
                      <a:pt x="1207" y="2739"/>
                      <a:pt x="1365" y="2732"/>
                      <a:pt x="1525" y="2722"/>
                    </a:cubicBezTo>
                    <a:cubicBezTo>
                      <a:pt x="1556" y="2721"/>
                      <a:pt x="1586" y="2721"/>
                      <a:pt x="1617" y="2721"/>
                    </a:cubicBezTo>
                    <a:cubicBezTo>
                      <a:pt x="1920" y="2721"/>
                      <a:pt x="2218" y="2756"/>
                      <a:pt x="2520" y="2756"/>
                    </a:cubicBezTo>
                    <a:cubicBezTo>
                      <a:pt x="2576" y="2756"/>
                      <a:pt x="2632" y="2755"/>
                      <a:pt x="2689" y="2752"/>
                    </a:cubicBezTo>
                    <a:cubicBezTo>
                      <a:pt x="3221" y="2732"/>
                      <a:pt x="3722" y="2531"/>
                      <a:pt x="4244" y="2501"/>
                    </a:cubicBezTo>
                    <a:cubicBezTo>
                      <a:pt x="4424" y="2491"/>
                      <a:pt x="5076" y="2491"/>
                      <a:pt x="4916" y="2150"/>
                    </a:cubicBezTo>
                    <a:cubicBezTo>
                      <a:pt x="4956" y="2140"/>
                      <a:pt x="4996" y="2090"/>
                      <a:pt x="5036" y="2080"/>
                    </a:cubicBezTo>
                    <a:cubicBezTo>
                      <a:pt x="4956" y="1969"/>
                      <a:pt x="4815" y="1849"/>
                      <a:pt x="4765" y="1759"/>
                    </a:cubicBezTo>
                    <a:cubicBezTo>
                      <a:pt x="4765" y="1759"/>
                      <a:pt x="4795" y="1659"/>
                      <a:pt x="4775" y="1628"/>
                    </a:cubicBezTo>
                    <a:cubicBezTo>
                      <a:pt x="4765" y="1598"/>
                      <a:pt x="4615" y="1508"/>
                      <a:pt x="4575" y="1478"/>
                    </a:cubicBezTo>
                    <a:lnTo>
                      <a:pt x="4575" y="1478"/>
                    </a:lnTo>
                    <a:cubicBezTo>
                      <a:pt x="4588" y="1480"/>
                      <a:pt x="4600" y="1480"/>
                      <a:pt x="4611" y="1480"/>
                    </a:cubicBezTo>
                    <a:cubicBezTo>
                      <a:pt x="4803" y="1480"/>
                      <a:pt x="4697" y="1244"/>
                      <a:pt x="4555" y="1187"/>
                    </a:cubicBezTo>
                    <a:cubicBezTo>
                      <a:pt x="4728" y="1007"/>
                      <a:pt x="4534" y="916"/>
                      <a:pt x="4363" y="916"/>
                    </a:cubicBezTo>
                    <a:cubicBezTo>
                      <a:pt x="4306" y="916"/>
                      <a:pt x="4251" y="926"/>
                      <a:pt x="4214" y="946"/>
                    </a:cubicBezTo>
                    <a:cubicBezTo>
                      <a:pt x="4314" y="816"/>
                      <a:pt x="4234" y="615"/>
                      <a:pt x="4123" y="525"/>
                    </a:cubicBezTo>
                    <a:cubicBezTo>
                      <a:pt x="4372" y="231"/>
                      <a:pt x="4254" y="1"/>
                      <a:pt x="40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6"/>
              <p:cNvSpPr/>
              <p:nvPr/>
            </p:nvSpPr>
            <p:spPr>
              <a:xfrm>
                <a:off x="1807508" y="4214252"/>
                <a:ext cx="79684" cy="22538"/>
              </a:xfrm>
              <a:custGeom>
                <a:avLst/>
                <a:gdLst/>
                <a:ahLst/>
                <a:cxnLst/>
                <a:rect l="l" t="t" r="r" b="b"/>
                <a:pathLst>
                  <a:path w="1987" h="562" extrusionOk="0">
                    <a:moveTo>
                      <a:pt x="1987" y="0"/>
                    </a:moveTo>
                    <a:cubicBezTo>
                      <a:pt x="1956" y="7"/>
                      <a:pt x="1924" y="8"/>
                      <a:pt x="1893" y="8"/>
                    </a:cubicBezTo>
                    <a:cubicBezTo>
                      <a:pt x="1873" y="8"/>
                      <a:pt x="1853" y="7"/>
                      <a:pt x="1833" y="7"/>
                    </a:cubicBezTo>
                    <a:cubicBezTo>
                      <a:pt x="1744" y="7"/>
                      <a:pt x="1664" y="18"/>
                      <a:pt x="1626" y="140"/>
                    </a:cubicBezTo>
                    <a:cubicBezTo>
                      <a:pt x="1538" y="109"/>
                      <a:pt x="1424" y="63"/>
                      <a:pt x="1327" y="63"/>
                    </a:cubicBezTo>
                    <a:cubicBezTo>
                      <a:pt x="1235" y="63"/>
                      <a:pt x="1159" y="104"/>
                      <a:pt x="1134" y="241"/>
                    </a:cubicBezTo>
                    <a:cubicBezTo>
                      <a:pt x="993" y="159"/>
                      <a:pt x="912" y="110"/>
                      <a:pt x="838" y="110"/>
                    </a:cubicBezTo>
                    <a:cubicBezTo>
                      <a:pt x="749" y="110"/>
                      <a:pt x="671" y="181"/>
                      <a:pt x="512" y="351"/>
                    </a:cubicBezTo>
                    <a:cubicBezTo>
                      <a:pt x="436" y="290"/>
                      <a:pt x="368" y="265"/>
                      <a:pt x="306" y="265"/>
                    </a:cubicBezTo>
                    <a:cubicBezTo>
                      <a:pt x="166" y="265"/>
                      <a:pt x="64" y="401"/>
                      <a:pt x="1" y="562"/>
                    </a:cubicBezTo>
                    <a:cubicBezTo>
                      <a:pt x="50" y="477"/>
                      <a:pt x="120" y="421"/>
                      <a:pt x="203" y="421"/>
                    </a:cubicBezTo>
                    <a:cubicBezTo>
                      <a:pt x="237" y="421"/>
                      <a:pt x="274" y="431"/>
                      <a:pt x="312" y="451"/>
                    </a:cubicBezTo>
                    <a:cubicBezTo>
                      <a:pt x="352" y="472"/>
                      <a:pt x="368" y="480"/>
                      <a:pt x="379" y="480"/>
                    </a:cubicBezTo>
                    <a:cubicBezTo>
                      <a:pt x="394" y="480"/>
                      <a:pt x="398" y="461"/>
                      <a:pt x="452" y="431"/>
                    </a:cubicBezTo>
                    <a:cubicBezTo>
                      <a:pt x="477" y="416"/>
                      <a:pt x="507" y="406"/>
                      <a:pt x="534" y="406"/>
                    </a:cubicBezTo>
                    <a:cubicBezTo>
                      <a:pt x="560" y="406"/>
                      <a:pt x="583" y="416"/>
                      <a:pt x="593" y="441"/>
                    </a:cubicBezTo>
                    <a:cubicBezTo>
                      <a:pt x="625" y="344"/>
                      <a:pt x="707" y="293"/>
                      <a:pt x="788" y="293"/>
                    </a:cubicBezTo>
                    <a:cubicBezTo>
                      <a:pt x="833" y="293"/>
                      <a:pt x="878" y="309"/>
                      <a:pt x="914" y="341"/>
                    </a:cubicBezTo>
                    <a:cubicBezTo>
                      <a:pt x="931" y="303"/>
                      <a:pt x="953" y="290"/>
                      <a:pt x="978" y="290"/>
                    </a:cubicBezTo>
                    <a:cubicBezTo>
                      <a:pt x="1011" y="290"/>
                      <a:pt x="1049" y="314"/>
                      <a:pt x="1084" y="331"/>
                    </a:cubicBezTo>
                    <a:cubicBezTo>
                      <a:pt x="1106" y="348"/>
                      <a:pt x="1122" y="358"/>
                      <a:pt x="1137" y="358"/>
                    </a:cubicBezTo>
                    <a:cubicBezTo>
                      <a:pt x="1157" y="358"/>
                      <a:pt x="1176" y="341"/>
                      <a:pt x="1204" y="301"/>
                    </a:cubicBezTo>
                    <a:cubicBezTo>
                      <a:pt x="1245" y="241"/>
                      <a:pt x="1245" y="201"/>
                      <a:pt x="1315" y="181"/>
                    </a:cubicBezTo>
                    <a:cubicBezTo>
                      <a:pt x="1328" y="178"/>
                      <a:pt x="1341" y="176"/>
                      <a:pt x="1352" y="176"/>
                    </a:cubicBezTo>
                    <a:cubicBezTo>
                      <a:pt x="1417" y="176"/>
                      <a:pt x="1451" y="223"/>
                      <a:pt x="1485" y="291"/>
                    </a:cubicBezTo>
                    <a:cubicBezTo>
                      <a:pt x="1498" y="276"/>
                      <a:pt x="1511" y="270"/>
                      <a:pt x="1525" y="270"/>
                    </a:cubicBezTo>
                    <a:cubicBezTo>
                      <a:pt x="1562" y="270"/>
                      <a:pt x="1602" y="312"/>
                      <a:pt x="1638" y="312"/>
                    </a:cubicBezTo>
                    <a:cubicBezTo>
                      <a:pt x="1640" y="312"/>
                      <a:pt x="1643" y="312"/>
                      <a:pt x="1646" y="311"/>
                    </a:cubicBezTo>
                    <a:cubicBezTo>
                      <a:pt x="1706" y="301"/>
                      <a:pt x="1706" y="261"/>
                      <a:pt x="1716" y="211"/>
                    </a:cubicBezTo>
                    <a:cubicBezTo>
                      <a:pt x="1746" y="140"/>
                      <a:pt x="1776" y="40"/>
                      <a:pt x="1856" y="40"/>
                    </a:cubicBezTo>
                    <a:cubicBezTo>
                      <a:pt x="1861" y="39"/>
                      <a:pt x="1865" y="39"/>
                      <a:pt x="1869" y="39"/>
                    </a:cubicBezTo>
                    <a:cubicBezTo>
                      <a:pt x="1895" y="39"/>
                      <a:pt x="1907" y="62"/>
                      <a:pt x="1927" y="62"/>
                    </a:cubicBezTo>
                    <a:cubicBezTo>
                      <a:pt x="1930" y="62"/>
                      <a:pt x="1933" y="61"/>
                      <a:pt x="1937" y="60"/>
                    </a:cubicBezTo>
                    <a:cubicBezTo>
                      <a:pt x="1967" y="50"/>
                      <a:pt x="1977" y="20"/>
                      <a:pt x="19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6"/>
              <p:cNvSpPr/>
              <p:nvPr/>
            </p:nvSpPr>
            <p:spPr>
              <a:xfrm>
                <a:off x="1915306" y="4141344"/>
                <a:ext cx="63202" cy="59231"/>
              </a:xfrm>
              <a:custGeom>
                <a:avLst/>
                <a:gdLst/>
                <a:ahLst/>
                <a:cxnLst/>
                <a:rect l="l" t="t" r="r" b="b"/>
                <a:pathLst>
                  <a:path w="1576" h="1477" extrusionOk="0">
                    <a:moveTo>
                      <a:pt x="1352" y="0"/>
                    </a:moveTo>
                    <a:cubicBezTo>
                      <a:pt x="1253" y="0"/>
                      <a:pt x="1136" y="67"/>
                      <a:pt x="1044" y="223"/>
                    </a:cubicBezTo>
                    <a:cubicBezTo>
                      <a:pt x="1024" y="203"/>
                      <a:pt x="1014" y="173"/>
                      <a:pt x="994" y="153"/>
                    </a:cubicBezTo>
                    <a:cubicBezTo>
                      <a:pt x="914" y="223"/>
                      <a:pt x="844" y="323"/>
                      <a:pt x="793" y="424"/>
                    </a:cubicBezTo>
                    <a:cubicBezTo>
                      <a:pt x="760" y="386"/>
                      <a:pt x="729" y="370"/>
                      <a:pt x="699" y="370"/>
                    </a:cubicBezTo>
                    <a:cubicBezTo>
                      <a:pt x="522" y="370"/>
                      <a:pt x="406" y="948"/>
                      <a:pt x="372" y="1086"/>
                    </a:cubicBezTo>
                    <a:cubicBezTo>
                      <a:pt x="336" y="996"/>
                      <a:pt x="276" y="922"/>
                      <a:pt x="192" y="922"/>
                    </a:cubicBezTo>
                    <a:cubicBezTo>
                      <a:pt x="182" y="922"/>
                      <a:pt x="172" y="923"/>
                      <a:pt x="161" y="925"/>
                    </a:cubicBezTo>
                    <a:cubicBezTo>
                      <a:pt x="21" y="965"/>
                      <a:pt x="1" y="1136"/>
                      <a:pt x="1" y="1367"/>
                    </a:cubicBezTo>
                    <a:cubicBezTo>
                      <a:pt x="1" y="1407"/>
                      <a:pt x="11" y="1437"/>
                      <a:pt x="21" y="1477"/>
                    </a:cubicBezTo>
                    <a:cubicBezTo>
                      <a:pt x="21" y="1377"/>
                      <a:pt x="31" y="1276"/>
                      <a:pt x="81" y="1216"/>
                    </a:cubicBezTo>
                    <a:cubicBezTo>
                      <a:pt x="119" y="1161"/>
                      <a:pt x="148" y="1140"/>
                      <a:pt x="174" y="1140"/>
                    </a:cubicBezTo>
                    <a:cubicBezTo>
                      <a:pt x="235" y="1140"/>
                      <a:pt x="271" y="1264"/>
                      <a:pt x="342" y="1306"/>
                    </a:cubicBezTo>
                    <a:cubicBezTo>
                      <a:pt x="352" y="1276"/>
                      <a:pt x="352" y="1246"/>
                      <a:pt x="362" y="1216"/>
                    </a:cubicBezTo>
                    <a:lnTo>
                      <a:pt x="392" y="1226"/>
                    </a:lnTo>
                    <a:cubicBezTo>
                      <a:pt x="402" y="1196"/>
                      <a:pt x="402" y="1156"/>
                      <a:pt x="432" y="1126"/>
                    </a:cubicBezTo>
                    <a:cubicBezTo>
                      <a:pt x="434" y="1122"/>
                      <a:pt x="437" y="1120"/>
                      <a:pt x="441" y="1120"/>
                    </a:cubicBezTo>
                    <a:cubicBezTo>
                      <a:pt x="451" y="1120"/>
                      <a:pt x="464" y="1132"/>
                      <a:pt x="474" y="1132"/>
                    </a:cubicBezTo>
                    <a:cubicBezTo>
                      <a:pt x="477" y="1132"/>
                      <a:pt x="480" y="1130"/>
                      <a:pt x="482" y="1126"/>
                    </a:cubicBezTo>
                    <a:cubicBezTo>
                      <a:pt x="513" y="1096"/>
                      <a:pt x="492" y="955"/>
                      <a:pt x="492" y="925"/>
                    </a:cubicBezTo>
                    <a:cubicBezTo>
                      <a:pt x="482" y="795"/>
                      <a:pt x="482" y="725"/>
                      <a:pt x="553" y="604"/>
                    </a:cubicBezTo>
                    <a:cubicBezTo>
                      <a:pt x="596" y="534"/>
                      <a:pt x="643" y="498"/>
                      <a:pt x="692" y="498"/>
                    </a:cubicBezTo>
                    <a:cubicBezTo>
                      <a:pt x="734" y="498"/>
                      <a:pt x="778" y="524"/>
                      <a:pt x="823" y="574"/>
                    </a:cubicBezTo>
                    <a:cubicBezTo>
                      <a:pt x="841" y="530"/>
                      <a:pt x="891" y="397"/>
                      <a:pt x="944" y="397"/>
                    </a:cubicBezTo>
                    <a:cubicBezTo>
                      <a:pt x="951" y="397"/>
                      <a:pt x="957" y="399"/>
                      <a:pt x="964" y="404"/>
                    </a:cubicBezTo>
                    <a:cubicBezTo>
                      <a:pt x="1019" y="365"/>
                      <a:pt x="1055" y="265"/>
                      <a:pt x="1111" y="265"/>
                    </a:cubicBezTo>
                    <a:cubicBezTo>
                      <a:pt x="1127" y="265"/>
                      <a:pt x="1144" y="273"/>
                      <a:pt x="1165" y="293"/>
                    </a:cubicBezTo>
                    <a:cubicBezTo>
                      <a:pt x="1205" y="223"/>
                      <a:pt x="1315" y="83"/>
                      <a:pt x="1405" y="83"/>
                    </a:cubicBezTo>
                    <a:cubicBezTo>
                      <a:pt x="1475" y="93"/>
                      <a:pt x="1516" y="193"/>
                      <a:pt x="1536" y="283"/>
                    </a:cubicBezTo>
                    <a:cubicBezTo>
                      <a:pt x="1575" y="113"/>
                      <a:pt x="1480" y="0"/>
                      <a:pt x="13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6"/>
              <p:cNvSpPr/>
              <p:nvPr/>
            </p:nvSpPr>
            <p:spPr>
              <a:xfrm>
                <a:off x="1984004" y="4115196"/>
                <a:ext cx="99494" cy="134263"/>
              </a:xfrm>
              <a:custGeom>
                <a:avLst/>
                <a:gdLst/>
                <a:ahLst/>
                <a:cxnLst/>
                <a:rect l="l" t="t" r="r" b="b"/>
                <a:pathLst>
                  <a:path w="2481" h="3348" extrusionOk="0">
                    <a:moveTo>
                      <a:pt x="1197" y="0"/>
                    </a:moveTo>
                    <a:cubicBezTo>
                      <a:pt x="1129" y="0"/>
                      <a:pt x="1083" y="158"/>
                      <a:pt x="1046" y="273"/>
                    </a:cubicBezTo>
                    <a:lnTo>
                      <a:pt x="1076" y="364"/>
                    </a:lnTo>
                    <a:cubicBezTo>
                      <a:pt x="896" y="474"/>
                      <a:pt x="886" y="534"/>
                      <a:pt x="956" y="695"/>
                    </a:cubicBezTo>
                    <a:cubicBezTo>
                      <a:pt x="976" y="745"/>
                      <a:pt x="866" y="725"/>
                      <a:pt x="826" y="785"/>
                    </a:cubicBezTo>
                    <a:cubicBezTo>
                      <a:pt x="776" y="845"/>
                      <a:pt x="776" y="996"/>
                      <a:pt x="786" y="1076"/>
                    </a:cubicBezTo>
                    <a:cubicBezTo>
                      <a:pt x="485" y="1126"/>
                      <a:pt x="505" y="1407"/>
                      <a:pt x="575" y="1587"/>
                    </a:cubicBezTo>
                    <a:cubicBezTo>
                      <a:pt x="344" y="1688"/>
                      <a:pt x="625" y="2209"/>
                      <a:pt x="625" y="2410"/>
                    </a:cubicBezTo>
                    <a:cubicBezTo>
                      <a:pt x="224" y="2430"/>
                      <a:pt x="364" y="2691"/>
                      <a:pt x="364" y="2891"/>
                    </a:cubicBezTo>
                    <a:cubicBezTo>
                      <a:pt x="347" y="2889"/>
                      <a:pt x="330" y="2888"/>
                      <a:pt x="314" y="2888"/>
                    </a:cubicBezTo>
                    <a:cubicBezTo>
                      <a:pt x="0" y="2888"/>
                      <a:pt x="79" y="3253"/>
                      <a:pt x="394" y="3262"/>
                    </a:cubicBezTo>
                    <a:cubicBezTo>
                      <a:pt x="394" y="3262"/>
                      <a:pt x="1065" y="3348"/>
                      <a:pt x="1599" y="3348"/>
                    </a:cubicBezTo>
                    <a:cubicBezTo>
                      <a:pt x="1904" y="3348"/>
                      <a:pt x="2164" y="3320"/>
                      <a:pt x="2230" y="3232"/>
                    </a:cubicBezTo>
                    <a:cubicBezTo>
                      <a:pt x="2250" y="3212"/>
                      <a:pt x="2481" y="3112"/>
                      <a:pt x="2300" y="2841"/>
                    </a:cubicBezTo>
                    <a:cubicBezTo>
                      <a:pt x="2260" y="2771"/>
                      <a:pt x="2120" y="2801"/>
                      <a:pt x="2080" y="2721"/>
                    </a:cubicBezTo>
                    <a:cubicBezTo>
                      <a:pt x="2039" y="2620"/>
                      <a:pt x="1989" y="2530"/>
                      <a:pt x="1929" y="2460"/>
                    </a:cubicBezTo>
                    <a:cubicBezTo>
                      <a:pt x="1889" y="2410"/>
                      <a:pt x="1749" y="2420"/>
                      <a:pt x="1749" y="2360"/>
                    </a:cubicBezTo>
                    <a:cubicBezTo>
                      <a:pt x="1738" y="2320"/>
                      <a:pt x="1799" y="2229"/>
                      <a:pt x="1799" y="2189"/>
                    </a:cubicBezTo>
                    <a:cubicBezTo>
                      <a:pt x="1819" y="1908"/>
                      <a:pt x="1688" y="1958"/>
                      <a:pt x="1648" y="1868"/>
                    </a:cubicBezTo>
                    <a:cubicBezTo>
                      <a:pt x="1588" y="1768"/>
                      <a:pt x="1708" y="1768"/>
                      <a:pt x="1618" y="1507"/>
                    </a:cubicBezTo>
                    <a:cubicBezTo>
                      <a:pt x="1608" y="1467"/>
                      <a:pt x="1608" y="1357"/>
                      <a:pt x="1618" y="1236"/>
                    </a:cubicBezTo>
                    <a:cubicBezTo>
                      <a:pt x="1658" y="1016"/>
                      <a:pt x="1518" y="1026"/>
                      <a:pt x="1528" y="945"/>
                    </a:cubicBezTo>
                    <a:cubicBezTo>
                      <a:pt x="1548" y="835"/>
                      <a:pt x="1588" y="775"/>
                      <a:pt x="1458" y="655"/>
                    </a:cubicBezTo>
                    <a:lnTo>
                      <a:pt x="1458" y="655"/>
                    </a:lnTo>
                    <a:cubicBezTo>
                      <a:pt x="1463" y="655"/>
                      <a:pt x="1468" y="655"/>
                      <a:pt x="1473" y="655"/>
                    </a:cubicBezTo>
                    <a:cubicBezTo>
                      <a:pt x="1576" y="655"/>
                      <a:pt x="1449" y="552"/>
                      <a:pt x="1488" y="514"/>
                    </a:cubicBezTo>
                    <a:cubicBezTo>
                      <a:pt x="1461" y="451"/>
                      <a:pt x="1458" y="381"/>
                      <a:pt x="1386" y="381"/>
                    </a:cubicBezTo>
                    <a:cubicBezTo>
                      <a:pt x="1378" y="381"/>
                      <a:pt x="1368" y="382"/>
                      <a:pt x="1357" y="384"/>
                    </a:cubicBezTo>
                    <a:cubicBezTo>
                      <a:pt x="1397" y="344"/>
                      <a:pt x="1317" y="123"/>
                      <a:pt x="1287" y="83"/>
                    </a:cubicBezTo>
                    <a:cubicBezTo>
                      <a:pt x="1254" y="24"/>
                      <a:pt x="1224" y="0"/>
                      <a:pt x="1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6"/>
              <p:cNvSpPr/>
              <p:nvPr/>
            </p:nvSpPr>
            <p:spPr>
              <a:xfrm>
                <a:off x="2003815" y="4141023"/>
                <a:ext cx="20974" cy="37857"/>
              </a:xfrm>
              <a:custGeom>
                <a:avLst/>
                <a:gdLst/>
                <a:ahLst/>
                <a:cxnLst/>
                <a:rect l="l" t="t" r="r" b="b"/>
                <a:pathLst>
                  <a:path w="523" h="944" extrusionOk="0">
                    <a:moveTo>
                      <a:pt x="442" y="0"/>
                    </a:moveTo>
                    <a:lnTo>
                      <a:pt x="442" y="0"/>
                    </a:lnTo>
                    <a:cubicBezTo>
                      <a:pt x="452" y="21"/>
                      <a:pt x="452" y="41"/>
                      <a:pt x="462" y="51"/>
                    </a:cubicBezTo>
                    <a:cubicBezTo>
                      <a:pt x="482" y="101"/>
                      <a:pt x="372" y="81"/>
                      <a:pt x="332" y="141"/>
                    </a:cubicBezTo>
                    <a:cubicBezTo>
                      <a:pt x="282" y="201"/>
                      <a:pt x="282" y="352"/>
                      <a:pt x="292" y="432"/>
                    </a:cubicBezTo>
                    <a:cubicBezTo>
                      <a:pt x="1" y="482"/>
                      <a:pt x="11" y="763"/>
                      <a:pt x="81" y="943"/>
                    </a:cubicBezTo>
                    <a:cubicBezTo>
                      <a:pt x="71" y="853"/>
                      <a:pt x="41" y="713"/>
                      <a:pt x="151" y="673"/>
                    </a:cubicBezTo>
                    <a:lnTo>
                      <a:pt x="171" y="683"/>
                    </a:lnTo>
                    <a:cubicBezTo>
                      <a:pt x="171" y="662"/>
                      <a:pt x="151" y="612"/>
                      <a:pt x="181" y="592"/>
                    </a:cubicBezTo>
                    <a:cubicBezTo>
                      <a:pt x="191" y="586"/>
                      <a:pt x="205" y="583"/>
                      <a:pt x="220" y="583"/>
                    </a:cubicBezTo>
                    <a:cubicBezTo>
                      <a:pt x="249" y="583"/>
                      <a:pt x="285" y="592"/>
                      <a:pt x="312" y="592"/>
                    </a:cubicBezTo>
                    <a:cubicBezTo>
                      <a:pt x="312" y="576"/>
                      <a:pt x="333" y="468"/>
                      <a:pt x="369" y="468"/>
                    </a:cubicBezTo>
                    <a:cubicBezTo>
                      <a:pt x="376" y="468"/>
                      <a:pt x="384" y="472"/>
                      <a:pt x="392" y="482"/>
                    </a:cubicBezTo>
                    <a:cubicBezTo>
                      <a:pt x="392" y="455"/>
                      <a:pt x="400" y="306"/>
                      <a:pt x="460" y="306"/>
                    </a:cubicBezTo>
                    <a:cubicBezTo>
                      <a:pt x="467" y="306"/>
                      <a:pt x="474" y="307"/>
                      <a:pt x="482" y="311"/>
                    </a:cubicBezTo>
                    <a:cubicBezTo>
                      <a:pt x="482" y="281"/>
                      <a:pt x="472" y="241"/>
                      <a:pt x="482" y="221"/>
                    </a:cubicBezTo>
                    <a:cubicBezTo>
                      <a:pt x="482" y="201"/>
                      <a:pt x="512" y="191"/>
                      <a:pt x="512" y="181"/>
                    </a:cubicBezTo>
                    <a:cubicBezTo>
                      <a:pt x="522" y="151"/>
                      <a:pt x="512" y="81"/>
                      <a:pt x="502" y="61"/>
                    </a:cubicBezTo>
                    <a:cubicBezTo>
                      <a:pt x="492" y="41"/>
                      <a:pt x="472" y="21"/>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6"/>
              <p:cNvSpPr/>
              <p:nvPr/>
            </p:nvSpPr>
            <p:spPr>
              <a:xfrm>
                <a:off x="2006622" y="4178841"/>
                <a:ext cx="842" cy="842"/>
              </a:xfrm>
              <a:custGeom>
                <a:avLst/>
                <a:gdLst/>
                <a:ahLst/>
                <a:cxnLst/>
                <a:rect l="l" t="t" r="r" b="b"/>
                <a:pathLst>
                  <a:path w="21" h="21" extrusionOk="0">
                    <a:moveTo>
                      <a:pt x="11" y="0"/>
                    </a:moveTo>
                    <a:lnTo>
                      <a:pt x="1" y="10"/>
                    </a:lnTo>
                    <a:lnTo>
                      <a:pt x="21" y="20"/>
                    </a:lnTo>
                    <a:lnTo>
                      <a:pt x="21" y="20"/>
                    </a:lnTo>
                    <a:lnTo>
                      <a:pt x="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6"/>
              <p:cNvSpPr/>
              <p:nvPr/>
            </p:nvSpPr>
            <p:spPr>
              <a:xfrm>
                <a:off x="2024348" y="4115276"/>
                <a:ext cx="7660" cy="16522"/>
              </a:xfrm>
              <a:custGeom>
                <a:avLst/>
                <a:gdLst/>
                <a:ahLst/>
                <a:cxnLst/>
                <a:rect l="l" t="t" r="r" b="b"/>
                <a:pathLst>
                  <a:path w="191" h="412" extrusionOk="0">
                    <a:moveTo>
                      <a:pt x="191" y="1"/>
                    </a:moveTo>
                    <a:cubicBezTo>
                      <a:pt x="121" y="1"/>
                      <a:pt x="81" y="151"/>
                      <a:pt x="40" y="271"/>
                    </a:cubicBezTo>
                    <a:lnTo>
                      <a:pt x="70" y="362"/>
                    </a:lnTo>
                    <a:cubicBezTo>
                      <a:pt x="40" y="382"/>
                      <a:pt x="20" y="392"/>
                      <a:pt x="0" y="412"/>
                    </a:cubicBezTo>
                    <a:lnTo>
                      <a:pt x="10" y="412"/>
                    </a:lnTo>
                    <a:cubicBezTo>
                      <a:pt x="40" y="412"/>
                      <a:pt x="91" y="412"/>
                      <a:pt x="121" y="392"/>
                    </a:cubicBezTo>
                    <a:cubicBezTo>
                      <a:pt x="111" y="372"/>
                      <a:pt x="91" y="362"/>
                      <a:pt x="81" y="342"/>
                    </a:cubicBezTo>
                    <a:cubicBezTo>
                      <a:pt x="70" y="281"/>
                      <a:pt x="141" y="281"/>
                      <a:pt x="191" y="241"/>
                    </a:cubicBezTo>
                    <a:cubicBezTo>
                      <a:pt x="171" y="201"/>
                      <a:pt x="161" y="171"/>
                      <a:pt x="191" y="141"/>
                    </a:cubicBezTo>
                    <a:cubicBezTo>
                      <a:pt x="181" y="121"/>
                      <a:pt x="151" y="101"/>
                      <a:pt x="151" y="81"/>
                    </a:cubicBezTo>
                    <a:cubicBezTo>
                      <a:pt x="141" y="51"/>
                      <a:pt x="161" y="2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6"/>
              <p:cNvSpPr/>
              <p:nvPr/>
            </p:nvSpPr>
            <p:spPr>
              <a:xfrm>
                <a:off x="1471238" y="4158708"/>
                <a:ext cx="44233" cy="75433"/>
              </a:xfrm>
              <a:custGeom>
                <a:avLst/>
                <a:gdLst/>
                <a:ahLst/>
                <a:cxnLst/>
                <a:rect l="l" t="t" r="r" b="b"/>
                <a:pathLst>
                  <a:path w="1103" h="1881" extrusionOk="0">
                    <a:moveTo>
                      <a:pt x="261" y="1"/>
                    </a:moveTo>
                    <a:cubicBezTo>
                      <a:pt x="201" y="61"/>
                      <a:pt x="281" y="111"/>
                      <a:pt x="211" y="171"/>
                    </a:cubicBezTo>
                    <a:lnTo>
                      <a:pt x="171" y="252"/>
                    </a:lnTo>
                    <a:cubicBezTo>
                      <a:pt x="101" y="312"/>
                      <a:pt x="161" y="382"/>
                      <a:pt x="161" y="462"/>
                    </a:cubicBezTo>
                    <a:cubicBezTo>
                      <a:pt x="161" y="552"/>
                      <a:pt x="60" y="643"/>
                      <a:pt x="40" y="723"/>
                    </a:cubicBezTo>
                    <a:cubicBezTo>
                      <a:pt x="20" y="823"/>
                      <a:pt x="40" y="853"/>
                      <a:pt x="70" y="944"/>
                    </a:cubicBezTo>
                    <a:cubicBezTo>
                      <a:pt x="111" y="1054"/>
                      <a:pt x="81" y="1134"/>
                      <a:pt x="40" y="1235"/>
                    </a:cubicBezTo>
                    <a:cubicBezTo>
                      <a:pt x="0" y="1305"/>
                      <a:pt x="20" y="1345"/>
                      <a:pt x="40" y="1425"/>
                    </a:cubicBezTo>
                    <a:cubicBezTo>
                      <a:pt x="60" y="1525"/>
                      <a:pt x="81" y="1576"/>
                      <a:pt x="161" y="1666"/>
                    </a:cubicBezTo>
                    <a:cubicBezTo>
                      <a:pt x="271" y="1716"/>
                      <a:pt x="331" y="1746"/>
                      <a:pt x="422" y="1786"/>
                    </a:cubicBezTo>
                    <a:cubicBezTo>
                      <a:pt x="542" y="1836"/>
                      <a:pt x="702" y="1856"/>
                      <a:pt x="843" y="1877"/>
                    </a:cubicBezTo>
                    <a:cubicBezTo>
                      <a:pt x="867" y="1879"/>
                      <a:pt x="889" y="1881"/>
                      <a:pt x="910" y="1881"/>
                    </a:cubicBezTo>
                    <a:cubicBezTo>
                      <a:pt x="1037" y="1881"/>
                      <a:pt x="1102" y="1827"/>
                      <a:pt x="1094" y="1706"/>
                    </a:cubicBezTo>
                    <a:cubicBezTo>
                      <a:pt x="1084" y="1556"/>
                      <a:pt x="933" y="1415"/>
                      <a:pt x="853" y="1295"/>
                    </a:cubicBezTo>
                    <a:cubicBezTo>
                      <a:pt x="783" y="1194"/>
                      <a:pt x="793" y="1144"/>
                      <a:pt x="763" y="1044"/>
                    </a:cubicBezTo>
                    <a:cubicBezTo>
                      <a:pt x="732" y="944"/>
                      <a:pt x="632" y="934"/>
                      <a:pt x="582" y="843"/>
                    </a:cubicBezTo>
                    <a:cubicBezTo>
                      <a:pt x="542" y="763"/>
                      <a:pt x="542" y="713"/>
                      <a:pt x="472" y="643"/>
                    </a:cubicBezTo>
                    <a:cubicBezTo>
                      <a:pt x="422" y="593"/>
                      <a:pt x="482" y="573"/>
                      <a:pt x="472" y="522"/>
                    </a:cubicBezTo>
                    <a:cubicBezTo>
                      <a:pt x="452" y="482"/>
                      <a:pt x="472" y="452"/>
                      <a:pt x="442" y="422"/>
                    </a:cubicBezTo>
                    <a:cubicBezTo>
                      <a:pt x="432" y="402"/>
                      <a:pt x="391" y="392"/>
                      <a:pt x="371" y="372"/>
                    </a:cubicBezTo>
                    <a:cubicBezTo>
                      <a:pt x="351" y="342"/>
                      <a:pt x="351" y="322"/>
                      <a:pt x="341" y="282"/>
                    </a:cubicBezTo>
                    <a:cubicBezTo>
                      <a:pt x="331" y="242"/>
                      <a:pt x="331" y="171"/>
                      <a:pt x="321" y="121"/>
                    </a:cubicBezTo>
                    <a:cubicBezTo>
                      <a:pt x="311" y="71"/>
                      <a:pt x="271" y="41"/>
                      <a:pt x="2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6"/>
              <p:cNvSpPr/>
              <p:nvPr/>
            </p:nvSpPr>
            <p:spPr>
              <a:xfrm>
                <a:off x="1399613" y="4139018"/>
                <a:ext cx="60394" cy="97569"/>
              </a:xfrm>
              <a:custGeom>
                <a:avLst/>
                <a:gdLst/>
                <a:ahLst/>
                <a:cxnLst/>
                <a:rect l="l" t="t" r="r" b="b"/>
                <a:pathLst>
                  <a:path w="1506" h="2433" extrusionOk="0">
                    <a:moveTo>
                      <a:pt x="573" y="0"/>
                    </a:moveTo>
                    <a:cubicBezTo>
                      <a:pt x="512" y="61"/>
                      <a:pt x="502" y="121"/>
                      <a:pt x="472" y="191"/>
                    </a:cubicBezTo>
                    <a:cubicBezTo>
                      <a:pt x="442" y="251"/>
                      <a:pt x="392" y="331"/>
                      <a:pt x="382" y="412"/>
                    </a:cubicBezTo>
                    <a:cubicBezTo>
                      <a:pt x="372" y="502"/>
                      <a:pt x="382" y="552"/>
                      <a:pt x="352" y="642"/>
                    </a:cubicBezTo>
                    <a:cubicBezTo>
                      <a:pt x="332" y="723"/>
                      <a:pt x="282" y="803"/>
                      <a:pt x="252" y="873"/>
                    </a:cubicBezTo>
                    <a:cubicBezTo>
                      <a:pt x="222" y="973"/>
                      <a:pt x="302" y="1084"/>
                      <a:pt x="252" y="1184"/>
                    </a:cubicBezTo>
                    <a:cubicBezTo>
                      <a:pt x="242" y="1204"/>
                      <a:pt x="191" y="1224"/>
                      <a:pt x="181" y="1254"/>
                    </a:cubicBezTo>
                    <a:cubicBezTo>
                      <a:pt x="161" y="1314"/>
                      <a:pt x="211" y="1364"/>
                      <a:pt x="222" y="1415"/>
                    </a:cubicBezTo>
                    <a:cubicBezTo>
                      <a:pt x="232" y="1495"/>
                      <a:pt x="322" y="1786"/>
                      <a:pt x="211" y="1786"/>
                    </a:cubicBezTo>
                    <a:cubicBezTo>
                      <a:pt x="191" y="1856"/>
                      <a:pt x="211" y="1946"/>
                      <a:pt x="171" y="2016"/>
                    </a:cubicBezTo>
                    <a:cubicBezTo>
                      <a:pt x="156" y="2011"/>
                      <a:pt x="139" y="2011"/>
                      <a:pt x="121" y="2011"/>
                    </a:cubicBezTo>
                    <a:cubicBezTo>
                      <a:pt x="104" y="2011"/>
                      <a:pt x="86" y="2011"/>
                      <a:pt x="71" y="2006"/>
                    </a:cubicBezTo>
                    <a:lnTo>
                      <a:pt x="71" y="2006"/>
                    </a:lnTo>
                    <a:cubicBezTo>
                      <a:pt x="1" y="2077"/>
                      <a:pt x="91" y="2217"/>
                      <a:pt x="151" y="2277"/>
                    </a:cubicBezTo>
                    <a:cubicBezTo>
                      <a:pt x="201" y="2297"/>
                      <a:pt x="292" y="2357"/>
                      <a:pt x="382" y="2368"/>
                    </a:cubicBezTo>
                    <a:cubicBezTo>
                      <a:pt x="492" y="2388"/>
                      <a:pt x="623" y="2388"/>
                      <a:pt x="733" y="2398"/>
                    </a:cubicBezTo>
                    <a:cubicBezTo>
                      <a:pt x="833" y="2407"/>
                      <a:pt x="989" y="2432"/>
                      <a:pt x="1133" y="2432"/>
                    </a:cubicBezTo>
                    <a:cubicBezTo>
                      <a:pt x="1307" y="2432"/>
                      <a:pt x="1463" y="2395"/>
                      <a:pt x="1485" y="2247"/>
                    </a:cubicBezTo>
                    <a:cubicBezTo>
                      <a:pt x="1505" y="2127"/>
                      <a:pt x="1465" y="1956"/>
                      <a:pt x="1395" y="1846"/>
                    </a:cubicBezTo>
                    <a:cubicBezTo>
                      <a:pt x="1345" y="1776"/>
                      <a:pt x="1174" y="1615"/>
                      <a:pt x="1154" y="1535"/>
                    </a:cubicBezTo>
                    <a:cubicBezTo>
                      <a:pt x="1134" y="1475"/>
                      <a:pt x="1204" y="1425"/>
                      <a:pt x="1184" y="1364"/>
                    </a:cubicBezTo>
                    <a:lnTo>
                      <a:pt x="1134" y="1314"/>
                    </a:lnTo>
                    <a:cubicBezTo>
                      <a:pt x="1084" y="1254"/>
                      <a:pt x="994" y="1204"/>
                      <a:pt x="964" y="1134"/>
                    </a:cubicBezTo>
                    <a:cubicBezTo>
                      <a:pt x="914" y="1033"/>
                      <a:pt x="1004" y="1064"/>
                      <a:pt x="1024" y="963"/>
                    </a:cubicBezTo>
                    <a:cubicBezTo>
                      <a:pt x="1034" y="933"/>
                      <a:pt x="984" y="873"/>
                      <a:pt x="984" y="833"/>
                    </a:cubicBezTo>
                    <a:cubicBezTo>
                      <a:pt x="974" y="813"/>
                      <a:pt x="1004" y="793"/>
                      <a:pt x="984" y="753"/>
                    </a:cubicBezTo>
                    <a:cubicBezTo>
                      <a:pt x="964" y="682"/>
                      <a:pt x="914" y="662"/>
                      <a:pt x="904" y="592"/>
                    </a:cubicBezTo>
                    <a:cubicBezTo>
                      <a:pt x="904" y="512"/>
                      <a:pt x="954" y="512"/>
                      <a:pt x="853" y="452"/>
                    </a:cubicBezTo>
                    <a:cubicBezTo>
                      <a:pt x="813" y="422"/>
                      <a:pt x="763" y="432"/>
                      <a:pt x="733" y="392"/>
                    </a:cubicBezTo>
                    <a:cubicBezTo>
                      <a:pt x="693" y="341"/>
                      <a:pt x="753" y="261"/>
                      <a:pt x="643" y="231"/>
                    </a:cubicBezTo>
                    <a:cubicBezTo>
                      <a:pt x="663" y="131"/>
                      <a:pt x="703" y="71"/>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6"/>
              <p:cNvSpPr/>
              <p:nvPr/>
            </p:nvSpPr>
            <p:spPr>
              <a:xfrm>
                <a:off x="1618459" y="4185498"/>
                <a:ext cx="222489" cy="84656"/>
              </a:xfrm>
              <a:custGeom>
                <a:avLst/>
                <a:gdLst/>
                <a:ahLst/>
                <a:cxnLst/>
                <a:rect l="l" t="t" r="r" b="b"/>
                <a:pathLst>
                  <a:path w="5548" h="2111" extrusionOk="0">
                    <a:moveTo>
                      <a:pt x="2379" y="1"/>
                    </a:moveTo>
                    <a:cubicBezTo>
                      <a:pt x="2247" y="1"/>
                      <a:pt x="2147" y="156"/>
                      <a:pt x="2147" y="316"/>
                    </a:cubicBezTo>
                    <a:cubicBezTo>
                      <a:pt x="2047" y="225"/>
                      <a:pt x="1951" y="171"/>
                      <a:pt x="1870" y="171"/>
                    </a:cubicBezTo>
                    <a:cubicBezTo>
                      <a:pt x="1771" y="171"/>
                      <a:pt x="1694" y="250"/>
                      <a:pt x="1655" y="436"/>
                    </a:cubicBezTo>
                    <a:cubicBezTo>
                      <a:pt x="1655" y="429"/>
                      <a:pt x="1641" y="424"/>
                      <a:pt x="1618" y="424"/>
                    </a:cubicBezTo>
                    <a:cubicBezTo>
                      <a:pt x="1521" y="424"/>
                      <a:pt x="1266" y="505"/>
                      <a:pt x="1314" y="757"/>
                    </a:cubicBezTo>
                    <a:cubicBezTo>
                      <a:pt x="1268" y="746"/>
                      <a:pt x="1229" y="741"/>
                      <a:pt x="1194" y="741"/>
                    </a:cubicBezTo>
                    <a:cubicBezTo>
                      <a:pt x="1101" y="741"/>
                      <a:pt x="1038" y="776"/>
                      <a:pt x="943" y="827"/>
                    </a:cubicBezTo>
                    <a:cubicBezTo>
                      <a:pt x="930" y="831"/>
                      <a:pt x="919" y="832"/>
                      <a:pt x="909" y="832"/>
                    </a:cubicBezTo>
                    <a:cubicBezTo>
                      <a:pt x="884" y="832"/>
                      <a:pt x="865" y="824"/>
                      <a:pt x="844" y="824"/>
                    </a:cubicBezTo>
                    <a:cubicBezTo>
                      <a:pt x="827" y="824"/>
                      <a:pt x="808" y="829"/>
                      <a:pt x="783" y="847"/>
                    </a:cubicBezTo>
                    <a:cubicBezTo>
                      <a:pt x="733" y="878"/>
                      <a:pt x="743" y="1008"/>
                      <a:pt x="662" y="1058"/>
                    </a:cubicBezTo>
                    <a:cubicBezTo>
                      <a:pt x="636" y="1025"/>
                      <a:pt x="607" y="1013"/>
                      <a:pt x="580" y="1013"/>
                    </a:cubicBezTo>
                    <a:cubicBezTo>
                      <a:pt x="515" y="1013"/>
                      <a:pt x="456" y="1083"/>
                      <a:pt x="442" y="1118"/>
                    </a:cubicBezTo>
                    <a:cubicBezTo>
                      <a:pt x="383" y="1087"/>
                      <a:pt x="321" y="1071"/>
                      <a:pt x="262" y="1071"/>
                    </a:cubicBezTo>
                    <a:cubicBezTo>
                      <a:pt x="171" y="1071"/>
                      <a:pt x="89" y="1109"/>
                      <a:pt x="41" y="1188"/>
                    </a:cubicBezTo>
                    <a:cubicBezTo>
                      <a:pt x="0" y="1269"/>
                      <a:pt x="31" y="1289"/>
                      <a:pt x="71" y="1379"/>
                    </a:cubicBezTo>
                    <a:cubicBezTo>
                      <a:pt x="191" y="1600"/>
                      <a:pt x="462" y="1800"/>
                      <a:pt x="652" y="1891"/>
                    </a:cubicBezTo>
                    <a:cubicBezTo>
                      <a:pt x="942" y="2018"/>
                      <a:pt x="1413" y="2110"/>
                      <a:pt x="1776" y="2110"/>
                    </a:cubicBezTo>
                    <a:cubicBezTo>
                      <a:pt x="1840" y="2110"/>
                      <a:pt x="1901" y="2107"/>
                      <a:pt x="1956" y="2101"/>
                    </a:cubicBezTo>
                    <a:cubicBezTo>
                      <a:pt x="2348" y="2051"/>
                      <a:pt x="2719" y="1901"/>
                      <a:pt x="3120" y="1861"/>
                    </a:cubicBezTo>
                    <a:cubicBezTo>
                      <a:pt x="3410" y="1823"/>
                      <a:pt x="3689" y="1803"/>
                      <a:pt x="3974" y="1803"/>
                    </a:cubicBezTo>
                    <a:cubicBezTo>
                      <a:pt x="4073" y="1803"/>
                      <a:pt x="4172" y="1805"/>
                      <a:pt x="4273" y="1810"/>
                    </a:cubicBezTo>
                    <a:cubicBezTo>
                      <a:pt x="4306" y="1811"/>
                      <a:pt x="4342" y="1812"/>
                      <a:pt x="4383" y="1812"/>
                    </a:cubicBezTo>
                    <a:cubicBezTo>
                      <a:pt x="4748" y="1812"/>
                      <a:pt x="5407" y="1755"/>
                      <a:pt x="5497" y="1349"/>
                    </a:cubicBezTo>
                    <a:cubicBezTo>
                      <a:pt x="5547" y="1158"/>
                      <a:pt x="5447" y="1219"/>
                      <a:pt x="5347" y="1098"/>
                    </a:cubicBezTo>
                    <a:cubicBezTo>
                      <a:pt x="5246" y="988"/>
                      <a:pt x="5256" y="737"/>
                      <a:pt x="5116" y="697"/>
                    </a:cubicBezTo>
                    <a:cubicBezTo>
                      <a:pt x="5107" y="694"/>
                      <a:pt x="5097" y="692"/>
                      <a:pt x="5087" y="692"/>
                    </a:cubicBezTo>
                    <a:cubicBezTo>
                      <a:pt x="5034" y="692"/>
                      <a:pt x="4976" y="733"/>
                      <a:pt x="4925" y="767"/>
                    </a:cubicBezTo>
                    <a:cubicBezTo>
                      <a:pt x="4915" y="737"/>
                      <a:pt x="4905" y="687"/>
                      <a:pt x="4915" y="657"/>
                    </a:cubicBezTo>
                    <a:lnTo>
                      <a:pt x="4845" y="657"/>
                    </a:lnTo>
                    <a:cubicBezTo>
                      <a:pt x="4875" y="557"/>
                      <a:pt x="4855" y="547"/>
                      <a:pt x="4805" y="476"/>
                    </a:cubicBezTo>
                    <a:lnTo>
                      <a:pt x="4765" y="516"/>
                    </a:lnTo>
                    <a:cubicBezTo>
                      <a:pt x="4727" y="462"/>
                      <a:pt x="4690" y="440"/>
                      <a:pt x="4657" y="440"/>
                    </a:cubicBezTo>
                    <a:cubicBezTo>
                      <a:pt x="4567" y="440"/>
                      <a:pt x="4501" y="597"/>
                      <a:pt x="4494" y="707"/>
                    </a:cubicBezTo>
                    <a:cubicBezTo>
                      <a:pt x="4414" y="677"/>
                      <a:pt x="4354" y="607"/>
                      <a:pt x="4304" y="536"/>
                    </a:cubicBezTo>
                    <a:lnTo>
                      <a:pt x="4304" y="536"/>
                    </a:lnTo>
                    <a:cubicBezTo>
                      <a:pt x="4307" y="548"/>
                      <a:pt x="4311" y="558"/>
                      <a:pt x="4315" y="567"/>
                    </a:cubicBezTo>
                    <a:lnTo>
                      <a:pt x="4315" y="567"/>
                    </a:lnTo>
                    <a:cubicBezTo>
                      <a:pt x="4283" y="505"/>
                      <a:pt x="4232" y="481"/>
                      <a:pt x="4174" y="481"/>
                    </a:cubicBezTo>
                    <a:cubicBezTo>
                      <a:pt x="4086" y="481"/>
                      <a:pt x="3984" y="536"/>
                      <a:pt x="3912" y="597"/>
                    </a:cubicBezTo>
                    <a:cubicBezTo>
                      <a:pt x="3909" y="504"/>
                      <a:pt x="3863" y="471"/>
                      <a:pt x="3803" y="471"/>
                    </a:cubicBezTo>
                    <a:cubicBezTo>
                      <a:pt x="3700" y="471"/>
                      <a:pt x="3556" y="571"/>
                      <a:pt x="3511" y="647"/>
                    </a:cubicBezTo>
                    <a:cubicBezTo>
                      <a:pt x="3495" y="549"/>
                      <a:pt x="3419" y="498"/>
                      <a:pt x="3338" y="498"/>
                    </a:cubicBezTo>
                    <a:cubicBezTo>
                      <a:pt x="3319" y="498"/>
                      <a:pt x="3299" y="501"/>
                      <a:pt x="3280" y="506"/>
                    </a:cubicBezTo>
                    <a:cubicBezTo>
                      <a:pt x="3369" y="360"/>
                      <a:pt x="3221" y="299"/>
                      <a:pt x="3062" y="299"/>
                    </a:cubicBezTo>
                    <a:cubicBezTo>
                      <a:pt x="2970" y="299"/>
                      <a:pt x="2874" y="319"/>
                      <a:pt x="2819" y="356"/>
                    </a:cubicBezTo>
                    <a:cubicBezTo>
                      <a:pt x="2827" y="248"/>
                      <a:pt x="2713" y="45"/>
                      <a:pt x="2605" y="45"/>
                    </a:cubicBezTo>
                    <a:cubicBezTo>
                      <a:pt x="2582" y="45"/>
                      <a:pt x="2559" y="54"/>
                      <a:pt x="2538" y="75"/>
                    </a:cubicBezTo>
                    <a:cubicBezTo>
                      <a:pt x="2483" y="23"/>
                      <a:pt x="2429" y="1"/>
                      <a:pt x="23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6"/>
              <p:cNvSpPr/>
              <p:nvPr/>
            </p:nvSpPr>
            <p:spPr>
              <a:xfrm>
                <a:off x="1439436" y="4198531"/>
                <a:ext cx="71262" cy="43632"/>
              </a:xfrm>
              <a:custGeom>
                <a:avLst/>
                <a:gdLst/>
                <a:ahLst/>
                <a:cxnLst/>
                <a:rect l="l" t="t" r="r" b="b"/>
                <a:pathLst>
                  <a:path w="1777" h="1088" extrusionOk="0">
                    <a:moveTo>
                      <a:pt x="853" y="1"/>
                    </a:moveTo>
                    <a:cubicBezTo>
                      <a:pt x="753" y="1"/>
                      <a:pt x="633" y="171"/>
                      <a:pt x="583" y="232"/>
                    </a:cubicBezTo>
                    <a:cubicBezTo>
                      <a:pt x="522" y="302"/>
                      <a:pt x="472" y="382"/>
                      <a:pt x="402" y="422"/>
                    </a:cubicBezTo>
                    <a:cubicBezTo>
                      <a:pt x="392" y="402"/>
                      <a:pt x="372" y="382"/>
                      <a:pt x="372" y="362"/>
                    </a:cubicBezTo>
                    <a:cubicBezTo>
                      <a:pt x="302" y="402"/>
                      <a:pt x="222" y="452"/>
                      <a:pt x="181" y="512"/>
                    </a:cubicBezTo>
                    <a:cubicBezTo>
                      <a:pt x="171" y="502"/>
                      <a:pt x="161" y="492"/>
                      <a:pt x="151" y="472"/>
                    </a:cubicBezTo>
                    <a:cubicBezTo>
                      <a:pt x="81" y="532"/>
                      <a:pt x="1" y="603"/>
                      <a:pt x="1" y="713"/>
                    </a:cubicBezTo>
                    <a:cubicBezTo>
                      <a:pt x="11" y="753"/>
                      <a:pt x="51" y="884"/>
                      <a:pt x="81" y="984"/>
                    </a:cubicBezTo>
                    <a:cubicBezTo>
                      <a:pt x="129" y="991"/>
                      <a:pt x="176" y="993"/>
                      <a:pt x="223" y="993"/>
                    </a:cubicBezTo>
                    <a:cubicBezTo>
                      <a:pt x="273" y="993"/>
                      <a:pt x="324" y="991"/>
                      <a:pt x="375" y="991"/>
                    </a:cubicBezTo>
                    <a:cubicBezTo>
                      <a:pt x="404" y="991"/>
                      <a:pt x="433" y="992"/>
                      <a:pt x="462" y="994"/>
                    </a:cubicBezTo>
                    <a:cubicBezTo>
                      <a:pt x="621" y="1003"/>
                      <a:pt x="754" y="1065"/>
                      <a:pt x="918" y="1065"/>
                    </a:cubicBezTo>
                    <a:cubicBezTo>
                      <a:pt x="930" y="1065"/>
                      <a:pt x="942" y="1065"/>
                      <a:pt x="954" y="1064"/>
                    </a:cubicBezTo>
                    <a:cubicBezTo>
                      <a:pt x="1104" y="1064"/>
                      <a:pt x="1255" y="1064"/>
                      <a:pt x="1415" y="1074"/>
                    </a:cubicBezTo>
                    <a:cubicBezTo>
                      <a:pt x="1461" y="1074"/>
                      <a:pt x="1536" y="1087"/>
                      <a:pt x="1606" y="1087"/>
                    </a:cubicBezTo>
                    <a:cubicBezTo>
                      <a:pt x="1658" y="1087"/>
                      <a:pt x="1706" y="1080"/>
                      <a:pt x="1736" y="1054"/>
                    </a:cubicBezTo>
                    <a:cubicBezTo>
                      <a:pt x="1776" y="1024"/>
                      <a:pt x="1776" y="994"/>
                      <a:pt x="1776" y="954"/>
                    </a:cubicBezTo>
                    <a:cubicBezTo>
                      <a:pt x="1776" y="894"/>
                      <a:pt x="1756" y="823"/>
                      <a:pt x="1736" y="763"/>
                    </a:cubicBezTo>
                    <a:cubicBezTo>
                      <a:pt x="1712" y="706"/>
                      <a:pt x="1588" y="470"/>
                      <a:pt x="1499" y="470"/>
                    </a:cubicBezTo>
                    <a:cubicBezTo>
                      <a:pt x="1481" y="470"/>
                      <a:pt x="1464" y="480"/>
                      <a:pt x="1450" y="503"/>
                    </a:cubicBezTo>
                    <a:lnTo>
                      <a:pt x="1450" y="503"/>
                    </a:lnTo>
                    <a:cubicBezTo>
                      <a:pt x="1496" y="403"/>
                      <a:pt x="1173" y="412"/>
                      <a:pt x="1114" y="392"/>
                    </a:cubicBezTo>
                    <a:cubicBezTo>
                      <a:pt x="1136" y="348"/>
                      <a:pt x="1105" y="299"/>
                      <a:pt x="1071" y="299"/>
                    </a:cubicBezTo>
                    <a:cubicBezTo>
                      <a:pt x="1061" y="299"/>
                      <a:pt x="1052" y="302"/>
                      <a:pt x="1044" y="310"/>
                    </a:cubicBezTo>
                    <a:lnTo>
                      <a:pt x="1044" y="310"/>
                    </a:lnTo>
                    <a:cubicBezTo>
                      <a:pt x="1110" y="214"/>
                      <a:pt x="940" y="10"/>
                      <a:pt x="8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6"/>
              <p:cNvSpPr/>
              <p:nvPr/>
            </p:nvSpPr>
            <p:spPr>
              <a:xfrm>
                <a:off x="1307495" y="4187583"/>
                <a:ext cx="87744" cy="42709"/>
              </a:xfrm>
              <a:custGeom>
                <a:avLst/>
                <a:gdLst/>
                <a:ahLst/>
                <a:cxnLst/>
                <a:rect l="l" t="t" r="r" b="b"/>
                <a:pathLst>
                  <a:path w="2188" h="1065" extrusionOk="0">
                    <a:moveTo>
                      <a:pt x="979" y="1"/>
                    </a:moveTo>
                    <a:cubicBezTo>
                      <a:pt x="883" y="1"/>
                      <a:pt x="768" y="197"/>
                      <a:pt x="723" y="364"/>
                    </a:cubicBezTo>
                    <a:cubicBezTo>
                      <a:pt x="663" y="344"/>
                      <a:pt x="583" y="284"/>
                      <a:pt x="532" y="234"/>
                    </a:cubicBezTo>
                    <a:cubicBezTo>
                      <a:pt x="502" y="274"/>
                      <a:pt x="482" y="314"/>
                      <a:pt x="442" y="344"/>
                    </a:cubicBezTo>
                    <a:cubicBezTo>
                      <a:pt x="442" y="304"/>
                      <a:pt x="412" y="284"/>
                      <a:pt x="402" y="254"/>
                    </a:cubicBezTo>
                    <a:cubicBezTo>
                      <a:pt x="352" y="274"/>
                      <a:pt x="292" y="294"/>
                      <a:pt x="232" y="294"/>
                    </a:cubicBezTo>
                    <a:cubicBezTo>
                      <a:pt x="229" y="295"/>
                      <a:pt x="226" y="295"/>
                      <a:pt x="224" y="295"/>
                    </a:cubicBezTo>
                    <a:cubicBezTo>
                      <a:pt x="205" y="295"/>
                      <a:pt x="199" y="269"/>
                      <a:pt x="173" y="269"/>
                    </a:cubicBezTo>
                    <a:cubicBezTo>
                      <a:pt x="167" y="269"/>
                      <a:pt x="160" y="270"/>
                      <a:pt x="151" y="274"/>
                    </a:cubicBezTo>
                    <a:cubicBezTo>
                      <a:pt x="51" y="314"/>
                      <a:pt x="1" y="474"/>
                      <a:pt x="51" y="575"/>
                    </a:cubicBezTo>
                    <a:cubicBezTo>
                      <a:pt x="71" y="605"/>
                      <a:pt x="51" y="675"/>
                      <a:pt x="81" y="735"/>
                    </a:cubicBezTo>
                    <a:cubicBezTo>
                      <a:pt x="141" y="846"/>
                      <a:pt x="272" y="846"/>
                      <a:pt x="362" y="866"/>
                    </a:cubicBezTo>
                    <a:cubicBezTo>
                      <a:pt x="700" y="948"/>
                      <a:pt x="1071" y="1064"/>
                      <a:pt x="1427" y="1064"/>
                    </a:cubicBezTo>
                    <a:cubicBezTo>
                      <a:pt x="1504" y="1064"/>
                      <a:pt x="1581" y="1059"/>
                      <a:pt x="1656" y="1046"/>
                    </a:cubicBezTo>
                    <a:cubicBezTo>
                      <a:pt x="1947" y="996"/>
                      <a:pt x="2187" y="755"/>
                      <a:pt x="1856" y="535"/>
                    </a:cubicBezTo>
                    <a:cubicBezTo>
                      <a:pt x="1806" y="505"/>
                      <a:pt x="1696" y="464"/>
                      <a:pt x="1646" y="444"/>
                    </a:cubicBezTo>
                    <a:cubicBezTo>
                      <a:pt x="1606" y="434"/>
                      <a:pt x="1536" y="414"/>
                      <a:pt x="1485" y="384"/>
                    </a:cubicBezTo>
                    <a:cubicBezTo>
                      <a:pt x="1525" y="240"/>
                      <a:pt x="1398" y="207"/>
                      <a:pt x="1274" y="207"/>
                    </a:cubicBezTo>
                    <a:cubicBezTo>
                      <a:pt x="1208" y="207"/>
                      <a:pt x="1143" y="217"/>
                      <a:pt x="1104" y="224"/>
                    </a:cubicBezTo>
                    <a:cubicBezTo>
                      <a:pt x="1079" y="62"/>
                      <a:pt x="1032" y="1"/>
                      <a:pt x="9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6"/>
              <p:cNvSpPr/>
              <p:nvPr/>
            </p:nvSpPr>
            <p:spPr>
              <a:xfrm>
                <a:off x="1330033" y="4187703"/>
                <a:ext cx="347007" cy="94963"/>
              </a:xfrm>
              <a:custGeom>
                <a:avLst/>
                <a:gdLst/>
                <a:ahLst/>
                <a:cxnLst/>
                <a:rect l="l" t="t" r="r" b="b"/>
                <a:pathLst>
                  <a:path w="8653" h="2368" extrusionOk="0">
                    <a:moveTo>
                      <a:pt x="6049" y="0"/>
                    </a:moveTo>
                    <a:cubicBezTo>
                      <a:pt x="5858" y="90"/>
                      <a:pt x="5598" y="60"/>
                      <a:pt x="5598" y="341"/>
                    </a:cubicBezTo>
                    <a:cubicBezTo>
                      <a:pt x="5578" y="331"/>
                      <a:pt x="5567" y="301"/>
                      <a:pt x="5547" y="291"/>
                    </a:cubicBezTo>
                    <a:cubicBezTo>
                      <a:pt x="5267" y="421"/>
                      <a:pt x="5156" y="502"/>
                      <a:pt x="5126" y="843"/>
                    </a:cubicBezTo>
                    <a:cubicBezTo>
                      <a:pt x="5060" y="722"/>
                      <a:pt x="4954" y="667"/>
                      <a:pt x="4856" y="667"/>
                    </a:cubicBezTo>
                    <a:cubicBezTo>
                      <a:pt x="4716" y="667"/>
                      <a:pt x="4591" y="779"/>
                      <a:pt x="4615" y="973"/>
                    </a:cubicBezTo>
                    <a:cubicBezTo>
                      <a:pt x="4585" y="943"/>
                      <a:pt x="4554" y="913"/>
                      <a:pt x="4534" y="883"/>
                    </a:cubicBezTo>
                    <a:cubicBezTo>
                      <a:pt x="4534" y="953"/>
                      <a:pt x="4484" y="1023"/>
                      <a:pt x="4504" y="1123"/>
                    </a:cubicBezTo>
                    <a:cubicBezTo>
                      <a:pt x="4392" y="1080"/>
                      <a:pt x="4223" y="990"/>
                      <a:pt x="4098" y="990"/>
                    </a:cubicBezTo>
                    <a:cubicBezTo>
                      <a:pt x="4021" y="990"/>
                      <a:pt x="3962" y="1024"/>
                      <a:pt x="3943" y="1123"/>
                    </a:cubicBezTo>
                    <a:cubicBezTo>
                      <a:pt x="3863" y="1038"/>
                      <a:pt x="3710" y="953"/>
                      <a:pt x="3596" y="953"/>
                    </a:cubicBezTo>
                    <a:cubicBezTo>
                      <a:pt x="3521" y="953"/>
                      <a:pt x="3463" y="989"/>
                      <a:pt x="3451" y="1083"/>
                    </a:cubicBezTo>
                    <a:cubicBezTo>
                      <a:pt x="3421" y="973"/>
                      <a:pt x="3381" y="873"/>
                      <a:pt x="3341" y="782"/>
                    </a:cubicBezTo>
                    <a:cubicBezTo>
                      <a:pt x="3180" y="792"/>
                      <a:pt x="3030" y="873"/>
                      <a:pt x="2909" y="983"/>
                    </a:cubicBezTo>
                    <a:cubicBezTo>
                      <a:pt x="2899" y="923"/>
                      <a:pt x="2859" y="893"/>
                      <a:pt x="2849" y="833"/>
                    </a:cubicBezTo>
                    <a:cubicBezTo>
                      <a:pt x="2830" y="839"/>
                      <a:pt x="2811" y="842"/>
                      <a:pt x="2792" y="842"/>
                    </a:cubicBezTo>
                    <a:cubicBezTo>
                      <a:pt x="2706" y="842"/>
                      <a:pt x="2619" y="785"/>
                      <a:pt x="2546" y="785"/>
                    </a:cubicBezTo>
                    <a:cubicBezTo>
                      <a:pt x="2490" y="785"/>
                      <a:pt x="2442" y="818"/>
                      <a:pt x="2408" y="933"/>
                    </a:cubicBezTo>
                    <a:cubicBezTo>
                      <a:pt x="2324" y="789"/>
                      <a:pt x="2180" y="731"/>
                      <a:pt x="2036" y="731"/>
                    </a:cubicBezTo>
                    <a:cubicBezTo>
                      <a:pt x="1939" y="731"/>
                      <a:pt x="1843" y="758"/>
                      <a:pt x="1766" y="802"/>
                    </a:cubicBezTo>
                    <a:cubicBezTo>
                      <a:pt x="1736" y="722"/>
                      <a:pt x="1666" y="672"/>
                      <a:pt x="1636" y="592"/>
                    </a:cubicBezTo>
                    <a:cubicBezTo>
                      <a:pt x="1515" y="602"/>
                      <a:pt x="1445" y="592"/>
                      <a:pt x="1355" y="682"/>
                    </a:cubicBezTo>
                    <a:lnTo>
                      <a:pt x="1274" y="602"/>
                    </a:lnTo>
                    <a:cubicBezTo>
                      <a:pt x="1254" y="612"/>
                      <a:pt x="1234" y="632"/>
                      <a:pt x="1224" y="652"/>
                    </a:cubicBezTo>
                    <a:cubicBezTo>
                      <a:pt x="1194" y="602"/>
                      <a:pt x="1124" y="552"/>
                      <a:pt x="1094" y="512"/>
                    </a:cubicBezTo>
                    <a:cubicBezTo>
                      <a:pt x="1064" y="542"/>
                      <a:pt x="984" y="582"/>
                      <a:pt x="953" y="612"/>
                    </a:cubicBezTo>
                    <a:cubicBezTo>
                      <a:pt x="833" y="431"/>
                      <a:pt x="763" y="351"/>
                      <a:pt x="552" y="351"/>
                    </a:cubicBezTo>
                    <a:cubicBezTo>
                      <a:pt x="492" y="391"/>
                      <a:pt x="452" y="401"/>
                      <a:pt x="402" y="431"/>
                    </a:cubicBezTo>
                    <a:cubicBezTo>
                      <a:pt x="392" y="431"/>
                      <a:pt x="362" y="371"/>
                      <a:pt x="352" y="361"/>
                    </a:cubicBezTo>
                    <a:cubicBezTo>
                      <a:pt x="332" y="411"/>
                      <a:pt x="291" y="461"/>
                      <a:pt x="281" y="512"/>
                    </a:cubicBezTo>
                    <a:cubicBezTo>
                      <a:pt x="221" y="451"/>
                      <a:pt x="151" y="451"/>
                      <a:pt x="111" y="411"/>
                    </a:cubicBezTo>
                    <a:cubicBezTo>
                      <a:pt x="31" y="542"/>
                      <a:pt x="1" y="702"/>
                      <a:pt x="21" y="863"/>
                    </a:cubicBezTo>
                    <a:cubicBezTo>
                      <a:pt x="41" y="1224"/>
                      <a:pt x="1" y="1685"/>
                      <a:pt x="322" y="2006"/>
                    </a:cubicBezTo>
                    <a:cubicBezTo>
                      <a:pt x="582" y="2247"/>
                      <a:pt x="1102" y="2368"/>
                      <a:pt x="1445" y="2368"/>
                    </a:cubicBezTo>
                    <a:cubicBezTo>
                      <a:pt x="1459" y="2368"/>
                      <a:pt x="1472" y="2368"/>
                      <a:pt x="1485" y="2367"/>
                    </a:cubicBezTo>
                    <a:cubicBezTo>
                      <a:pt x="1866" y="2347"/>
                      <a:pt x="2247" y="2277"/>
                      <a:pt x="2639" y="2277"/>
                    </a:cubicBezTo>
                    <a:cubicBezTo>
                      <a:pt x="3086" y="2277"/>
                      <a:pt x="3539" y="2324"/>
                      <a:pt x="3990" y="2324"/>
                    </a:cubicBezTo>
                    <a:cubicBezTo>
                      <a:pt x="4165" y="2324"/>
                      <a:pt x="4340" y="2317"/>
                      <a:pt x="4514" y="2297"/>
                    </a:cubicBezTo>
                    <a:cubicBezTo>
                      <a:pt x="5527" y="2187"/>
                      <a:pt x="6561" y="1816"/>
                      <a:pt x="7564" y="1585"/>
                    </a:cubicBezTo>
                    <a:cubicBezTo>
                      <a:pt x="7864" y="1525"/>
                      <a:pt x="8376" y="1545"/>
                      <a:pt x="8527" y="1254"/>
                    </a:cubicBezTo>
                    <a:cubicBezTo>
                      <a:pt x="8653" y="1025"/>
                      <a:pt x="8537" y="771"/>
                      <a:pt x="8325" y="771"/>
                    </a:cubicBezTo>
                    <a:cubicBezTo>
                      <a:pt x="8268" y="771"/>
                      <a:pt x="8204" y="790"/>
                      <a:pt x="8135" y="833"/>
                    </a:cubicBezTo>
                    <a:cubicBezTo>
                      <a:pt x="8115" y="752"/>
                      <a:pt x="8045" y="722"/>
                      <a:pt x="8015" y="672"/>
                    </a:cubicBezTo>
                    <a:cubicBezTo>
                      <a:pt x="7975" y="692"/>
                      <a:pt x="7955" y="722"/>
                      <a:pt x="7925" y="752"/>
                    </a:cubicBezTo>
                    <a:cubicBezTo>
                      <a:pt x="7925" y="732"/>
                      <a:pt x="7925" y="672"/>
                      <a:pt x="7905" y="652"/>
                    </a:cubicBezTo>
                    <a:cubicBezTo>
                      <a:pt x="7764" y="672"/>
                      <a:pt x="7624" y="722"/>
                      <a:pt x="7503" y="792"/>
                    </a:cubicBezTo>
                    <a:cubicBezTo>
                      <a:pt x="7473" y="772"/>
                      <a:pt x="7373" y="692"/>
                      <a:pt x="7353" y="672"/>
                    </a:cubicBezTo>
                    <a:cubicBezTo>
                      <a:pt x="7403" y="582"/>
                      <a:pt x="7393" y="461"/>
                      <a:pt x="7413" y="361"/>
                    </a:cubicBezTo>
                    <a:lnTo>
                      <a:pt x="7413" y="361"/>
                    </a:lnTo>
                    <a:cubicBezTo>
                      <a:pt x="7182" y="381"/>
                      <a:pt x="6962" y="512"/>
                      <a:pt x="6751" y="562"/>
                    </a:cubicBezTo>
                    <a:cubicBezTo>
                      <a:pt x="6721" y="542"/>
                      <a:pt x="6631" y="481"/>
                      <a:pt x="6611" y="451"/>
                    </a:cubicBezTo>
                    <a:cubicBezTo>
                      <a:pt x="6591" y="471"/>
                      <a:pt x="6581" y="502"/>
                      <a:pt x="6550" y="522"/>
                    </a:cubicBezTo>
                    <a:cubicBezTo>
                      <a:pt x="6664" y="296"/>
                      <a:pt x="6553" y="84"/>
                      <a:pt x="6404" y="84"/>
                    </a:cubicBezTo>
                    <a:cubicBezTo>
                      <a:pt x="6341" y="84"/>
                      <a:pt x="6272" y="122"/>
                      <a:pt x="6209" y="211"/>
                    </a:cubicBezTo>
                    <a:cubicBezTo>
                      <a:pt x="6139" y="70"/>
                      <a:pt x="6169" y="171"/>
                      <a:pt x="6069" y="90"/>
                    </a:cubicBezTo>
                    <a:cubicBezTo>
                      <a:pt x="6059" y="70"/>
                      <a:pt x="6059" y="10"/>
                      <a:pt x="60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6"/>
              <p:cNvSpPr/>
              <p:nvPr/>
            </p:nvSpPr>
            <p:spPr>
              <a:xfrm>
                <a:off x="1509858" y="4187703"/>
                <a:ext cx="110242" cy="67452"/>
              </a:xfrm>
              <a:custGeom>
                <a:avLst/>
                <a:gdLst/>
                <a:ahLst/>
                <a:cxnLst/>
                <a:rect l="l" t="t" r="r" b="b"/>
                <a:pathLst>
                  <a:path w="2749" h="1682" extrusionOk="0">
                    <a:moveTo>
                      <a:pt x="1565" y="0"/>
                    </a:moveTo>
                    <a:cubicBezTo>
                      <a:pt x="1374" y="90"/>
                      <a:pt x="1114" y="60"/>
                      <a:pt x="1114" y="341"/>
                    </a:cubicBezTo>
                    <a:cubicBezTo>
                      <a:pt x="1094" y="331"/>
                      <a:pt x="1083" y="301"/>
                      <a:pt x="1063" y="291"/>
                    </a:cubicBezTo>
                    <a:cubicBezTo>
                      <a:pt x="783" y="421"/>
                      <a:pt x="672" y="502"/>
                      <a:pt x="642" y="843"/>
                    </a:cubicBezTo>
                    <a:cubicBezTo>
                      <a:pt x="576" y="722"/>
                      <a:pt x="470" y="667"/>
                      <a:pt x="372" y="667"/>
                    </a:cubicBezTo>
                    <a:cubicBezTo>
                      <a:pt x="232" y="667"/>
                      <a:pt x="107" y="779"/>
                      <a:pt x="131" y="973"/>
                    </a:cubicBezTo>
                    <a:cubicBezTo>
                      <a:pt x="101" y="943"/>
                      <a:pt x="70" y="913"/>
                      <a:pt x="50" y="883"/>
                    </a:cubicBezTo>
                    <a:cubicBezTo>
                      <a:pt x="50" y="953"/>
                      <a:pt x="0" y="1023"/>
                      <a:pt x="20" y="1123"/>
                    </a:cubicBezTo>
                    <a:cubicBezTo>
                      <a:pt x="30" y="1194"/>
                      <a:pt x="0" y="1254"/>
                      <a:pt x="10" y="1304"/>
                    </a:cubicBezTo>
                    <a:cubicBezTo>
                      <a:pt x="40" y="1384"/>
                      <a:pt x="60" y="1354"/>
                      <a:pt x="111" y="1414"/>
                    </a:cubicBezTo>
                    <a:cubicBezTo>
                      <a:pt x="161" y="1454"/>
                      <a:pt x="151" y="1515"/>
                      <a:pt x="221" y="1545"/>
                    </a:cubicBezTo>
                    <a:cubicBezTo>
                      <a:pt x="251" y="1560"/>
                      <a:pt x="291" y="1563"/>
                      <a:pt x="336" y="1563"/>
                    </a:cubicBezTo>
                    <a:cubicBezTo>
                      <a:pt x="384" y="1563"/>
                      <a:pt x="437" y="1559"/>
                      <a:pt x="486" y="1559"/>
                    </a:cubicBezTo>
                    <a:cubicBezTo>
                      <a:pt x="513" y="1559"/>
                      <a:pt x="539" y="1560"/>
                      <a:pt x="562" y="1565"/>
                    </a:cubicBezTo>
                    <a:cubicBezTo>
                      <a:pt x="831" y="1626"/>
                      <a:pt x="1153" y="1682"/>
                      <a:pt x="1452" y="1682"/>
                    </a:cubicBezTo>
                    <a:cubicBezTo>
                      <a:pt x="1543" y="1682"/>
                      <a:pt x="1631" y="1677"/>
                      <a:pt x="1715" y="1665"/>
                    </a:cubicBezTo>
                    <a:cubicBezTo>
                      <a:pt x="1796" y="1655"/>
                      <a:pt x="1866" y="1605"/>
                      <a:pt x="1946" y="1595"/>
                    </a:cubicBezTo>
                    <a:cubicBezTo>
                      <a:pt x="1961" y="1593"/>
                      <a:pt x="1977" y="1592"/>
                      <a:pt x="1993" y="1592"/>
                    </a:cubicBezTo>
                    <a:cubicBezTo>
                      <a:pt x="2061" y="1592"/>
                      <a:pt x="2134" y="1607"/>
                      <a:pt x="2207" y="1615"/>
                    </a:cubicBezTo>
                    <a:cubicBezTo>
                      <a:pt x="2387" y="1615"/>
                      <a:pt x="2528" y="1595"/>
                      <a:pt x="2648" y="1454"/>
                    </a:cubicBezTo>
                    <a:cubicBezTo>
                      <a:pt x="2688" y="1404"/>
                      <a:pt x="2749" y="1334"/>
                      <a:pt x="2729" y="1284"/>
                    </a:cubicBezTo>
                    <a:cubicBezTo>
                      <a:pt x="2718" y="1229"/>
                      <a:pt x="2696" y="1219"/>
                      <a:pt x="2668" y="1219"/>
                    </a:cubicBezTo>
                    <a:cubicBezTo>
                      <a:pt x="2653" y="1219"/>
                      <a:pt x="2635" y="1222"/>
                      <a:pt x="2618" y="1222"/>
                    </a:cubicBezTo>
                    <a:cubicBezTo>
                      <a:pt x="2604" y="1222"/>
                      <a:pt x="2591" y="1220"/>
                      <a:pt x="2578" y="1214"/>
                    </a:cubicBezTo>
                    <a:cubicBezTo>
                      <a:pt x="2594" y="1173"/>
                      <a:pt x="2557" y="1138"/>
                      <a:pt x="2521" y="1138"/>
                    </a:cubicBezTo>
                    <a:cubicBezTo>
                      <a:pt x="2513" y="1138"/>
                      <a:pt x="2505" y="1140"/>
                      <a:pt x="2498" y="1143"/>
                    </a:cubicBezTo>
                    <a:cubicBezTo>
                      <a:pt x="2468" y="1103"/>
                      <a:pt x="2448" y="1043"/>
                      <a:pt x="2468" y="993"/>
                    </a:cubicBezTo>
                    <a:cubicBezTo>
                      <a:pt x="2439" y="979"/>
                      <a:pt x="2421" y="965"/>
                      <a:pt x="2399" y="965"/>
                    </a:cubicBezTo>
                    <a:cubicBezTo>
                      <a:pt x="2389" y="965"/>
                      <a:pt x="2379" y="967"/>
                      <a:pt x="2367" y="973"/>
                    </a:cubicBezTo>
                    <a:lnTo>
                      <a:pt x="2387" y="953"/>
                    </a:lnTo>
                    <a:cubicBezTo>
                      <a:pt x="2365" y="927"/>
                      <a:pt x="2344" y="918"/>
                      <a:pt x="2324" y="918"/>
                    </a:cubicBezTo>
                    <a:cubicBezTo>
                      <a:pt x="2283" y="918"/>
                      <a:pt x="2247" y="956"/>
                      <a:pt x="2207" y="963"/>
                    </a:cubicBezTo>
                    <a:cubicBezTo>
                      <a:pt x="2187" y="973"/>
                      <a:pt x="2177" y="993"/>
                      <a:pt x="2157" y="993"/>
                    </a:cubicBezTo>
                    <a:cubicBezTo>
                      <a:pt x="2137" y="993"/>
                      <a:pt x="2087" y="963"/>
                      <a:pt x="2056" y="963"/>
                    </a:cubicBezTo>
                    <a:cubicBezTo>
                      <a:pt x="2117" y="933"/>
                      <a:pt x="2247" y="742"/>
                      <a:pt x="2107" y="732"/>
                    </a:cubicBezTo>
                    <a:cubicBezTo>
                      <a:pt x="2127" y="702"/>
                      <a:pt x="2127" y="682"/>
                      <a:pt x="2157" y="652"/>
                    </a:cubicBezTo>
                    <a:cubicBezTo>
                      <a:pt x="2137" y="612"/>
                      <a:pt x="2087" y="602"/>
                      <a:pt x="2056" y="592"/>
                    </a:cubicBezTo>
                    <a:cubicBezTo>
                      <a:pt x="2077" y="542"/>
                      <a:pt x="2107" y="502"/>
                      <a:pt x="2127" y="461"/>
                    </a:cubicBezTo>
                    <a:lnTo>
                      <a:pt x="2127" y="451"/>
                    </a:lnTo>
                    <a:cubicBezTo>
                      <a:pt x="2107" y="471"/>
                      <a:pt x="2097" y="502"/>
                      <a:pt x="2066" y="522"/>
                    </a:cubicBezTo>
                    <a:cubicBezTo>
                      <a:pt x="2180" y="296"/>
                      <a:pt x="2069" y="84"/>
                      <a:pt x="1920" y="84"/>
                    </a:cubicBezTo>
                    <a:cubicBezTo>
                      <a:pt x="1857" y="84"/>
                      <a:pt x="1788" y="122"/>
                      <a:pt x="1725" y="211"/>
                    </a:cubicBezTo>
                    <a:cubicBezTo>
                      <a:pt x="1655" y="70"/>
                      <a:pt x="1685" y="171"/>
                      <a:pt x="1585" y="90"/>
                    </a:cubicBezTo>
                    <a:cubicBezTo>
                      <a:pt x="1575" y="70"/>
                      <a:pt x="1575" y="10"/>
                      <a:pt x="15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6"/>
              <p:cNvSpPr/>
              <p:nvPr/>
            </p:nvSpPr>
            <p:spPr>
              <a:xfrm>
                <a:off x="1255200" y="4198531"/>
                <a:ext cx="110282" cy="67493"/>
              </a:xfrm>
              <a:custGeom>
                <a:avLst/>
                <a:gdLst/>
                <a:ahLst/>
                <a:cxnLst/>
                <a:rect l="l" t="t" r="r" b="b"/>
                <a:pathLst>
                  <a:path w="2750" h="1683" extrusionOk="0">
                    <a:moveTo>
                      <a:pt x="1566" y="1"/>
                    </a:moveTo>
                    <a:cubicBezTo>
                      <a:pt x="1385" y="101"/>
                      <a:pt x="1124" y="61"/>
                      <a:pt x="1124" y="342"/>
                    </a:cubicBezTo>
                    <a:cubicBezTo>
                      <a:pt x="1104" y="332"/>
                      <a:pt x="1094" y="302"/>
                      <a:pt x="1074" y="302"/>
                    </a:cubicBezTo>
                    <a:cubicBezTo>
                      <a:pt x="793" y="432"/>
                      <a:pt x="683" y="502"/>
                      <a:pt x="643" y="843"/>
                    </a:cubicBezTo>
                    <a:cubicBezTo>
                      <a:pt x="581" y="725"/>
                      <a:pt x="478" y="671"/>
                      <a:pt x="380" y="671"/>
                    </a:cubicBezTo>
                    <a:cubicBezTo>
                      <a:pt x="238" y="671"/>
                      <a:pt x="108" y="784"/>
                      <a:pt x="131" y="974"/>
                    </a:cubicBezTo>
                    <a:cubicBezTo>
                      <a:pt x="111" y="954"/>
                      <a:pt x="81" y="914"/>
                      <a:pt x="61" y="894"/>
                    </a:cubicBezTo>
                    <a:cubicBezTo>
                      <a:pt x="61" y="954"/>
                      <a:pt x="1" y="1034"/>
                      <a:pt x="21" y="1134"/>
                    </a:cubicBezTo>
                    <a:lnTo>
                      <a:pt x="21" y="1124"/>
                    </a:lnTo>
                    <a:lnTo>
                      <a:pt x="21" y="1124"/>
                    </a:lnTo>
                    <a:cubicBezTo>
                      <a:pt x="31" y="1194"/>
                      <a:pt x="11" y="1255"/>
                      <a:pt x="21" y="1305"/>
                    </a:cubicBezTo>
                    <a:cubicBezTo>
                      <a:pt x="51" y="1385"/>
                      <a:pt x="71" y="1355"/>
                      <a:pt x="121" y="1415"/>
                    </a:cubicBezTo>
                    <a:cubicBezTo>
                      <a:pt x="161" y="1455"/>
                      <a:pt x="161" y="1515"/>
                      <a:pt x="222" y="1546"/>
                    </a:cubicBezTo>
                    <a:cubicBezTo>
                      <a:pt x="255" y="1560"/>
                      <a:pt x="298" y="1564"/>
                      <a:pt x="344" y="1564"/>
                    </a:cubicBezTo>
                    <a:cubicBezTo>
                      <a:pt x="394" y="1564"/>
                      <a:pt x="448" y="1560"/>
                      <a:pt x="497" y="1560"/>
                    </a:cubicBezTo>
                    <a:cubicBezTo>
                      <a:pt x="524" y="1560"/>
                      <a:pt x="550" y="1561"/>
                      <a:pt x="573" y="1566"/>
                    </a:cubicBezTo>
                    <a:cubicBezTo>
                      <a:pt x="842" y="1627"/>
                      <a:pt x="1164" y="1683"/>
                      <a:pt x="1462" y="1683"/>
                    </a:cubicBezTo>
                    <a:cubicBezTo>
                      <a:pt x="1553" y="1683"/>
                      <a:pt x="1642" y="1678"/>
                      <a:pt x="1726" y="1666"/>
                    </a:cubicBezTo>
                    <a:cubicBezTo>
                      <a:pt x="1806" y="1656"/>
                      <a:pt x="1877" y="1616"/>
                      <a:pt x="1947" y="1596"/>
                    </a:cubicBezTo>
                    <a:cubicBezTo>
                      <a:pt x="1964" y="1594"/>
                      <a:pt x="1981" y="1593"/>
                      <a:pt x="1998" y="1593"/>
                    </a:cubicBezTo>
                    <a:cubicBezTo>
                      <a:pt x="2071" y="1593"/>
                      <a:pt x="2143" y="1608"/>
                      <a:pt x="2208" y="1616"/>
                    </a:cubicBezTo>
                    <a:cubicBezTo>
                      <a:pt x="2229" y="1617"/>
                      <a:pt x="2250" y="1618"/>
                      <a:pt x="2271" y="1618"/>
                    </a:cubicBezTo>
                    <a:cubicBezTo>
                      <a:pt x="2430" y="1618"/>
                      <a:pt x="2551" y="1580"/>
                      <a:pt x="2649" y="1455"/>
                    </a:cubicBezTo>
                    <a:cubicBezTo>
                      <a:pt x="2689" y="1405"/>
                      <a:pt x="2749" y="1345"/>
                      <a:pt x="2739" y="1285"/>
                    </a:cubicBezTo>
                    <a:cubicBezTo>
                      <a:pt x="2730" y="1232"/>
                      <a:pt x="2709" y="1221"/>
                      <a:pt x="2682" y="1221"/>
                    </a:cubicBezTo>
                    <a:cubicBezTo>
                      <a:pt x="2660" y="1221"/>
                      <a:pt x="2635" y="1228"/>
                      <a:pt x="2608" y="1228"/>
                    </a:cubicBezTo>
                    <a:cubicBezTo>
                      <a:pt x="2599" y="1228"/>
                      <a:pt x="2589" y="1227"/>
                      <a:pt x="2579" y="1225"/>
                    </a:cubicBezTo>
                    <a:cubicBezTo>
                      <a:pt x="2603" y="1175"/>
                      <a:pt x="2567" y="1139"/>
                      <a:pt x="2526" y="1139"/>
                    </a:cubicBezTo>
                    <a:cubicBezTo>
                      <a:pt x="2517" y="1139"/>
                      <a:pt x="2507" y="1141"/>
                      <a:pt x="2498" y="1144"/>
                    </a:cubicBezTo>
                    <a:cubicBezTo>
                      <a:pt x="2468" y="1104"/>
                      <a:pt x="2458" y="1044"/>
                      <a:pt x="2468" y="994"/>
                    </a:cubicBezTo>
                    <a:cubicBezTo>
                      <a:pt x="2449" y="981"/>
                      <a:pt x="2434" y="968"/>
                      <a:pt x="2416" y="968"/>
                    </a:cubicBezTo>
                    <a:cubicBezTo>
                      <a:pt x="2405" y="968"/>
                      <a:pt x="2393" y="973"/>
                      <a:pt x="2378" y="984"/>
                    </a:cubicBezTo>
                    <a:lnTo>
                      <a:pt x="2388" y="954"/>
                    </a:lnTo>
                    <a:cubicBezTo>
                      <a:pt x="2369" y="928"/>
                      <a:pt x="2351" y="919"/>
                      <a:pt x="2333" y="919"/>
                    </a:cubicBezTo>
                    <a:cubicBezTo>
                      <a:pt x="2295" y="919"/>
                      <a:pt x="2258" y="960"/>
                      <a:pt x="2218" y="974"/>
                    </a:cubicBezTo>
                    <a:cubicBezTo>
                      <a:pt x="2198" y="974"/>
                      <a:pt x="2188" y="994"/>
                      <a:pt x="2167" y="994"/>
                    </a:cubicBezTo>
                    <a:cubicBezTo>
                      <a:pt x="2147" y="994"/>
                      <a:pt x="2097" y="964"/>
                      <a:pt x="2067" y="964"/>
                    </a:cubicBezTo>
                    <a:cubicBezTo>
                      <a:pt x="2127" y="934"/>
                      <a:pt x="2258" y="743"/>
                      <a:pt x="2117" y="733"/>
                    </a:cubicBezTo>
                    <a:cubicBezTo>
                      <a:pt x="2137" y="703"/>
                      <a:pt x="2137" y="683"/>
                      <a:pt x="2167" y="653"/>
                    </a:cubicBezTo>
                    <a:cubicBezTo>
                      <a:pt x="2147" y="613"/>
                      <a:pt x="2097" y="603"/>
                      <a:pt x="2057" y="593"/>
                    </a:cubicBezTo>
                    <a:cubicBezTo>
                      <a:pt x="2087" y="542"/>
                      <a:pt x="2107" y="502"/>
                      <a:pt x="2137" y="462"/>
                    </a:cubicBezTo>
                    <a:lnTo>
                      <a:pt x="2127" y="462"/>
                    </a:lnTo>
                    <a:cubicBezTo>
                      <a:pt x="2107" y="482"/>
                      <a:pt x="2107" y="512"/>
                      <a:pt x="2077" y="522"/>
                    </a:cubicBezTo>
                    <a:cubicBezTo>
                      <a:pt x="2189" y="298"/>
                      <a:pt x="2076" y="89"/>
                      <a:pt x="1930" y="89"/>
                    </a:cubicBezTo>
                    <a:cubicBezTo>
                      <a:pt x="1866" y="89"/>
                      <a:pt x="1797" y="128"/>
                      <a:pt x="1736" y="222"/>
                    </a:cubicBezTo>
                    <a:cubicBezTo>
                      <a:pt x="1656" y="71"/>
                      <a:pt x="1696" y="171"/>
                      <a:pt x="1586" y="91"/>
                    </a:cubicBezTo>
                    <a:cubicBezTo>
                      <a:pt x="1586" y="71"/>
                      <a:pt x="1586" y="21"/>
                      <a:pt x="1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6"/>
              <p:cNvSpPr/>
              <p:nvPr/>
            </p:nvSpPr>
            <p:spPr>
              <a:xfrm>
                <a:off x="1510259" y="4187703"/>
                <a:ext cx="70019" cy="44273"/>
              </a:xfrm>
              <a:custGeom>
                <a:avLst/>
                <a:gdLst/>
                <a:ahLst/>
                <a:cxnLst/>
                <a:rect l="l" t="t" r="r" b="b"/>
                <a:pathLst>
                  <a:path w="1746" h="1104" extrusionOk="0">
                    <a:moveTo>
                      <a:pt x="1555" y="0"/>
                    </a:moveTo>
                    <a:cubicBezTo>
                      <a:pt x="1364" y="90"/>
                      <a:pt x="1104" y="60"/>
                      <a:pt x="1104" y="341"/>
                    </a:cubicBezTo>
                    <a:cubicBezTo>
                      <a:pt x="1084" y="331"/>
                      <a:pt x="1073" y="301"/>
                      <a:pt x="1053" y="291"/>
                    </a:cubicBezTo>
                    <a:cubicBezTo>
                      <a:pt x="773" y="421"/>
                      <a:pt x="662" y="502"/>
                      <a:pt x="632" y="843"/>
                    </a:cubicBezTo>
                    <a:cubicBezTo>
                      <a:pt x="566" y="722"/>
                      <a:pt x="460" y="667"/>
                      <a:pt x="362" y="667"/>
                    </a:cubicBezTo>
                    <a:cubicBezTo>
                      <a:pt x="222" y="667"/>
                      <a:pt x="97" y="779"/>
                      <a:pt x="121" y="973"/>
                    </a:cubicBezTo>
                    <a:cubicBezTo>
                      <a:pt x="91" y="943"/>
                      <a:pt x="60" y="913"/>
                      <a:pt x="40" y="883"/>
                    </a:cubicBezTo>
                    <a:cubicBezTo>
                      <a:pt x="40" y="943"/>
                      <a:pt x="0" y="1013"/>
                      <a:pt x="0" y="1103"/>
                    </a:cubicBezTo>
                    <a:cubicBezTo>
                      <a:pt x="20" y="1073"/>
                      <a:pt x="50" y="1043"/>
                      <a:pt x="80" y="1023"/>
                    </a:cubicBezTo>
                    <a:cubicBezTo>
                      <a:pt x="103" y="1012"/>
                      <a:pt x="122" y="1007"/>
                      <a:pt x="138" y="1007"/>
                    </a:cubicBezTo>
                    <a:cubicBezTo>
                      <a:pt x="208" y="1007"/>
                      <a:pt x="232" y="1093"/>
                      <a:pt x="321" y="1093"/>
                    </a:cubicBezTo>
                    <a:cubicBezTo>
                      <a:pt x="321" y="993"/>
                      <a:pt x="331" y="933"/>
                      <a:pt x="422" y="893"/>
                    </a:cubicBezTo>
                    <a:cubicBezTo>
                      <a:pt x="432" y="893"/>
                      <a:pt x="452" y="913"/>
                      <a:pt x="472" y="913"/>
                    </a:cubicBezTo>
                    <a:cubicBezTo>
                      <a:pt x="499" y="904"/>
                      <a:pt x="526" y="861"/>
                      <a:pt x="554" y="861"/>
                    </a:cubicBezTo>
                    <a:cubicBezTo>
                      <a:pt x="557" y="861"/>
                      <a:pt x="559" y="862"/>
                      <a:pt x="562" y="863"/>
                    </a:cubicBezTo>
                    <a:cubicBezTo>
                      <a:pt x="599" y="863"/>
                      <a:pt x="593" y="924"/>
                      <a:pt x="633" y="924"/>
                    </a:cubicBezTo>
                    <a:cubicBezTo>
                      <a:pt x="636" y="924"/>
                      <a:pt x="639" y="923"/>
                      <a:pt x="642" y="923"/>
                    </a:cubicBezTo>
                    <a:cubicBezTo>
                      <a:pt x="682" y="913"/>
                      <a:pt x="672" y="802"/>
                      <a:pt x="692" y="762"/>
                    </a:cubicBezTo>
                    <a:cubicBezTo>
                      <a:pt x="742" y="672"/>
                      <a:pt x="853" y="652"/>
                      <a:pt x="923" y="612"/>
                    </a:cubicBezTo>
                    <a:cubicBezTo>
                      <a:pt x="973" y="592"/>
                      <a:pt x="1003" y="542"/>
                      <a:pt x="1073" y="522"/>
                    </a:cubicBezTo>
                    <a:cubicBezTo>
                      <a:pt x="1174" y="502"/>
                      <a:pt x="1174" y="532"/>
                      <a:pt x="1244" y="421"/>
                    </a:cubicBezTo>
                    <a:cubicBezTo>
                      <a:pt x="1267" y="375"/>
                      <a:pt x="1255" y="328"/>
                      <a:pt x="1299" y="328"/>
                    </a:cubicBezTo>
                    <a:cubicBezTo>
                      <a:pt x="1312" y="328"/>
                      <a:pt x="1329" y="332"/>
                      <a:pt x="1354" y="341"/>
                    </a:cubicBezTo>
                    <a:cubicBezTo>
                      <a:pt x="1330" y="242"/>
                      <a:pt x="1386" y="157"/>
                      <a:pt x="1479" y="157"/>
                    </a:cubicBezTo>
                    <a:cubicBezTo>
                      <a:pt x="1499" y="157"/>
                      <a:pt x="1521" y="161"/>
                      <a:pt x="1545" y="171"/>
                    </a:cubicBezTo>
                    <a:cubicBezTo>
                      <a:pt x="1575" y="181"/>
                      <a:pt x="1595" y="221"/>
                      <a:pt x="1635" y="231"/>
                    </a:cubicBezTo>
                    <a:cubicBezTo>
                      <a:pt x="1639" y="233"/>
                      <a:pt x="1645" y="234"/>
                      <a:pt x="1652" y="234"/>
                    </a:cubicBezTo>
                    <a:cubicBezTo>
                      <a:pt x="1669" y="234"/>
                      <a:pt x="1695" y="228"/>
                      <a:pt x="1719" y="228"/>
                    </a:cubicBezTo>
                    <a:cubicBezTo>
                      <a:pt x="1728" y="228"/>
                      <a:pt x="1737" y="229"/>
                      <a:pt x="1746" y="231"/>
                    </a:cubicBezTo>
                    <a:lnTo>
                      <a:pt x="1736" y="191"/>
                    </a:lnTo>
                    <a:lnTo>
                      <a:pt x="1715" y="211"/>
                    </a:lnTo>
                    <a:cubicBezTo>
                      <a:pt x="1645" y="70"/>
                      <a:pt x="1675" y="171"/>
                      <a:pt x="1575" y="90"/>
                    </a:cubicBezTo>
                    <a:cubicBezTo>
                      <a:pt x="1565" y="70"/>
                      <a:pt x="1565" y="10"/>
                      <a:pt x="1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71;p6"/>
            <p:cNvGrpSpPr/>
            <p:nvPr/>
          </p:nvGrpSpPr>
          <p:grpSpPr>
            <a:xfrm rot="-575426">
              <a:off x="4977464" y="4241675"/>
              <a:ext cx="824216" cy="233743"/>
              <a:chOff x="2436564" y="2774658"/>
              <a:chExt cx="737475" cy="209143"/>
            </a:xfrm>
          </p:grpSpPr>
          <p:sp>
            <p:nvSpPr>
              <p:cNvPr id="172" name="Google Shape;172;p6"/>
              <p:cNvSpPr/>
              <p:nvPr/>
            </p:nvSpPr>
            <p:spPr>
              <a:xfrm>
                <a:off x="2436564" y="2775028"/>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6"/>
              <p:cNvSpPr/>
              <p:nvPr/>
            </p:nvSpPr>
            <p:spPr>
              <a:xfrm rot="-293525">
                <a:off x="2946011" y="2783857"/>
                <a:ext cx="222094" cy="148664"/>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6"/>
              <p:cNvSpPr/>
              <p:nvPr/>
            </p:nvSpPr>
            <p:spPr>
              <a:xfrm>
                <a:off x="2530687" y="2788623"/>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6"/>
              <p:cNvSpPr/>
              <p:nvPr/>
            </p:nvSpPr>
            <p:spPr>
              <a:xfrm>
                <a:off x="2874784" y="2820106"/>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6"/>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 name="Google Shape;177;p6"/>
            <p:cNvGrpSpPr/>
            <p:nvPr/>
          </p:nvGrpSpPr>
          <p:grpSpPr>
            <a:xfrm rot="-263875">
              <a:off x="5836717" y="4098665"/>
              <a:ext cx="813287" cy="233323"/>
              <a:chOff x="2447923" y="2707800"/>
              <a:chExt cx="727715" cy="208774"/>
            </a:xfrm>
          </p:grpSpPr>
          <p:sp>
            <p:nvSpPr>
              <p:cNvPr id="178" name="Google Shape;178;p6"/>
              <p:cNvSpPr/>
              <p:nvPr/>
            </p:nvSpPr>
            <p:spPr>
              <a:xfrm>
                <a:off x="2447923" y="2707800"/>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6"/>
              <p:cNvSpPr/>
              <p:nvPr/>
            </p:nvSpPr>
            <p:spPr>
              <a:xfrm>
                <a:off x="2953550" y="2749147"/>
                <a:ext cx="222088" cy="148660"/>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6"/>
              <p:cNvSpPr/>
              <p:nvPr/>
            </p:nvSpPr>
            <p:spPr>
              <a:xfrm>
                <a:off x="2542046" y="2721395"/>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6"/>
              <p:cNvSpPr/>
              <p:nvPr/>
            </p:nvSpPr>
            <p:spPr>
              <a:xfrm>
                <a:off x="2871498" y="2774853"/>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6"/>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3" name="Google Shape;183;p6"/>
          <p:cNvSpPr/>
          <p:nvPr/>
        </p:nvSpPr>
        <p:spPr>
          <a:xfrm>
            <a:off x="-450" y="4687488"/>
            <a:ext cx="9143994" cy="535350"/>
          </a:xfrm>
          <a:custGeom>
            <a:avLst/>
            <a:gdLst/>
            <a:ahLst/>
            <a:cxnLst/>
            <a:rect l="l" t="t" r="r" b="b"/>
            <a:pathLst>
              <a:path w="113523" h="24359" extrusionOk="0">
                <a:moveTo>
                  <a:pt x="0" y="1"/>
                </a:moveTo>
                <a:lnTo>
                  <a:pt x="0" y="24358"/>
                </a:lnTo>
                <a:lnTo>
                  <a:pt x="113523" y="24358"/>
                </a:lnTo>
                <a:lnTo>
                  <a:pt x="1135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6"/>
          <p:cNvSpPr/>
          <p:nvPr/>
        </p:nvSpPr>
        <p:spPr>
          <a:xfrm>
            <a:off x="-31372" y="4753663"/>
            <a:ext cx="9143994" cy="471600"/>
          </a:xfrm>
          <a:custGeom>
            <a:avLst/>
            <a:gdLst/>
            <a:ahLst/>
            <a:cxnLst/>
            <a:rect l="l" t="t" r="r" b="b"/>
            <a:pathLst>
              <a:path w="113523" h="18864" extrusionOk="0">
                <a:moveTo>
                  <a:pt x="113523" y="0"/>
                </a:moveTo>
                <a:cubicBezTo>
                  <a:pt x="91073" y="455"/>
                  <a:pt x="69803" y="936"/>
                  <a:pt x="56099" y="1699"/>
                </a:cubicBezTo>
                <a:cubicBezTo>
                  <a:pt x="56099" y="1699"/>
                  <a:pt x="44138" y="2307"/>
                  <a:pt x="44201" y="3206"/>
                </a:cubicBezTo>
                <a:cubicBezTo>
                  <a:pt x="44274" y="4105"/>
                  <a:pt x="51730" y="4578"/>
                  <a:pt x="51730" y="4578"/>
                </a:cubicBezTo>
                <a:cubicBezTo>
                  <a:pt x="68677" y="5967"/>
                  <a:pt x="58996" y="7139"/>
                  <a:pt x="49605" y="7547"/>
                </a:cubicBezTo>
                <a:cubicBezTo>
                  <a:pt x="34784" y="8392"/>
                  <a:pt x="17937" y="8882"/>
                  <a:pt x="0" y="9191"/>
                </a:cubicBezTo>
                <a:lnTo>
                  <a:pt x="0" y="18863"/>
                </a:lnTo>
                <a:lnTo>
                  <a:pt x="72201" y="18863"/>
                </a:lnTo>
                <a:cubicBezTo>
                  <a:pt x="75434" y="18109"/>
                  <a:pt x="79575" y="16820"/>
                  <a:pt x="83998" y="15358"/>
                </a:cubicBezTo>
                <a:cubicBezTo>
                  <a:pt x="93734" y="11888"/>
                  <a:pt x="93979" y="9781"/>
                  <a:pt x="81882" y="9464"/>
                </a:cubicBezTo>
                <a:cubicBezTo>
                  <a:pt x="74689" y="9010"/>
                  <a:pt x="73127" y="7911"/>
                  <a:pt x="82608" y="7002"/>
                </a:cubicBezTo>
                <a:cubicBezTo>
                  <a:pt x="87812" y="6403"/>
                  <a:pt x="100863" y="5704"/>
                  <a:pt x="113523" y="5014"/>
                </a:cubicBezTo>
                <a:lnTo>
                  <a:pt x="1135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6"/>
          <p:cNvSpPr/>
          <p:nvPr/>
        </p:nvSpPr>
        <p:spPr>
          <a:xfrm>
            <a:off x="4525928" y="4856288"/>
            <a:ext cx="4586697" cy="368975"/>
          </a:xfrm>
          <a:custGeom>
            <a:avLst/>
            <a:gdLst/>
            <a:ahLst/>
            <a:cxnLst/>
            <a:rect l="l" t="t" r="r" b="b"/>
            <a:pathLst>
              <a:path w="56944" h="14759" extrusionOk="0">
                <a:moveTo>
                  <a:pt x="56944" y="0"/>
                </a:moveTo>
                <a:cubicBezTo>
                  <a:pt x="53120" y="191"/>
                  <a:pt x="33613" y="1190"/>
                  <a:pt x="24059" y="2253"/>
                </a:cubicBezTo>
                <a:cubicBezTo>
                  <a:pt x="18156" y="3006"/>
                  <a:pt x="16285" y="4060"/>
                  <a:pt x="16158" y="5150"/>
                </a:cubicBezTo>
                <a:cubicBezTo>
                  <a:pt x="15849" y="8292"/>
                  <a:pt x="22851" y="7638"/>
                  <a:pt x="21498" y="10608"/>
                </a:cubicBezTo>
                <a:cubicBezTo>
                  <a:pt x="20508" y="12660"/>
                  <a:pt x="12616" y="14050"/>
                  <a:pt x="1" y="14758"/>
                </a:cubicBezTo>
                <a:lnTo>
                  <a:pt x="15622" y="14758"/>
                </a:lnTo>
                <a:cubicBezTo>
                  <a:pt x="18855" y="14004"/>
                  <a:pt x="22996" y="12715"/>
                  <a:pt x="27419" y="11253"/>
                </a:cubicBezTo>
                <a:cubicBezTo>
                  <a:pt x="30616" y="10117"/>
                  <a:pt x="32786" y="9128"/>
                  <a:pt x="33831" y="8292"/>
                </a:cubicBezTo>
                <a:cubicBezTo>
                  <a:pt x="34939" y="7248"/>
                  <a:pt x="30234" y="5495"/>
                  <a:pt x="25303" y="5359"/>
                </a:cubicBezTo>
                <a:cubicBezTo>
                  <a:pt x="22270" y="5168"/>
                  <a:pt x="20235" y="4859"/>
                  <a:pt x="19609" y="4505"/>
                </a:cubicBezTo>
                <a:cubicBezTo>
                  <a:pt x="19563" y="4478"/>
                  <a:pt x="19527" y="4450"/>
                  <a:pt x="19491" y="4423"/>
                </a:cubicBezTo>
                <a:cubicBezTo>
                  <a:pt x="19372" y="4314"/>
                  <a:pt x="19372" y="4205"/>
                  <a:pt x="19518" y="4087"/>
                </a:cubicBezTo>
                <a:cubicBezTo>
                  <a:pt x="19554" y="4060"/>
                  <a:pt x="19600" y="4033"/>
                  <a:pt x="19645" y="3996"/>
                </a:cubicBezTo>
                <a:cubicBezTo>
                  <a:pt x="19699" y="3969"/>
                  <a:pt x="19763" y="3942"/>
                  <a:pt x="19836" y="3915"/>
                </a:cubicBezTo>
                <a:cubicBezTo>
                  <a:pt x="20390" y="3678"/>
                  <a:pt x="21525" y="3433"/>
                  <a:pt x="23305" y="3197"/>
                </a:cubicBezTo>
                <a:cubicBezTo>
                  <a:pt x="23532" y="3170"/>
                  <a:pt x="23759" y="3143"/>
                  <a:pt x="24004" y="3115"/>
                </a:cubicBezTo>
                <a:cubicBezTo>
                  <a:pt x="24122" y="3097"/>
                  <a:pt x="24249" y="3079"/>
                  <a:pt x="24377" y="3070"/>
                </a:cubicBezTo>
                <a:cubicBezTo>
                  <a:pt x="24885" y="3006"/>
                  <a:pt x="25439" y="2952"/>
                  <a:pt x="26029" y="2897"/>
                </a:cubicBezTo>
                <a:cubicBezTo>
                  <a:pt x="26765" y="2807"/>
                  <a:pt x="27664" y="2725"/>
                  <a:pt x="28700" y="2634"/>
                </a:cubicBezTo>
                <a:cubicBezTo>
                  <a:pt x="29045" y="2607"/>
                  <a:pt x="29408" y="2580"/>
                  <a:pt x="29780" y="2543"/>
                </a:cubicBezTo>
                <a:cubicBezTo>
                  <a:pt x="30025" y="2525"/>
                  <a:pt x="30289" y="2507"/>
                  <a:pt x="30543" y="2489"/>
                </a:cubicBezTo>
                <a:cubicBezTo>
                  <a:pt x="31197" y="2434"/>
                  <a:pt x="31887" y="2389"/>
                  <a:pt x="32614" y="2334"/>
                </a:cubicBezTo>
                <a:cubicBezTo>
                  <a:pt x="32904" y="2316"/>
                  <a:pt x="33204" y="2289"/>
                  <a:pt x="33504" y="2271"/>
                </a:cubicBezTo>
                <a:cubicBezTo>
                  <a:pt x="34103" y="2234"/>
                  <a:pt x="34721" y="2189"/>
                  <a:pt x="35366" y="2144"/>
                </a:cubicBezTo>
                <a:cubicBezTo>
                  <a:pt x="35683" y="2126"/>
                  <a:pt x="36010" y="2107"/>
                  <a:pt x="36337" y="2089"/>
                </a:cubicBezTo>
                <a:cubicBezTo>
                  <a:pt x="36501" y="2071"/>
                  <a:pt x="36664" y="2062"/>
                  <a:pt x="36837" y="2053"/>
                </a:cubicBezTo>
                <a:cubicBezTo>
                  <a:pt x="37164" y="2035"/>
                  <a:pt x="37500" y="2007"/>
                  <a:pt x="37845" y="1989"/>
                </a:cubicBezTo>
                <a:cubicBezTo>
                  <a:pt x="38017" y="1980"/>
                  <a:pt x="38190" y="1971"/>
                  <a:pt x="38363" y="1962"/>
                </a:cubicBezTo>
                <a:cubicBezTo>
                  <a:pt x="38708" y="1935"/>
                  <a:pt x="39053" y="1917"/>
                  <a:pt x="39407" y="1898"/>
                </a:cubicBezTo>
                <a:cubicBezTo>
                  <a:pt x="39761" y="1871"/>
                  <a:pt x="40115" y="1853"/>
                  <a:pt x="40470" y="1835"/>
                </a:cubicBezTo>
                <a:cubicBezTo>
                  <a:pt x="41196" y="1789"/>
                  <a:pt x="41923" y="1744"/>
                  <a:pt x="42667" y="1699"/>
                </a:cubicBezTo>
                <a:cubicBezTo>
                  <a:pt x="43040" y="1681"/>
                  <a:pt x="43412" y="1662"/>
                  <a:pt x="43784" y="1635"/>
                </a:cubicBezTo>
                <a:cubicBezTo>
                  <a:pt x="43975" y="1626"/>
                  <a:pt x="44166" y="1617"/>
                  <a:pt x="44357" y="1608"/>
                </a:cubicBezTo>
                <a:cubicBezTo>
                  <a:pt x="44738" y="1581"/>
                  <a:pt x="45119" y="1562"/>
                  <a:pt x="45501" y="1544"/>
                </a:cubicBezTo>
                <a:cubicBezTo>
                  <a:pt x="45882" y="1517"/>
                  <a:pt x="46264" y="1499"/>
                  <a:pt x="46654" y="1472"/>
                </a:cubicBezTo>
                <a:cubicBezTo>
                  <a:pt x="47045" y="1453"/>
                  <a:pt x="47435" y="1435"/>
                  <a:pt x="47826" y="1408"/>
                </a:cubicBezTo>
                <a:cubicBezTo>
                  <a:pt x="49188" y="1335"/>
                  <a:pt x="50578" y="1254"/>
                  <a:pt x="51976" y="1181"/>
                </a:cubicBezTo>
                <a:cubicBezTo>
                  <a:pt x="52576" y="1145"/>
                  <a:pt x="53175" y="1117"/>
                  <a:pt x="53774" y="1081"/>
                </a:cubicBezTo>
                <a:cubicBezTo>
                  <a:pt x="54174" y="1063"/>
                  <a:pt x="54574" y="1036"/>
                  <a:pt x="54973" y="1018"/>
                </a:cubicBezTo>
                <a:cubicBezTo>
                  <a:pt x="55373" y="990"/>
                  <a:pt x="55781" y="972"/>
                  <a:pt x="56181" y="954"/>
                </a:cubicBezTo>
                <a:lnTo>
                  <a:pt x="56944" y="909"/>
                </a:lnTo>
                <a:lnTo>
                  <a:pt x="56944" y="0"/>
                </a:ln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6"/>
          <p:cNvSpPr/>
          <p:nvPr/>
        </p:nvSpPr>
        <p:spPr>
          <a:xfrm>
            <a:off x="1345346" y="5178913"/>
            <a:ext cx="566974" cy="46350"/>
          </a:xfrm>
          <a:custGeom>
            <a:avLst/>
            <a:gdLst/>
            <a:ahLst/>
            <a:cxnLst/>
            <a:rect l="l" t="t" r="r" b="b"/>
            <a:pathLst>
              <a:path w="7039" h="1854" extrusionOk="0">
                <a:moveTo>
                  <a:pt x="1964" y="0"/>
                </a:moveTo>
                <a:cubicBezTo>
                  <a:pt x="1068" y="0"/>
                  <a:pt x="364" y="475"/>
                  <a:pt x="0" y="1853"/>
                </a:cubicBezTo>
                <a:lnTo>
                  <a:pt x="7039" y="1853"/>
                </a:lnTo>
                <a:cubicBezTo>
                  <a:pt x="5252" y="1171"/>
                  <a:pt x="3371" y="0"/>
                  <a:pt x="1964" y="0"/>
                </a:cubicBezTo>
                <a:close/>
              </a:path>
            </a:pathLst>
          </a:custGeom>
          <a:solidFill>
            <a:srgbClr val="75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a:off x="-31372" y="4753663"/>
            <a:ext cx="9143994" cy="285300"/>
          </a:xfrm>
          <a:custGeom>
            <a:avLst/>
            <a:gdLst/>
            <a:ahLst/>
            <a:cxnLst/>
            <a:rect l="l" t="t" r="r" b="b"/>
            <a:pathLst>
              <a:path w="113523" h="11412" extrusionOk="0">
                <a:moveTo>
                  <a:pt x="113523" y="0"/>
                </a:moveTo>
                <a:cubicBezTo>
                  <a:pt x="91073" y="455"/>
                  <a:pt x="69803" y="936"/>
                  <a:pt x="56099" y="1699"/>
                </a:cubicBezTo>
                <a:cubicBezTo>
                  <a:pt x="56099" y="1699"/>
                  <a:pt x="44138" y="2307"/>
                  <a:pt x="44201" y="3206"/>
                </a:cubicBezTo>
                <a:cubicBezTo>
                  <a:pt x="44274" y="4105"/>
                  <a:pt x="51730" y="4578"/>
                  <a:pt x="51730" y="4578"/>
                </a:cubicBezTo>
                <a:cubicBezTo>
                  <a:pt x="68677" y="5967"/>
                  <a:pt x="58996" y="7139"/>
                  <a:pt x="49605" y="7547"/>
                </a:cubicBezTo>
                <a:cubicBezTo>
                  <a:pt x="34784" y="8392"/>
                  <a:pt x="17937" y="8882"/>
                  <a:pt x="0" y="9191"/>
                </a:cubicBezTo>
                <a:lnTo>
                  <a:pt x="0" y="11126"/>
                </a:lnTo>
                <a:cubicBezTo>
                  <a:pt x="4923" y="11153"/>
                  <a:pt x="9854" y="11271"/>
                  <a:pt x="14776" y="11353"/>
                </a:cubicBezTo>
                <a:cubicBezTo>
                  <a:pt x="16903" y="11391"/>
                  <a:pt x="19029" y="11411"/>
                  <a:pt x="21155" y="11411"/>
                </a:cubicBezTo>
                <a:cubicBezTo>
                  <a:pt x="31609" y="11411"/>
                  <a:pt x="42043" y="10916"/>
                  <a:pt x="52421" y="9618"/>
                </a:cubicBezTo>
                <a:cubicBezTo>
                  <a:pt x="55263" y="9264"/>
                  <a:pt x="58097" y="8873"/>
                  <a:pt x="60876" y="8156"/>
                </a:cubicBezTo>
                <a:cubicBezTo>
                  <a:pt x="61875" y="7902"/>
                  <a:pt x="64363" y="7329"/>
                  <a:pt x="63973" y="5876"/>
                </a:cubicBezTo>
                <a:cubicBezTo>
                  <a:pt x="63709" y="4868"/>
                  <a:pt x="61421" y="4414"/>
                  <a:pt x="61457" y="3715"/>
                </a:cubicBezTo>
                <a:cubicBezTo>
                  <a:pt x="61457" y="2897"/>
                  <a:pt x="65489" y="2743"/>
                  <a:pt x="65489" y="2743"/>
                </a:cubicBezTo>
                <a:cubicBezTo>
                  <a:pt x="65489" y="2743"/>
                  <a:pt x="106666" y="1117"/>
                  <a:pt x="113523" y="918"/>
                </a:cubicBezTo>
                <a:lnTo>
                  <a:pt x="113523" y="0"/>
                </a:ln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6"/>
          <p:cNvSpPr/>
          <p:nvPr/>
        </p:nvSpPr>
        <p:spPr>
          <a:xfrm>
            <a:off x="3494516" y="5088563"/>
            <a:ext cx="604348" cy="24750"/>
          </a:xfrm>
          <a:custGeom>
            <a:avLst/>
            <a:gdLst/>
            <a:ahLst/>
            <a:cxnLst/>
            <a:rect l="l" t="t" r="r" b="b"/>
            <a:pathLst>
              <a:path w="7503" h="990" extrusionOk="0">
                <a:moveTo>
                  <a:pt x="3751" y="0"/>
                </a:moveTo>
                <a:cubicBezTo>
                  <a:pt x="1681" y="0"/>
                  <a:pt x="1" y="227"/>
                  <a:pt x="1" y="500"/>
                </a:cubicBezTo>
                <a:cubicBezTo>
                  <a:pt x="1" y="772"/>
                  <a:pt x="1681" y="990"/>
                  <a:pt x="3751" y="990"/>
                </a:cubicBezTo>
                <a:cubicBezTo>
                  <a:pt x="5822" y="990"/>
                  <a:pt x="7502" y="772"/>
                  <a:pt x="7502" y="500"/>
                </a:cubicBezTo>
                <a:cubicBezTo>
                  <a:pt x="7502" y="227"/>
                  <a:pt x="5822" y="0"/>
                  <a:pt x="3751" y="0"/>
                </a:cubicBezTo>
                <a:close/>
              </a:path>
            </a:pathLst>
          </a:custGeom>
          <a:solidFill>
            <a:srgbClr val="75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6"/>
          <p:cNvSpPr/>
          <p:nvPr/>
        </p:nvSpPr>
        <p:spPr>
          <a:xfrm>
            <a:off x="4121418" y="5131013"/>
            <a:ext cx="221747" cy="12050"/>
          </a:xfrm>
          <a:custGeom>
            <a:avLst/>
            <a:gdLst/>
            <a:ahLst/>
            <a:cxnLst/>
            <a:rect l="l" t="t" r="r" b="b"/>
            <a:pathLst>
              <a:path w="2753" h="482" extrusionOk="0">
                <a:moveTo>
                  <a:pt x="1381" y="0"/>
                </a:moveTo>
                <a:cubicBezTo>
                  <a:pt x="618" y="0"/>
                  <a:pt x="1" y="100"/>
                  <a:pt x="1" y="236"/>
                </a:cubicBezTo>
                <a:cubicBezTo>
                  <a:pt x="1" y="373"/>
                  <a:pt x="618" y="482"/>
                  <a:pt x="1381" y="482"/>
                </a:cubicBezTo>
                <a:cubicBezTo>
                  <a:pt x="2135" y="482"/>
                  <a:pt x="2753" y="373"/>
                  <a:pt x="2753" y="236"/>
                </a:cubicBezTo>
                <a:cubicBezTo>
                  <a:pt x="2753" y="100"/>
                  <a:pt x="2135" y="0"/>
                  <a:pt x="1381" y="0"/>
                </a:cubicBezTo>
                <a:close/>
              </a:path>
            </a:pathLst>
          </a:custGeom>
          <a:solidFill>
            <a:srgbClr val="75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6"/>
          <p:cNvSpPr/>
          <p:nvPr/>
        </p:nvSpPr>
        <p:spPr>
          <a:xfrm>
            <a:off x="5464468" y="4899888"/>
            <a:ext cx="221747" cy="12050"/>
          </a:xfrm>
          <a:custGeom>
            <a:avLst/>
            <a:gdLst/>
            <a:ahLst/>
            <a:cxnLst/>
            <a:rect l="l" t="t" r="r" b="b"/>
            <a:pathLst>
              <a:path w="2753" h="482" extrusionOk="0">
                <a:moveTo>
                  <a:pt x="1381" y="0"/>
                </a:moveTo>
                <a:cubicBezTo>
                  <a:pt x="619" y="0"/>
                  <a:pt x="1" y="109"/>
                  <a:pt x="1" y="236"/>
                </a:cubicBezTo>
                <a:cubicBezTo>
                  <a:pt x="1" y="372"/>
                  <a:pt x="619" y="481"/>
                  <a:pt x="1381" y="481"/>
                </a:cubicBezTo>
                <a:cubicBezTo>
                  <a:pt x="2135" y="481"/>
                  <a:pt x="2753" y="372"/>
                  <a:pt x="2753" y="236"/>
                </a:cubicBezTo>
                <a:cubicBezTo>
                  <a:pt x="2753" y="109"/>
                  <a:pt x="2135" y="0"/>
                  <a:pt x="1381" y="0"/>
                </a:cubicBezTo>
                <a:close/>
              </a:path>
            </a:pathLst>
          </a:custGeom>
          <a:solidFill>
            <a:srgbClr val="75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6"/>
          <p:cNvSpPr/>
          <p:nvPr/>
        </p:nvSpPr>
        <p:spPr>
          <a:xfrm>
            <a:off x="4212114" y="5022938"/>
            <a:ext cx="353442" cy="16150"/>
          </a:xfrm>
          <a:custGeom>
            <a:avLst/>
            <a:gdLst/>
            <a:ahLst/>
            <a:cxnLst/>
            <a:rect l="l" t="t" r="r" b="b"/>
            <a:pathLst>
              <a:path w="4388" h="646" extrusionOk="0">
                <a:moveTo>
                  <a:pt x="2190" y="0"/>
                </a:moveTo>
                <a:cubicBezTo>
                  <a:pt x="982" y="0"/>
                  <a:pt x="1" y="146"/>
                  <a:pt x="1" y="318"/>
                </a:cubicBezTo>
                <a:cubicBezTo>
                  <a:pt x="1" y="500"/>
                  <a:pt x="982" y="645"/>
                  <a:pt x="2190" y="645"/>
                </a:cubicBezTo>
                <a:cubicBezTo>
                  <a:pt x="3407" y="645"/>
                  <a:pt x="4387" y="500"/>
                  <a:pt x="4387" y="318"/>
                </a:cubicBezTo>
                <a:cubicBezTo>
                  <a:pt x="4387" y="146"/>
                  <a:pt x="3407" y="0"/>
                  <a:pt x="2190" y="0"/>
                </a:cubicBezTo>
                <a:close/>
              </a:path>
            </a:pathLst>
          </a:custGeom>
          <a:solidFill>
            <a:srgbClr val="75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6"/>
          <p:cNvSpPr/>
          <p:nvPr/>
        </p:nvSpPr>
        <p:spPr>
          <a:xfrm>
            <a:off x="5437404" y="5105363"/>
            <a:ext cx="354167" cy="16125"/>
          </a:xfrm>
          <a:custGeom>
            <a:avLst/>
            <a:gdLst/>
            <a:ahLst/>
            <a:cxnLst/>
            <a:rect l="l" t="t" r="r" b="b"/>
            <a:pathLst>
              <a:path w="4397" h="645" extrusionOk="0">
                <a:moveTo>
                  <a:pt x="2199" y="0"/>
                </a:moveTo>
                <a:cubicBezTo>
                  <a:pt x="982" y="0"/>
                  <a:pt x="1" y="145"/>
                  <a:pt x="1" y="318"/>
                </a:cubicBezTo>
                <a:cubicBezTo>
                  <a:pt x="1" y="500"/>
                  <a:pt x="982" y="645"/>
                  <a:pt x="2199" y="645"/>
                </a:cubicBezTo>
                <a:cubicBezTo>
                  <a:pt x="3407" y="645"/>
                  <a:pt x="4397" y="500"/>
                  <a:pt x="4397" y="318"/>
                </a:cubicBezTo>
                <a:cubicBezTo>
                  <a:pt x="4397" y="145"/>
                  <a:pt x="3407" y="0"/>
                  <a:pt x="2199" y="0"/>
                </a:cubicBezTo>
                <a:close/>
              </a:path>
            </a:pathLst>
          </a:custGeom>
          <a:solidFill>
            <a:srgbClr val="75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6"/>
          <p:cNvSpPr/>
          <p:nvPr/>
        </p:nvSpPr>
        <p:spPr>
          <a:xfrm>
            <a:off x="-31372" y="4906013"/>
            <a:ext cx="4915894" cy="101500"/>
          </a:xfrm>
          <a:custGeom>
            <a:avLst/>
            <a:gdLst/>
            <a:ahLst/>
            <a:cxnLst/>
            <a:rect l="l" t="t" r="r" b="b"/>
            <a:pathLst>
              <a:path w="61031" h="4060" extrusionOk="0">
                <a:moveTo>
                  <a:pt x="61003" y="0"/>
                </a:moveTo>
                <a:cubicBezTo>
                  <a:pt x="61003" y="28"/>
                  <a:pt x="60985" y="118"/>
                  <a:pt x="60785" y="218"/>
                </a:cubicBezTo>
                <a:cubicBezTo>
                  <a:pt x="59686" y="790"/>
                  <a:pt x="54609" y="1235"/>
                  <a:pt x="49605" y="1453"/>
                </a:cubicBezTo>
                <a:cubicBezTo>
                  <a:pt x="46201" y="1649"/>
                  <a:pt x="43268" y="1724"/>
                  <a:pt x="40618" y="1724"/>
                </a:cubicBezTo>
                <a:cubicBezTo>
                  <a:pt x="31860" y="1724"/>
                  <a:pt x="26188" y="904"/>
                  <a:pt x="16815" y="904"/>
                </a:cubicBezTo>
                <a:cubicBezTo>
                  <a:pt x="12314" y="904"/>
                  <a:pt x="6960" y="1093"/>
                  <a:pt x="0" y="1653"/>
                </a:cubicBezTo>
                <a:lnTo>
                  <a:pt x="0" y="4060"/>
                </a:lnTo>
                <a:cubicBezTo>
                  <a:pt x="17937" y="3751"/>
                  <a:pt x="34657" y="3124"/>
                  <a:pt x="49478" y="2280"/>
                </a:cubicBezTo>
                <a:cubicBezTo>
                  <a:pt x="56680" y="1853"/>
                  <a:pt x="61030" y="1136"/>
                  <a:pt x="61003" y="454"/>
                </a:cubicBezTo>
                <a:cubicBezTo>
                  <a:pt x="61003" y="418"/>
                  <a:pt x="61003" y="64"/>
                  <a:pt x="610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6"/>
          <p:cNvSpPr/>
          <p:nvPr/>
        </p:nvSpPr>
        <p:spPr>
          <a:xfrm>
            <a:off x="3518680" y="4753663"/>
            <a:ext cx="5593943" cy="86300"/>
          </a:xfrm>
          <a:custGeom>
            <a:avLst/>
            <a:gdLst/>
            <a:ahLst/>
            <a:cxnLst/>
            <a:rect l="l" t="t" r="r" b="b"/>
            <a:pathLst>
              <a:path w="69449" h="3452" extrusionOk="0">
                <a:moveTo>
                  <a:pt x="69449" y="0"/>
                </a:moveTo>
                <a:cubicBezTo>
                  <a:pt x="47353" y="255"/>
                  <a:pt x="17283" y="0"/>
                  <a:pt x="5667" y="1326"/>
                </a:cubicBezTo>
                <a:cubicBezTo>
                  <a:pt x="5667" y="1326"/>
                  <a:pt x="0" y="1889"/>
                  <a:pt x="127" y="3206"/>
                </a:cubicBezTo>
                <a:cubicBezTo>
                  <a:pt x="137" y="3297"/>
                  <a:pt x="209" y="3379"/>
                  <a:pt x="336" y="3451"/>
                </a:cubicBezTo>
                <a:cubicBezTo>
                  <a:pt x="536" y="2580"/>
                  <a:pt x="12025" y="2153"/>
                  <a:pt x="12025" y="2153"/>
                </a:cubicBezTo>
                <a:cubicBezTo>
                  <a:pt x="25729" y="1390"/>
                  <a:pt x="46999" y="909"/>
                  <a:pt x="69449" y="455"/>
                </a:cubicBezTo>
                <a:lnTo>
                  <a:pt x="694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6"/>
          <p:cNvSpPr/>
          <p:nvPr/>
        </p:nvSpPr>
        <p:spPr>
          <a:xfrm>
            <a:off x="6089114" y="4962538"/>
            <a:ext cx="1252514" cy="98800"/>
          </a:xfrm>
          <a:custGeom>
            <a:avLst/>
            <a:gdLst/>
            <a:ahLst/>
            <a:cxnLst/>
            <a:rect l="l" t="t" r="r" b="b"/>
            <a:pathLst>
              <a:path w="15550" h="3952" extrusionOk="0">
                <a:moveTo>
                  <a:pt x="2" y="1"/>
                </a:moveTo>
                <a:lnTo>
                  <a:pt x="2" y="1"/>
                </a:lnTo>
                <a:cubicBezTo>
                  <a:pt x="2" y="1"/>
                  <a:pt x="1" y="7"/>
                  <a:pt x="2" y="19"/>
                </a:cubicBezTo>
                <a:lnTo>
                  <a:pt x="2" y="19"/>
                </a:lnTo>
                <a:cubicBezTo>
                  <a:pt x="2" y="7"/>
                  <a:pt x="2" y="1"/>
                  <a:pt x="2" y="1"/>
                </a:cubicBezTo>
                <a:close/>
                <a:moveTo>
                  <a:pt x="2" y="19"/>
                </a:moveTo>
                <a:cubicBezTo>
                  <a:pt x="2" y="102"/>
                  <a:pt x="2" y="434"/>
                  <a:pt x="2" y="482"/>
                </a:cubicBezTo>
                <a:cubicBezTo>
                  <a:pt x="20" y="936"/>
                  <a:pt x="2245" y="1426"/>
                  <a:pt x="5914" y="1663"/>
                </a:cubicBezTo>
                <a:cubicBezTo>
                  <a:pt x="11399" y="2089"/>
                  <a:pt x="14742" y="2625"/>
                  <a:pt x="14542" y="3951"/>
                </a:cubicBezTo>
                <a:cubicBezTo>
                  <a:pt x="14860" y="3733"/>
                  <a:pt x="15059" y="3370"/>
                  <a:pt x="15114" y="3234"/>
                </a:cubicBezTo>
                <a:cubicBezTo>
                  <a:pt x="15550" y="1926"/>
                  <a:pt x="12880" y="1336"/>
                  <a:pt x="6813" y="936"/>
                </a:cubicBezTo>
                <a:cubicBezTo>
                  <a:pt x="3744" y="736"/>
                  <a:pt x="774" y="609"/>
                  <a:pt x="183" y="237"/>
                </a:cubicBezTo>
                <a:cubicBezTo>
                  <a:pt x="30" y="153"/>
                  <a:pt x="5" y="58"/>
                  <a:pt x="2" y="1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6"/>
          <p:cNvSpPr/>
          <p:nvPr/>
        </p:nvSpPr>
        <p:spPr>
          <a:xfrm>
            <a:off x="75749" y="4732586"/>
            <a:ext cx="2666444" cy="237525"/>
          </a:xfrm>
          <a:custGeom>
            <a:avLst/>
            <a:gdLst/>
            <a:ahLst/>
            <a:cxnLst/>
            <a:rect l="l" t="t" r="r" b="b"/>
            <a:pathLst>
              <a:path w="33104" h="9501" extrusionOk="0">
                <a:moveTo>
                  <a:pt x="19844" y="1"/>
                </a:moveTo>
                <a:cubicBezTo>
                  <a:pt x="20256" y="720"/>
                  <a:pt x="21972" y="761"/>
                  <a:pt x="23646" y="761"/>
                </a:cubicBezTo>
                <a:cubicBezTo>
                  <a:pt x="23867" y="761"/>
                  <a:pt x="24087" y="761"/>
                  <a:pt x="24304" y="761"/>
                </a:cubicBezTo>
                <a:cubicBezTo>
                  <a:pt x="25846" y="761"/>
                  <a:pt x="27196" y="798"/>
                  <a:pt x="27237" y="1399"/>
                </a:cubicBezTo>
                <a:cubicBezTo>
                  <a:pt x="27168" y="1705"/>
                  <a:pt x="26190" y="1769"/>
                  <a:pt x="25379" y="1769"/>
                </a:cubicBezTo>
                <a:cubicBezTo>
                  <a:pt x="24793" y="1769"/>
                  <a:pt x="24294" y="1735"/>
                  <a:pt x="24294" y="1735"/>
                </a:cubicBezTo>
                <a:cubicBezTo>
                  <a:pt x="24294" y="1735"/>
                  <a:pt x="22824" y="1605"/>
                  <a:pt x="20926" y="1605"/>
                </a:cubicBezTo>
                <a:cubicBezTo>
                  <a:pt x="18601" y="1605"/>
                  <a:pt x="15635" y="1801"/>
                  <a:pt x="13950" y="2671"/>
                </a:cubicBezTo>
                <a:cubicBezTo>
                  <a:pt x="11135" y="5014"/>
                  <a:pt x="18509" y="5186"/>
                  <a:pt x="24013" y="5259"/>
                </a:cubicBezTo>
                <a:cubicBezTo>
                  <a:pt x="26601" y="5286"/>
                  <a:pt x="28418" y="5441"/>
                  <a:pt x="29271" y="5595"/>
                </a:cubicBezTo>
                <a:cubicBezTo>
                  <a:pt x="30116" y="5740"/>
                  <a:pt x="31978" y="6721"/>
                  <a:pt x="29689" y="7157"/>
                </a:cubicBezTo>
                <a:cubicBezTo>
                  <a:pt x="28351" y="7373"/>
                  <a:pt x="26455" y="7451"/>
                  <a:pt x="24410" y="7451"/>
                </a:cubicBezTo>
                <a:cubicBezTo>
                  <a:pt x="21112" y="7451"/>
                  <a:pt x="17427" y="7247"/>
                  <a:pt x="15067" y="7084"/>
                </a:cubicBezTo>
                <a:cubicBezTo>
                  <a:pt x="14556" y="7080"/>
                  <a:pt x="14066" y="7077"/>
                  <a:pt x="13596" y="7077"/>
                </a:cubicBezTo>
                <a:cubicBezTo>
                  <a:pt x="8440" y="7077"/>
                  <a:pt x="5501" y="7380"/>
                  <a:pt x="1" y="8628"/>
                </a:cubicBezTo>
                <a:lnTo>
                  <a:pt x="209" y="9500"/>
                </a:lnTo>
                <a:cubicBezTo>
                  <a:pt x="4149" y="8564"/>
                  <a:pt x="9828" y="8407"/>
                  <a:pt x="13189" y="8407"/>
                </a:cubicBezTo>
                <a:cubicBezTo>
                  <a:pt x="14880" y="8407"/>
                  <a:pt x="15985" y="8447"/>
                  <a:pt x="15985" y="8447"/>
                </a:cubicBezTo>
                <a:cubicBezTo>
                  <a:pt x="15985" y="8447"/>
                  <a:pt x="19073" y="8635"/>
                  <a:pt x="22594" y="8635"/>
                </a:cubicBezTo>
                <a:cubicBezTo>
                  <a:pt x="25912" y="8635"/>
                  <a:pt x="29614" y="8468"/>
                  <a:pt x="31478" y="7820"/>
                </a:cubicBezTo>
                <a:cubicBezTo>
                  <a:pt x="33104" y="7112"/>
                  <a:pt x="32314" y="5577"/>
                  <a:pt x="30770" y="5032"/>
                </a:cubicBezTo>
                <a:cubicBezTo>
                  <a:pt x="27637" y="3824"/>
                  <a:pt x="11571" y="5522"/>
                  <a:pt x="14604" y="2961"/>
                </a:cubicBezTo>
                <a:cubicBezTo>
                  <a:pt x="15854" y="2218"/>
                  <a:pt x="18767" y="2057"/>
                  <a:pt x="21068" y="2057"/>
                </a:cubicBezTo>
                <a:cubicBezTo>
                  <a:pt x="22845" y="2057"/>
                  <a:pt x="24258" y="2153"/>
                  <a:pt x="24258" y="2153"/>
                </a:cubicBezTo>
                <a:cubicBezTo>
                  <a:pt x="24258" y="2153"/>
                  <a:pt x="24616" y="2178"/>
                  <a:pt x="25099" y="2178"/>
                </a:cubicBezTo>
                <a:cubicBezTo>
                  <a:pt x="26045" y="2178"/>
                  <a:pt x="27471" y="2082"/>
                  <a:pt x="27627" y="1517"/>
                </a:cubicBezTo>
                <a:cubicBezTo>
                  <a:pt x="27769" y="640"/>
                  <a:pt x="26411" y="515"/>
                  <a:pt x="24792" y="515"/>
                </a:cubicBezTo>
                <a:cubicBezTo>
                  <a:pt x="24146" y="515"/>
                  <a:pt x="23458" y="534"/>
                  <a:pt x="22808" y="534"/>
                </a:cubicBezTo>
                <a:cubicBezTo>
                  <a:pt x="21529" y="534"/>
                  <a:pt x="20393" y="457"/>
                  <a:pt x="19999" y="1"/>
                </a:cubicBez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97"/>
        <p:cNvGrpSpPr/>
        <p:nvPr/>
      </p:nvGrpSpPr>
      <p:grpSpPr>
        <a:xfrm>
          <a:off x="0" y="0"/>
          <a:ext cx="0" cy="0"/>
          <a:chOff x="0" y="0"/>
          <a:chExt cx="0" cy="0"/>
        </a:xfrm>
      </p:grpSpPr>
      <p:sp>
        <p:nvSpPr>
          <p:cNvPr id="198" name="Google Shape;198;p7"/>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9" name="Google Shape;199;p7"/>
          <p:cNvSpPr txBox="1">
            <a:spLocks noGrp="1"/>
          </p:cNvSpPr>
          <p:nvPr>
            <p:ph type="body" idx="1"/>
          </p:nvPr>
        </p:nvSpPr>
        <p:spPr>
          <a:xfrm>
            <a:off x="815000" y="1637675"/>
            <a:ext cx="3845400" cy="2346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200" name="Google Shape;200;p7"/>
          <p:cNvSpPr>
            <a:spLocks noGrp="1"/>
          </p:cNvSpPr>
          <p:nvPr>
            <p:ph type="pic" idx="2"/>
          </p:nvPr>
        </p:nvSpPr>
        <p:spPr>
          <a:xfrm>
            <a:off x="5096175" y="1354325"/>
            <a:ext cx="3232800" cy="2913000"/>
          </a:xfrm>
          <a:prstGeom prst="rect">
            <a:avLst/>
          </a:prstGeom>
          <a:noFill/>
          <a:ln>
            <a:noFill/>
          </a:ln>
        </p:spPr>
      </p:sp>
      <p:sp>
        <p:nvSpPr>
          <p:cNvPr id="201" name="Google Shape;201;p7"/>
          <p:cNvSpPr/>
          <p:nvPr/>
        </p:nvSpPr>
        <p:spPr>
          <a:xfrm>
            <a:off x="-9925" y="4559343"/>
            <a:ext cx="8839209" cy="689100"/>
          </a:xfrm>
          <a:custGeom>
            <a:avLst/>
            <a:gdLst/>
            <a:ahLst/>
            <a:cxnLst/>
            <a:rect l="l" t="t" r="r" b="b"/>
            <a:pathLst>
              <a:path w="117095" h="27564" extrusionOk="0">
                <a:moveTo>
                  <a:pt x="29545" y="0"/>
                </a:moveTo>
                <a:cubicBezTo>
                  <a:pt x="19454" y="0"/>
                  <a:pt x="9638" y="925"/>
                  <a:pt x="0" y="3167"/>
                </a:cubicBezTo>
                <a:lnTo>
                  <a:pt x="0" y="27554"/>
                </a:lnTo>
                <a:cubicBezTo>
                  <a:pt x="950" y="27560"/>
                  <a:pt x="1899" y="27563"/>
                  <a:pt x="2849" y="27563"/>
                </a:cubicBezTo>
                <a:cubicBezTo>
                  <a:pt x="40557" y="27563"/>
                  <a:pt x="78618" y="22667"/>
                  <a:pt x="117094" y="12118"/>
                </a:cubicBezTo>
                <a:cubicBezTo>
                  <a:pt x="84795" y="6455"/>
                  <a:pt x="56210" y="0"/>
                  <a:pt x="29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 name="Google Shape;202;p7"/>
          <p:cNvGrpSpPr/>
          <p:nvPr/>
        </p:nvGrpSpPr>
        <p:grpSpPr>
          <a:xfrm>
            <a:off x="-874720" y="4305963"/>
            <a:ext cx="10876180" cy="1317259"/>
            <a:chOff x="-874720" y="4305963"/>
            <a:chExt cx="10876180" cy="1317259"/>
          </a:xfrm>
        </p:grpSpPr>
        <p:grpSp>
          <p:nvGrpSpPr>
            <p:cNvPr id="203" name="Google Shape;203;p7"/>
            <p:cNvGrpSpPr/>
            <p:nvPr/>
          </p:nvGrpSpPr>
          <p:grpSpPr>
            <a:xfrm>
              <a:off x="4571980" y="4305963"/>
              <a:ext cx="2723352" cy="1317259"/>
              <a:chOff x="917238" y="1394150"/>
              <a:chExt cx="2222600" cy="1075050"/>
            </a:xfrm>
          </p:grpSpPr>
          <p:sp>
            <p:nvSpPr>
              <p:cNvPr id="204" name="Google Shape;204;p7"/>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7"/>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7"/>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7"/>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7"/>
            <p:cNvGrpSpPr/>
            <p:nvPr/>
          </p:nvGrpSpPr>
          <p:grpSpPr>
            <a:xfrm flipH="1">
              <a:off x="1848630" y="4305963"/>
              <a:ext cx="2723352" cy="1317259"/>
              <a:chOff x="917238" y="1394150"/>
              <a:chExt cx="2222600" cy="1075050"/>
            </a:xfrm>
          </p:grpSpPr>
          <p:sp>
            <p:nvSpPr>
              <p:cNvPr id="209" name="Google Shape;209;p7"/>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7"/>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7"/>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7"/>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7"/>
            <p:cNvGrpSpPr/>
            <p:nvPr/>
          </p:nvGrpSpPr>
          <p:grpSpPr>
            <a:xfrm>
              <a:off x="-874720" y="4305963"/>
              <a:ext cx="2723352" cy="1317259"/>
              <a:chOff x="917238" y="1394150"/>
              <a:chExt cx="2222600" cy="1075050"/>
            </a:xfrm>
          </p:grpSpPr>
          <p:sp>
            <p:nvSpPr>
              <p:cNvPr id="214" name="Google Shape;214;p7"/>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7"/>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7"/>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7"/>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 name="Google Shape;218;p7"/>
            <p:cNvGrpSpPr/>
            <p:nvPr/>
          </p:nvGrpSpPr>
          <p:grpSpPr>
            <a:xfrm flipH="1">
              <a:off x="7278108" y="4305963"/>
              <a:ext cx="2723352" cy="1317259"/>
              <a:chOff x="917238" y="1394150"/>
              <a:chExt cx="2222600" cy="1075050"/>
            </a:xfrm>
          </p:grpSpPr>
          <p:sp>
            <p:nvSpPr>
              <p:cNvPr id="219" name="Google Shape;219;p7"/>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7"/>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7"/>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7"/>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3" name="Google Shape;223;p7"/>
          <p:cNvGrpSpPr/>
          <p:nvPr/>
        </p:nvGrpSpPr>
        <p:grpSpPr>
          <a:xfrm>
            <a:off x="-9919" y="4005338"/>
            <a:ext cx="9163915" cy="1606284"/>
            <a:chOff x="-9919" y="4005338"/>
            <a:chExt cx="9163915" cy="1606284"/>
          </a:xfrm>
        </p:grpSpPr>
        <p:grpSp>
          <p:nvGrpSpPr>
            <p:cNvPr id="224" name="Google Shape;224;p7"/>
            <p:cNvGrpSpPr/>
            <p:nvPr/>
          </p:nvGrpSpPr>
          <p:grpSpPr>
            <a:xfrm rot="-545094" flipH="1">
              <a:off x="3424870" y="4340526"/>
              <a:ext cx="4319977" cy="935910"/>
              <a:chOff x="4963752" y="4000536"/>
              <a:chExt cx="2501340" cy="541907"/>
            </a:xfrm>
          </p:grpSpPr>
          <p:sp>
            <p:nvSpPr>
              <p:cNvPr id="225" name="Google Shape;225;p7"/>
              <p:cNvSpPr/>
              <p:nvPr/>
            </p:nvSpPr>
            <p:spPr>
              <a:xfrm>
                <a:off x="5654130" y="4242777"/>
                <a:ext cx="302221" cy="80900"/>
              </a:xfrm>
              <a:custGeom>
                <a:avLst/>
                <a:gdLst/>
                <a:ahLst/>
                <a:cxnLst/>
                <a:rect l="l" t="t" r="r" b="b"/>
                <a:pathLst>
                  <a:path w="6743" h="1805" extrusionOk="0">
                    <a:moveTo>
                      <a:pt x="3531" y="1"/>
                    </a:moveTo>
                    <a:cubicBezTo>
                      <a:pt x="3435" y="1"/>
                      <a:pt x="3356" y="63"/>
                      <a:pt x="3341" y="228"/>
                    </a:cubicBezTo>
                    <a:cubicBezTo>
                      <a:pt x="3310" y="178"/>
                      <a:pt x="3270" y="97"/>
                      <a:pt x="3210" y="77"/>
                    </a:cubicBezTo>
                    <a:cubicBezTo>
                      <a:pt x="3189" y="66"/>
                      <a:pt x="3168" y="60"/>
                      <a:pt x="3146" y="60"/>
                    </a:cubicBezTo>
                    <a:cubicBezTo>
                      <a:pt x="2960" y="60"/>
                      <a:pt x="2757" y="455"/>
                      <a:pt x="2739" y="689"/>
                    </a:cubicBezTo>
                    <a:cubicBezTo>
                      <a:pt x="2679" y="639"/>
                      <a:pt x="2608" y="649"/>
                      <a:pt x="2548" y="629"/>
                    </a:cubicBezTo>
                    <a:cubicBezTo>
                      <a:pt x="2548" y="689"/>
                      <a:pt x="2518" y="739"/>
                      <a:pt x="2528" y="799"/>
                    </a:cubicBezTo>
                    <a:cubicBezTo>
                      <a:pt x="2433" y="745"/>
                      <a:pt x="2320" y="618"/>
                      <a:pt x="2226" y="618"/>
                    </a:cubicBezTo>
                    <a:cubicBezTo>
                      <a:pt x="2181" y="618"/>
                      <a:pt x="2139" y="648"/>
                      <a:pt x="2107" y="729"/>
                    </a:cubicBezTo>
                    <a:cubicBezTo>
                      <a:pt x="2028" y="662"/>
                      <a:pt x="1946" y="607"/>
                      <a:pt x="1872" y="607"/>
                    </a:cubicBezTo>
                    <a:cubicBezTo>
                      <a:pt x="1814" y="607"/>
                      <a:pt x="1760" y="641"/>
                      <a:pt x="1716" y="729"/>
                    </a:cubicBezTo>
                    <a:cubicBezTo>
                      <a:pt x="1655" y="654"/>
                      <a:pt x="1520" y="470"/>
                      <a:pt x="1428" y="470"/>
                    </a:cubicBezTo>
                    <a:cubicBezTo>
                      <a:pt x="1398" y="470"/>
                      <a:pt x="1372" y="489"/>
                      <a:pt x="1354" y="539"/>
                    </a:cubicBezTo>
                    <a:cubicBezTo>
                      <a:pt x="1320" y="445"/>
                      <a:pt x="1273" y="407"/>
                      <a:pt x="1220" y="407"/>
                    </a:cubicBezTo>
                    <a:cubicBezTo>
                      <a:pt x="1166" y="407"/>
                      <a:pt x="1105" y="447"/>
                      <a:pt x="1044" y="509"/>
                    </a:cubicBezTo>
                    <a:cubicBezTo>
                      <a:pt x="953" y="408"/>
                      <a:pt x="893" y="278"/>
                      <a:pt x="763" y="258"/>
                    </a:cubicBezTo>
                    <a:cubicBezTo>
                      <a:pt x="760" y="257"/>
                      <a:pt x="757" y="257"/>
                      <a:pt x="754" y="257"/>
                    </a:cubicBezTo>
                    <a:cubicBezTo>
                      <a:pt x="678" y="257"/>
                      <a:pt x="620" y="381"/>
                      <a:pt x="562" y="448"/>
                    </a:cubicBezTo>
                    <a:cubicBezTo>
                      <a:pt x="527" y="421"/>
                      <a:pt x="494" y="409"/>
                      <a:pt x="463" y="409"/>
                    </a:cubicBezTo>
                    <a:cubicBezTo>
                      <a:pt x="335" y="409"/>
                      <a:pt x="245" y="612"/>
                      <a:pt x="221" y="749"/>
                    </a:cubicBezTo>
                    <a:cubicBezTo>
                      <a:pt x="0" y="890"/>
                      <a:pt x="161" y="1221"/>
                      <a:pt x="341" y="1361"/>
                    </a:cubicBezTo>
                    <a:cubicBezTo>
                      <a:pt x="552" y="1522"/>
                      <a:pt x="893" y="1522"/>
                      <a:pt x="1134" y="1532"/>
                    </a:cubicBezTo>
                    <a:cubicBezTo>
                      <a:pt x="1675" y="1572"/>
                      <a:pt x="2207" y="1702"/>
                      <a:pt x="2749" y="1772"/>
                    </a:cubicBezTo>
                    <a:cubicBezTo>
                      <a:pt x="2920" y="1795"/>
                      <a:pt x="3090" y="1805"/>
                      <a:pt x="3261" y="1805"/>
                    </a:cubicBezTo>
                    <a:cubicBezTo>
                      <a:pt x="3983" y="1805"/>
                      <a:pt x="4707" y="1636"/>
                      <a:pt x="5437" y="1612"/>
                    </a:cubicBezTo>
                    <a:cubicBezTo>
                      <a:pt x="5668" y="1602"/>
                      <a:pt x="6671" y="1652"/>
                      <a:pt x="6711" y="1211"/>
                    </a:cubicBezTo>
                    <a:cubicBezTo>
                      <a:pt x="6742" y="951"/>
                      <a:pt x="6421" y="684"/>
                      <a:pt x="6180" y="684"/>
                    </a:cubicBezTo>
                    <a:cubicBezTo>
                      <a:pt x="6114" y="684"/>
                      <a:pt x="6054" y="704"/>
                      <a:pt x="6009" y="749"/>
                    </a:cubicBezTo>
                    <a:cubicBezTo>
                      <a:pt x="5967" y="642"/>
                      <a:pt x="5872" y="602"/>
                      <a:pt x="5763" y="602"/>
                    </a:cubicBezTo>
                    <a:cubicBezTo>
                      <a:pt x="5586" y="602"/>
                      <a:pt x="5373" y="706"/>
                      <a:pt x="5286" y="799"/>
                    </a:cubicBezTo>
                    <a:cubicBezTo>
                      <a:pt x="5216" y="736"/>
                      <a:pt x="5127" y="693"/>
                      <a:pt x="5042" y="693"/>
                    </a:cubicBezTo>
                    <a:cubicBezTo>
                      <a:pt x="5005" y="693"/>
                      <a:pt x="4969" y="701"/>
                      <a:pt x="4935" y="719"/>
                    </a:cubicBezTo>
                    <a:cubicBezTo>
                      <a:pt x="4888" y="636"/>
                      <a:pt x="4792" y="557"/>
                      <a:pt x="4715" y="557"/>
                    </a:cubicBezTo>
                    <a:cubicBezTo>
                      <a:pt x="4661" y="557"/>
                      <a:pt x="4617" y="596"/>
                      <a:pt x="4604" y="699"/>
                    </a:cubicBezTo>
                    <a:cubicBezTo>
                      <a:pt x="4566" y="544"/>
                      <a:pt x="4454" y="485"/>
                      <a:pt x="4327" y="485"/>
                    </a:cubicBezTo>
                    <a:cubicBezTo>
                      <a:pt x="4290" y="485"/>
                      <a:pt x="4252" y="489"/>
                      <a:pt x="4213" y="498"/>
                    </a:cubicBezTo>
                    <a:cubicBezTo>
                      <a:pt x="4223" y="353"/>
                      <a:pt x="4046" y="227"/>
                      <a:pt x="3926" y="227"/>
                    </a:cubicBezTo>
                    <a:cubicBezTo>
                      <a:pt x="3921" y="227"/>
                      <a:pt x="3917" y="227"/>
                      <a:pt x="3912" y="228"/>
                    </a:cubicBezTo>
                    <a:lnTo>
                      <a:pt x="3932" y="298"/>
                    </a:lnTo>
                    <a:cubicBezTo>
                      <a:pt x="3871" y="151"/>
                      <a:pt x="3680" y="1"/>
                      <a:pt x="3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 name="Google Shape;226;p7"/>
              <p:cNvGrpSpPr/>
              <p:nvPr/>
            </p:nvGrpSpPr>
            <p:grpSpPr>
              <a:xfrm rot="-278360">
                <a:off x="6533282" y="4037668"/>
                <a:ext cx="925757" cy="187175"/>
                <a:chOff x="1255200" y="4115196"/>
                <a:chExt cx="828298" cy="167470"/>
              </a:xfrm>
            </p:grpSpPr>
            <p:sp>
              <p:nvSpPr>
                <p:cNvPr id="227" name="Google Shape;227;p7"/>
                <p:cNvSpPr/>
                <p:nvPr/>
              </p:nvSpPr>
              <p:spPr>
                <a:xfrm>
                  <a:off x="1806305" y="4141304"/>
                  <a:ext cx="203600" cy="110522"/>
                </a:xfrm>
                <a:custGeom>
                  <a:avLst/>
                  <a:gdLst/>
                  <a:ahLst/>
                  <a:cxnLst/>
                  <a:rect l="l" t="t" r="r" b="b"/>
                  <a:pathLst>
                    <a:path w="5077" h="2756" extrusionOk="0">
                      <a:moveTo>
                        <a:pt x="4069" y="1"/>
                      </a:moveTo>
                      <a:cubicBezTo>
                        <a:pt x="3971" y="1"/>
                        <a:pt x="3853" y="67"/>
                        <a:pt x="3762" y="224"/>
                      </a:cubicBezTo>
                      <a:cubicBezTo>
                        <a:pt x="3742" y="204"/>
                        <a:pt x="3732" y="174"/>
                        <a:pt x="3712" y="154"/>
                      </a:cubicBezTo>
                      <a:cubicBezTo>
                        <a:pt x="3632" y="224"/>
                        <a:pt x="3562" y="324"/>
                        <a:pt x="3511" y="425"/>
                      </a:cubicBezTo>
                      <a:cubicBezTo>
                        <a:pt x="3478" y="387"/>
                        <a:pt x="3447" y="371"/>
                        <a:pt x="3417" y="371"/>
                      </a:cubicBezTo>
                      <a:cubicBezTo>
                        <a:pt x="3240" y="371"/>
                        <a:pt x="3124" y="949"/>
                        <a:pt x="3090" y="1087"/>
                      </a:cubicBezTo>
                      <a:cubicBezTo>
                        <a:pt x="3054" y="997"/>
                        <a:pt x="2994" y="923"/>
                        <a:pt x="2910" y="923"/>
                      </a:cubicBezTo>
                      <a:cubicBezTo>
                        <a:pt x="2900" y="923"/>
                        <a:pt x="2890" y="924"/>
                        <a:pt x="2879" y="926"/>
                      </a:cubicBezTo>
                      <a:cubicBezTo>
                        <a:pt x="2739" y="966"/>
                        <a:pt x="2719" y="1137"/>
                        <a:pt x="2719" y="1368"/>
                      </a:cubicBezTo>
                      <a:cubicBezTo>
                        <a:pt x="2729" y="1608"/>
                        <a:pt x="2849" y="1699"/>
                        <a:pt x="2859" y="1939"/>
                      </a:cubicBezTo>
                      <a:cubicBezTo>
                        <a:pt x="2830" y="1916"/>
                        <a:pt x="2808" y="1906"/>
                        <a:pt x="2784" y="1906"/>
                      </a:cubicBezTo>
                      <a:cubicBezTo>
                        <a:pt x="2767" y="1906"/>
                        <a:pt x="2750" y="1911"/>
                        <a:pt x="2729" y="1919"/>
                      </a:cubicBezTo>
                      <a:cubicBezTo>
                        <a:pt x="2619" y="1959"/>
                        <a:pt x="2669" y="2030"/>
                        <a:pt x="2639" y="2090"/>
                      </a:cubicBezTo>
                      <a:cubicBezTo>
                        <a:pt x="2619" y="2058"/>
                        <a:pt x="2573" y="2045"/>
                        <a:pt x="2523" y="2045"/>
                      </a:cubicBezTo>
                      <a:cubicBezTo>
                        <a:pt x="2447" y="2045"/>
                        <a:pt x="2362" y="2074"/>
                        <a:pt x="2338" y="2110"/>
                      </a:cubicBezTo>
                      <a:cubicBezTo>
                        <a:pt x="2299" y="1983"/>
                        <a:pt x="2317" y="1829"/>
                        <a:pt x="2208" y="1829"/>
                      </a:cubicBezTo>
                      <a:cubicBezTo>
                        <a:pt x="2204" y="1829"/>
                        <a:pt x="2201" y="1829"/>
                        <a:pt x="2197" y="1829"/>
                      </a:cubicBezTo>
                      <a:cubicBezTo>
                        <a:pt x="2188" y="1829"/>
                        <a:pt x="2179" y="1830"/>
                        <a:pt x="2170" y="1830"/>
                      </a:cubicBezTo>
                      <a:cubicBezTo>
                        <a:pt x="2060" y="1830"/>
                        <a:pt x="1957" y="1804"/>
                        <a:pt x="1870" y="1804"/>
                      </a:cubicBezTo>
                      <a:cubicBezTo>
                        <a:pt x="1776" y="1804"/>
                        <a:pt x="1701" y="1834"/>
                        <a:pt x="1656" y="1959"/>
                      </a:cubicBezTo>
                      <a:cubicBezTo>
                        <a:pt x="1568" y="1928"/>
                        <a:pt x="1454" y="1882"/>
                        <a:pt x="1357" y="1882"/>
                      </a:cubicBezTo>
                      <a:cubicBezTo>
                        <a:pt x="1265" y="1882"/>
                        <a:pt x="1189" y="1923"/>
                        <a:pt x="1164" y="2060"/>
                      </a:cubicBezTo>
                      <a:cubicBezTo>
                        <a:pt x="1023" y="1978"/>
                        <a:pt x="942" y="1929"/>
                        <a:pt x="868" y="1929"/>
                      </a:cubicBezTo>
                      <a:cubicBezTo>
                        <a:pt x="779" y="1929"/>
                        <a:pt x="701" y="2000"/>
                        <a:pt x="542" y="2170"/>
                      </a:cubicBezTo>
                      <a:cubicBezTo>
                        <a:pt x="468" y="2111"/>
                        <a:pt x="401" y="2086"/>
                        <a:pt x="341" y="2086"/>
                      </a:cubicBezTo>
                      <a:cubicBezTo>
                        <a:pt x="167" y="2086"/>
                        <a:pt x="53" y="2299"/>
                        <a:pt x="1" y="2501"/>
                      </a:cubicBezTo>
                      <a:cubicBezTo>
                        <a:pt x="161" y="2601"/>
                        <a:pt x="282" y="2672"/>
                        <a:pt x="582" y="2712"/>
                      </a:cubicBezTo>
                      <a:cubicBezTo>
                        <a:pt x="738" y="2732"/>
                        <a:pt x="893" y="2739"/>
                        <a:pt x="1050" y="2739"/>
                      </a:cubicBezTo>
                      <a:cubicBezTo>
                        <a:pt x="1207" y="2739"/>
                        <a:pt x="1365" y="2732"/>
                        <a:pt x="1525" y="2722"/>
                      </a:cubicBezTo>
                      <a:cubicBezTo>
                        <a:pt x="1556" y="2721"/>
                        <a:pt x="1586" y="2721"/>
                        <a:pt x="1617" y="2721"/>
                      </a:cubicBezTo>
                      <a:cubicBezTo>
                        <a:pt x="1920" y="2721"/>
                        <a:pt x="2218" y="2756"/>
                        <a:pt x="2520" y="2756"/>
                      </a:cubicBezTo>
                      <a:cubicBezTo>
                        <a:pt x="2576" y="2756"/>
                        <a:pt x="2632" y="2755"/>
                        <a:pt x="2689" y="2752"/>
                      </a:cubicBezTo>
                      <a:cubicBezTo>
                        <a:pt x="3221" y="2732"/>
                        <a:pt x="3722" y="2531"/>
                        <a:pt x="4244" y="2501"/>
                      </a:cubicBezTo>
                      <a:cubicBezTo>
                        <a:pt x="4424" y="2491"/>
                        <a:pt x="5076" y="2491"/>
                        <a:pt x="4916" y="2150"/>
                      </a:cubicBezTo>
                      <a:cubicBezTo>
                        <a:pt x="4956" y="2140"/>
                        <a:pt x="4996" y="2090"/>
                        <a:pt x="5036" y="2080"/>
                      </a:cubicBezTo>
                      <a:cubicBezTo>
                        <a:pt x="4956" y="1969"/>
                        <a:pt x="4815" y="1849"/>
                        <a:pt x="4765" y="1759"/>
                      </a:cubicBezTo>
                      <a:cubicBezTo>
                        <a:pt x="4765" y="1759"/>
                        <a:pt x="4795" y="1659"/>
                        <a:pt x="4775" y="1628"/>
                      </a:cubicBezTo>
                      <a:cubicBezTo>
                        <a:pt x="4765" y="1598"/>
                        <a:pt x="4615" y="1508"/>
                        <a:pt x="4575" y="1478"/>
                      </a:cubicBezTo>
                      <a:lnTo>
                        <a:pt x="4575" y="1478"/>
                      </a:lnTo>
                      <a:cubicBezTo>
                        <a:pt x="4588" y="1480"/>
                        <a:pt x="4600" y="1480"/>
                        <a:pt x="4611" y="1480"/>
                      </a:cubicBezTo>
                      <a:cubicBezTo>
                        <a:pt x="4803" y="1480"/>
                        <a:pt x="4697" y="1244"/>
                        <a:pt x="4555" y="1187"/>
                      </a:cubicBezTo>
                      <a:cubicBezTo>
                        <a:pt x="4728" y="1007"/>
                        <a:pt x="4534" y="916"/>
                        <a:pt x="4363" y="916"/>
                      </a:cubicBezTo>
                      <a:cubicBezTo>
                        <a:pt x="4306" y="916"/>
                        <a:pt x="4251" y="926"/>
                        <a:pt x="4214" y="946"/>
                      </a:cubicBezTo>
                      <a:cubicBezTo>
                        <a:pt x="4314" y="816"/>
                        <a:pt x="4234" y="615"/>
                        <a:pt x="4123" y="525"/>
                      </a:cubicBezTo>
                      <a:cubicBezTo>
                        <a:pt x="4372" y="231"/>
                        <a:pt x="4254" y="1"/>
                        <a:pt x="40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7"/>
                <p:cNvSpPr/>
                <p:nvPr/>
              </p:nvSpPr>
              <p:spPr>
                <a:xfrm>
                  <a:off x="1807508" y="4214252"/>
                  <a:ext cx="79684" cy="22538"/>
                </a:xfrm>
                <a:custGeom>
                  <a:avLst/>
                  <a:gdLst/>
                  <a:ahLst/>
                  <a:cxnLst/>
                  <a:rect l="l" t="t" r="r" b="b"/>
                  <a:pathLst>
                    <a:path w="1987" h="562" extrusionOk="0">
                      <a:moveTo>
                        <a:pt x="1987" y="0"/>
                      </a:moveTo>
                      <a:cubicBezTo>
                        <a:pt x="1956" y="7"/>
                        <a:pt x="1924" y="8"/>
                        <a:pt x="1893" y="8"/>
                      </a:cubicBezTo>
                      <a:cubicBezTo>
                        <a:pt x="1873" y="8"/>
                        <a:pt x="1853" y="7"/>
                        <a:pt x="1833" y="7"/>
                      </a:cubicBezTo>
                      <a:cubicBezTo>
                        <a:pt x="1744" y="7"/>
                        <a:pt x="1664" y="18"/>
                        <a:pt x="1626" y="140"/>
                      </a:cubicBezTo>
                      <a:cubicBezTo>
                        <a:pt x="1538" y="109"/>
                        <a:pt x="1424" y="63"/>
                        <a:pt x="1327" y="63"/>
                      </a:cubicBezTo>
                      <a:cubicBezTo>
                        <a:pt x="1235" y="63"/>
                        <a:pt x="1159" y="104"/>
                        <a:pt x="1134" y="241"/>
                      </a:cubicBezTo>
                      <a:cubicBezTo>
                        <a:pt x="993" y="159"/>
                        <a:pt x="912" y="110"/>
                        <a:pt x="838" y="110"/>
                      </a:cubicBezTo>
                      <a:cubicBezTo>
                        <a:pt x="749" y="110"/>
                        <a:pt x="671" y="181"/>
                        <a:pt x="512" y="351"/>
                      </a:cubicBezTo>
                      <a:cubicBezTo>
                        <a:pt x="436" y="290"/>
                        <a:pt x="368" y="265"/>
                        <a:pt x="306" y="265"/>
                      </a:cubicBezTo>
                      <a:cubicBezTo>
                        <a:pt x="166" y="265"/>
                        <a:pt x="64" y="401"/>
                        <a:pt x="1" y="562"/>
                      </a:cubicBezTo>
                      <a:cubicBezTo>
                        <a:pt x="50" y="477"/>
                        <a:pt x="120" y="421"/>
                        <a:pt x="203" y="421"/>
                      </a:cubicBezTo>
                      <a:cubicBezTo>
                        <a:pt x="237" y="421"/>
                        <a:pt x="274" y="431"/>
                        <a:pt x="312" y="451"/>
                      </a:cubicBezTo>
                      <a:cubicBezTo>
                        <a:pt x="352" y="472"/>
                        <a:pt x="368" y="480"/>
                        <a:pt x="379" y="480"/>
                      </a:cubicBezTo>
                      <a:cubicBezTo>
                        <a:pt x="394" y="480"/>
                        <a:pt x="398" y="461"/>
                        <a:pt x="452" y="431"/>
                      </a:cubicBezTo>
                      <a:cubicBezTo>
                        <a:pt x="477" y="416"/>
                        <a:pt x="507" y="406"/>
                        <a:pt x="534" y="406"/>
                      </a:cubicBezTo>
                      <a:cubicBezTo>
                        <a:pt x="560" y="406"/>
                        <a:pt x="583" y="416"/>
                        <a:pt x="593" y="441"/>
                      </a:cubicBezTo>
                      <a:cubicBezTo>
                        <a:pt x="625" y="344"/>
                        <a:pt x="707" y="293"/>
                        <a:pt x="788" y="293"/>
                      </a:cubicBezTo>
                      <a:cubicBezTo>
                        <a:pt x="833" y="293"/>
                        <a:pt x="878" y="309"/>
                        <a:pt x="914" y="341"/>
                      </a:cubicBezTo>
                      <a:cubicBezTo>
                        <a:pt x="931" y="303"/>
                        <a:pt x="953" y="290"/>
                        <a:pt x="978" y="290"/>
                      </a:cubicBezTo>
                      <a:cubicBezTo>
                        <a:pt x="1011" y="290"/>
                        <a:pt x="1049" y="314"/>
                        <a:pt x="1084" y="331"/>
                      </a:cubicBezTo>
                      <a:cubicBezTo>
                        <a:pt x="1106" y="348"/>
                        <a:pt x="1122" y="358"/>
                        <a:pt x="1137" y="358"/>
                      </a:cubicBezTo>
                      <a:cubicBezTo>
                        <a:pt x="1157" y="358"/>
                        <a:pt x="1176" y="341"/>
                        <a:pt x="1204" y="301"/>
                      </a:cubicBezTo>
                      <a:cubicBezTo>
                        <a:pt x="1245" y="241"/>
                        <a:pt x="1245" y="201"/>
                        <a:pt x="1315" y="181"/>
                      </a:cubicBezTo>
                      <a:cubicBezTo>
                        <a:pt x="1328" y="178"/>
                        <a:pt x="1341" y="176"/>
                        <a:pt x="1352" y="176"/>
                      </a:cubicBezTo>
                      <a:cubicBezTo>
                        <a:pt x="1417" y="176"/>
                        <a:pt x="1451" y="223"/>
                        <a:pt x="1485" y="291"/>
                      </a:cubicBezTo>
                      <a:cubicBezTo>
                        <a:pt x="1498" y="276"/>
                        <a:pt x="1511" y="270"/>
                        <a:pt x="1525" y="270"/>
                      </a:cubicBezTo>
                      <a:cubicBezTo>
                        <a:pt x="1562" y="270"/>
                        <a:pt x="1602" y="312"/>
                        <a:pt x="1638" y="312"/>
                      </a:cubicBezTo>
                      <a:cubicBezTo>
                        <a:pt x="1640" y="312"/>
                        <a:pt x="1643" y="312"/>
                        <a:pt x="1646" y="311"/>
                      </a:cubicBezTo>
                      <a:cubicBezTo>
                        <a:pt x="1706" y="301"/>
                        <a:pt x="1706" y="261"/>
                        <a:pt x="1716" y="211"/>
                      </a:cubicBezTo>
                      <a:cubicBezTo>
                        <a:pt x="1746" y="140"/>
                        <a:pt x="1776" y="40"/>
                        <a:pt x="1856" y="40"/>
                      </a:cubicBezTo>
                      <a:cubicBezTo>
                        <a:pt x="1861" y="39"/>
                        <a:pt x="1865" y="39"/>
                        <a:pt x="1869" y="39"/>
                      </a:cubicBezTo>
                      <a:cubicBezTo>
                        <a:pt x="1895" y="39"/>
                        <a:pt x="1907" y="62"/>
                        <a:pt x="1927" y="62"/>
                      </a:cubicBezTo>
                      <a:cubicBezTo>
                        <a:pt x="1930" y="62"/>
                        <a:pt x="1933" y="61"/>
                        <a:pt x="1937" y="60"/>
                      </a:cubicBezTo>
                      <a:cubicBezTo>
                        <a:pt x="1967" y="50"/>
                        <a:pt x="1977" y="20"/>
                        <a:pt x="19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7"/>
                <p:cNvSpPr/>
                <p:nvPr/>
              </p:nvSpPr>
              <p:spPr>
                <a:xfrm>
                  <a:off x="1915306" y="4141344"/>
                  <a:ext cx="63202" cy="59231"/>
                </a:xfrm>
                <a:custGeom>
                  <a:avLst/>
                  <a:gdLst/>
                  <a:ahLst/>
                  <a:cxnLst/>
                  <a:rect l="l" t="t" r="r" b="b"/>
                  <a:pathLst>
                    <a:path w="1576" h="1477" extrusionOk="0">
                      <a:moveTo>
                        <a:pt x="1352" y="0"/>
                      </a:moveTo>
                      <a:cubicBezTo>
                        <a:pt x="1253" y="0"/>
                        <a:pt x="1136" y="67"/>
                        <a:pt x="1044" y="223"/>
                      </a:cubicBezTo>
                      <a:cubicBezTo>
                        <a:pt x="1024" y="203"/>
                        <a:pt x="1014" y="173"/>
                        <a:pt x="994" y="153"/>
                      </a:cubicBezTo>
                      <a:cubicBezTo>
                        <a:pt x="914" y="223"/>
                        <a:pt x="844" y="323"/>
                        <a:pt x="793" y="424"/>
                      </a:cubicBezTo>
                      <a:cubicBezTo>
                        <a:pt x="760" y="386"/>
                        <a:pt x="729" y="370"/>
                        <a:pt x="699" y="370"/>
                      </a:cubicBezTo>
                      <a:cubicBezTo>
                        <a:pt x="522" y="370"/>
                        <a:pt x="406" y="948"/>
                        <a:pt x="372" y="1086"/>
                      </a:cubicBezTo>
                      <a:cubicBezTo>
                        <a:pt x="336" y="996"/>
                        <a:pt x="276" y="922"/>
                        <a:pt x="192" y="922"/>
                      </a:cubicBezTo>
                      <a:cubicBezTo>
                        <a:pt x="182" y="922"/>
                        <a:pt x="172" y="923"/>
                        <a:pt x="161" y="925"/>
                      </a:cubicBezTo>
                      <a:cubicBezTo>
                        <a:pt x="21" y="965"/>
                        <a:pt x="1" y="1136"/>
                        <a:pt x="1" y="1367"/>
                      </a:cubicBezTo>
                      <a:cubicBezTo>
                        <a:pt x="1" y="1407"/>
                        <a:pt x="11" y="1437"/>
                        <a:pt x="21" y="1477"/>
                      </a:cubicBezTo>
                      <a:cubicBezTo>
                        <a:pt x="21" y="1377"/>
                        <a:pt x="31" y="1276"/>
                        <a:pt x="81" y="1216"/>
                      </a:cubicBezTo>
                      <a:cubicBezTo>
                        <a:pt x="119" y="1161"/>
                        <a:pt x="148" y="1140"/>
                        <a:pt x="174" y="1140"/>
                      </a:cubicBezTo>
                      <a:cubicBezTo>
                        <a:pt x="235" y="1140"/>
                        <a:pt x="271" y="1264"/>
                        <a:pt x="342" y="1306"/>
                      </a:cubicBezTo>
                      <a:cubicBezTo>
                        <a:pt x="352" y="1276"/>
                        <a:pt x="352" y="1246"/>
                        <a:pt x="362" y="1216"/>
                      </a:cubicBezTo>
                      <a:lnTo>
                        <a:pt x="392" y="1226"/>
                      </a:lnTo>
                      <a:cubicBezTo>
                        <a:pt x="402" y="1196"/>
                        <a:pt x="402" y="1156"/>
                        <a:pt x="432" y="1126"/>
                      </a:cubicBezTo>
                      <a:cubicBezTo>
                        <a:pt x="434" y="1122"/>
                        <a:pt x="437" y="1120"/>
                        <a:pt x="441" y="1120"/>
                      </a:cubicBezTo>
                      <a:cubicBezTo>
                        <a:pt x="451" y="1120"/>
                        <a:pt x="464" y="1132"/>
                        <a:pt x="474" y="1132"/>
                      </a:cubicBezTo>
                      <a:cubicBezTo>
                        <a:pt x="477" y="1132"/>
                        <a:pt x="480" y="1130"/>
                        <a:pt x="482" y="1126"/>
                      </a:cubicBezTo>
                      <a:cubicBezTo>
                        <a:pt x="513" y="1096"/>
                        <a:pt x="492" y="955"/>
                        <a:pt x="492" y="925"/>
                      </a:cubicBezTo>
                      <a:cubicBezTo>
                        <a:pt x="482" y="795"/>
                        <a:pt x="482" y="725"/>
                        <a:pt x="553" y="604"/>
                      </a:cubicBezTo>
                      <a:cubicBezTo>
                        <a:pt x="596" y="534"/>
                        <a:pt x="643" y="498"/>
                        <a:pt x="692" y="498"/>
                      </a:cubicBezTo>
                      <a:cubicBezTo>
                        <a:pt x="734" y="498"/>
                        <a:pt x="778" y="524"/>
                        <a:pt x="823" y="574"/>
                      </a:cubicBezTo>
                      <a:cubicBezTo>
                        <a:pt x="841" y="530"/>
                        <a:pt x="891" y="397"/>
                        <a:pt x="944" y="397"/>
                      </a:cubicBezTo>
                      <a:cubicBezTo>
                        <a:pt x="951" y="397"/>
                        <a:pt x="957" y="399"/>
                        <a:pt x="964" y="404"/>
                      </a:cubicBezTo>
                      <a:cubicBezTo>
                        <a:pt x="1019" y="365"/>
                        <a:pt x="1055" y="265"/>
                        <a:pt x="1111" y="265"/>
                      </a:cubicBezTo>
                      <a:cubicBezTo>
                        <a:pt x="1127" y="265"/>
                        <a:pt x="1144" y="273"/>
                        <a:pt x="1165" y="293"/>
                      </a:cubicBezTo>
                      <a:cubicBezTo>
                        <a:pt x="1205" y="223"/>
                        <a:pt x="1315" y="83"/>
                        <a:pt x="1405" y="83"/>
                      </a:cubicBezTo>
                      <a:cubicBezTo>
                        <a:pt x="1475" y="93"/>
                        <a:pt x="1516" y="193"/>
                        <a:pt x="1536" y="283"/>
                      </a:cubicBezTo>
                      <a:cubicBezTo>
                        <a:pt x="1575" y="113"/>
                        <a:pt x="1480" y="0"/>
                        <a:pt x="13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7"/>
                <p:cNvSpPr/>
                <p:nvPr/>
              </p:nvSpPr>
              <p:spPr>
                <a:xfrm>
                  <a:off x="1984004" y="4115196"/>
                  <a:ext cx="99494" cy="134263"/>
                </a:xfrm>
                <a:custGeom>
                  <a:avLst/>
                  <a:gdLst/>
                  <a:ahLst/>
                  <a:cxnLst/>
                  <a:rect l="l" t="t" r="r" b="b"/>
                  <a:pathLst>
                    <a:path w="2481" h="3348" extrusionOk="0">
                      <a:moveTo>
                        <a:pt x="1197" y="0"/>
                      </a:moveTo>
                      <a:cubicBezTo>
                        <a:pt x="1129" y="0"/>
                        <a:pt x="1083" y="158"/>
                        <a:pt x="1046" y="273"/>
                      </a:cubicBezTo>
                      <a:lnTo>
                        <a:pt x="1076" y="364"/>
                      </a:lnTo>
                      <a:cubicBezTo>
                        <a:pt x="896" y="474"/>
                        <a:pt x="886" y="534"/>
                        <a:pt x="956" y="695"/>
                      </a:cubicBezTo>
                      <a:cubicBezTo>
                        <a:pt x="976" y="745"/>
                        <a:pt x="866" y="725"/>
                        <a:pt x="826" y="785"/>
                      </a:cubicBezTo>
                      <a:cubicBezTo>
                        <a:pt x="776" y="845"/>
                        <a:pt x="776" y="996"/>
                        <a:pt x="786" y="1076"/>
                      </a:cubicBezTo>
                      <a:cubicBezTo>
                        <a:pt x="485" y="1126"/>
                        <a:pt x="505" y="1407"/>
                        <a:pt x="575" y="1587"/>
                      </a:cubicBezTo>
                      <a:cubicBezTo>
                        <a:pt x="344" y="1688"/>
                        <a:pt x="625" y="2209"/>
                        <a:pt x="625" y="2410"/>
                      </a:cubicBezTo>
                      <a:cubicBezTo>
                        <a:pt x="224" y="2430"/>
                        <a:pt x="364" y="2691"/>
                        <a:pt x="364" y="2891"/>
                      </a:cubicBezTo>
                      <a:cubicBezTo>
                        <a:pt x="347" y="2889"/>
                        <a:pt x="330" y="2888"/>
                        <a:pt x="314" y="2888"/>
                      </a:cubicBezTo>
                      <a:cubicBezTo>
                        <a:pt x="0" y="2888"/>
                        <a:pt x="79" y="3253"/>
                        <a:pt x="394" y="3262"/>
                      </a:cubicBezTo>
                      <a:cubicBezTo>
                        <a:pt x="394" y="3262"/>
                        <a:pt x="1065" y="3348"/>
                        <a:pt x="1599" y="3348"/>
                      </a:cubicBezTo>
                      <a:cubicBezTo>
                        <a:pt x="1904" y="3348"/>
                        <a:pt x="2164" y="3320"/>
                        <a:pt x="2230" y="3232"/>
                      </a:cubicBezTo>
                      <a:cubicBezTo>
                        <a:pt x="2250" y="3212"/>
                        <a:pt x="2481" y="3112"/>
                        <a:pt x="2300" y="2841"/>
                      </a:cubicBezTo>
                      <a:cubicBezTo>
                        <a:pt x="2260" y="2771"/>
                        <a:pt x="2120" y="2801"/>
                        <a:pt x="2080" y="2721"/>
                      </a:cubicBezTo>
                      <a:cubicBezTo>
                        <a:pt x="2039" y="2620"/>
                        <a:pt x="1989" y="2530"/>
                        <a:pt x="1929" y="2460"/>
                      </a:cubicBezTo>
                      <a:cubicBezTo>
                        <a:pt x="1889" y="2410"/>
                        <a:pt x="1749" y="2420"/>
                        <a:pt x="1749" y="2360"/>
                      </a:cubicBezTo>
                      <a:cubicBezTo>
                        <a:pt x="1738" y="2320"/>
                        <a:pt x="1799" y="2229"/>
                        <a:pt x="1799" y="2189"/>
                      </a:cubicBezTo>
                      <a:cubicBezTo>
                        <a:pt x="1819" y="1908"/>
                        <a:pt x="1688" y="1958"/>
                        <a:pt x="1648" y="1868"/>
                      </a:cubicBezTo>
                      <a:cubicBezTo>
                        <a:pt x="1588" y="1768"/>
                        <a:pt x="1708" y="1768"/>
                        <a:pt x="1618" y="1507"/>
                      </a:cubicBezTo>
                      <a:cubicBezTo>
                        <a:pt x="1608" y="1467"/>
                        <a:pt x="1608" y="1357"/>
                        <a:pt x="1618" y="1236"/>
                      </a:cubicBezTo>
                      <a:cubicBezTo>
                        <a:pt x="1658" y="1016"/>
                        <a:pt x="1518" y="1026"/>
                        <a:pt x="1528" y="945"/>
                      </a:cubicBezTo>
                      <a:cubicBezTo>
                        <a:pt x="1548" y="835"/>
                        <a:pt x="1588" y="775"/>
                        <a:pt x="1458" y="655"/>
                      </a:cubicBezTo>
                      <a:lnTo>
                        <a:pt x="1458" y="655"/>
                      </a:lnTo>
                      <a:cubicBezTo>
                        <a:pt x="1463" y="655"/>
                        <a:pt x="1468" y="655"/>
                        <a:pt x="1473" y="655"/>
                      </a:cubicBezTo>
                      <a:cubicBezTo>
                        <a:pt x="1576" y="655"/>
                        <a:pt x="1449" y="552"/>
                        <a:pt x="1488" y="514"/>
                      </a:cubicBezTo>
                      <a:cubicBezTo>
                        <a:pt x="1461" y="451"/>
                        <a:pt x="1458" y="381"/>
                        <a:pt x="1386" y="381"/>
                      </a:cubicBezTo>
                      <a:cubicBezTo>
                        <a:pt x="1378" y="381"/>
                        <a:pt x="1368" y="382"/>
                        <a:pt x="1357" y="384"/>
                      </a:cubicBezTo>
                      <a:cubicBezTo>
                        <a:pt x="1397" y="344"/>
                        <a:pt x="1317" y="123"/>
                        <a:pt x="1287" y="83"/>
                      </a:cubicBezTo>
                      <a:cubicBezTo>
                        <a:pt x="1254" y="24"/>
                        <a:pt x="1224" y="0"/>
                        <a:pt x="1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7"/>
                <p:cNvSpPr/>
                <p:nvPr/>
              </p:nvSpPr>
              <p:spPr>
                <a:xfrm>
                  <a:off x="2003815" y="4141023"/>
                  <a:ext cx="20974" cy="37857"/>
                </a:xfrm>
                <a:custGeom>
                  <a:avLst/>
                  <a:gdLst/>
                  <a:ahLst/>
                  <a:cxnLst/>
                  <a:rect l="l" t="t" r="r" b="b"/>
                  <a:pathLst>
                    <a:path w="523" h="944" extrusionOk="0">
                      <a:moveTo>
                        <a:pt x="442" y="0"/>
                      </a:moveTo>
                      <a:lnTo>
                        <a:pt x="442" y="0"/>
                      </a:lnTo>
                      <a:cubicBezTo>
                        <a:pt x="452" y="21"/>
                        <a:pt x="452" y="41"/>
                        <a:pt x="462" y="51"/>
                      </a:cubicBezTo>
                      <a:cubicBezTo>
                        <a:pt x="482" y="101"/>
                        <a:pt x="372" y="81"/>
                        <a:pt x="332" y="141"/>
                      </a:cubicBezTo>
                      <a:cubicBezTo>
                        <a:pt x="282" y="201"/>
                        <a:pt x="282" y="352"/>
                        <a:pt x="292" y="432"/>
                      </a:cubicBezTo>
                      <a:cubicBezTo>
                        <a:pt x="1" y="482"/>
                        <a:pt x="11" y="763"/>
                        <a:pt x="81" y="943"/>
                      </a:cubicBezTo>
                      <a:cubicBezTo>
                        <a:pt x="71" y="853"/>
                        <a:pt x="41" y="713"/>
                        <a:pt x="151" y="673"/>
                      </a:cubicBezTo>
                      <a:lnTo>
                        <a:pt x="171" y="683"/>
                      </a:lnTo>
                      <a:cubicBezTo>
                        <a:pt x="171" y="662"/>
                        <a:pt x="151" y="612"/>
                        <a:pt x="181" y="592"/>
                      </a:cubicBezTo>
                      <a:cubicBezTo>
                        <a:pt x="191" y="586"/>
                        <a:pt x="205" y="583"/>
                        <a:pt x="220" y="583"/>
                      </a:cubicBezTo>
                      <a:cubicBezTo>
                        <a:pt x="249" y="583"/>
                        <a:pt x="285" y="592"/>
                        <a:pt x="312" y="592"/>
                      </a:cubicBezTo>
                      <a:cubicBezTo>
                        <a:pt x="312" y="576"/>
                        <a:pt x="333" y="468"/>
                        <a:pt x="369" y="468"/>
                      </a:cubicBezTo>
                      <a:cubicBezTo>
                        <a:pt x="376" y="468"/>
                        <a:pt x="384" y="472"/>
                        <a:pt x="392" y="482"/>
                      </a:cubicBezTo>
                      <a:cubicBezTo>
                        <a:pt x="392" y="455"/>
                        <a:pt x="400" y="306"/>
                        <a:pt x="460" y="306"/>
                      </a:cubicBezTo>
                      <a:cubicBezTo>
                        <a:pt x="467" y="306"/>
                        <a:pt x="474" y="307"/>
                        <a:pt x="482" y="311"/>
                      </a:cubicBezTo>
                      <a:cubicBezTo>
                        <a:pt x="482" y="281"/>
                        <a:pt x="472" y="241"/>
                        <a:pt x="482" y="221"/>
                      </a:cubicBezTo>
                      <a:cubicBezTo>
                        <a:pt x="482" y="201"/>
                        <a:pt x="512" y="191"/>
                        <a:pt x="512" y="181"/>
                      </a:cubicBezTo>
                      <a:cubicBezTo>
                        <a:pt x="522" y="151"/>
                        <a:pt x="512" y="81"/>
                        <a:pt x="502" y="61"/>
                      </a:cubicBezTo>
                      <a:cubicBezTo>
                        <a:pt x="492" y="41"/>
                        <a:pt x="472" y="21"/>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7"/>
                <p:cNvSpPr/>
                <p:nvPr/>
              </p:nvSpPr>
              <p:spPr>
                <a:xfrm>
                  <a:off x="2006622" y="4178841"/>
                  <a:ext cx="842" cy="842"/>
                </a:xfrm>
                <a:custGeom>
                  <a:avLst/>
                  <a:gdLst/>
                  <a:ahLst/>
                  <a:cxnLst/>
                  <a:rect l="l" t="t" r="r" b="b"/>
                  <a:pathLst>
                    <a:path w="21" h="21" extrusionOk="0">
                      <a:moveTo>
                        <a:pt x="11" y="0"/>
                      </a:moveTo>
                      <a:lnTo>
                        <a:pt x="1" y="10"/>
                      </a:lnTo>
                      <a:lnTo>
                        <a:pt x="21" y="20"/>
                      </a:lnTo>
                      <a:lnTo>
                        <a:pt x="21" y="20"/>
                      </a:lnTo>
                      <a:lnTo>
                        <a:pt x="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2024348" y="4115276"/>
                  <a:ext cx="7660" cy="16522"/>
                </a:xfrm>
                <a:custGeom>
                  <a:avLst/>
                  <a:gdLst/>
                  <a:ahLst/>
                  <a:cxnLst/>
                  <a:rect l="l" t="t" r="r" b="b"/>
                  <a:pathLst>
                    <a:path w="191" h="412" extrusionOk="0">
                      <a:moveTo>
                        <a:pt x="191" y="1"/>
                      </a:moveTo>
                      <a:cubicBezTo>
                        <a:pt x="121" y="1"/>
                        <a:pt x="81" y="151"/>
                        <a:pt x="40" y="271"/>
                      </a:cubicBezTo>
                      <a:lnTo>
                        <a:pt x="70" y="362"/>
                      </a:lnTo>
                      <a:cubicBezTo>
                        <a:pt x="40" y="382"/>
                        <a:pt x="20" y="392"/>
                        <a:pt x="0" y="412"/>
                      </a:cubicBezTo>
                      <a:lnTo>
                        <a:pt x="10" y="412"/>
                      </a:lnTo>
                      <a:cubicBezTo>
                        <a:pt x="40" y="412"/>
                        <a:pt x="91" y="412"/>
                        <a:pt x="121" y="392"/>
                      </a:cubicBezTo>
                      <a:cubicBezTo>
                        <a:pt x="111" y="372"/>
                        <a:pt x="91" y="362"/>
                        <a:pt x="81" y="342"/>
                      </a:cubicBezTo>
                      <a:cubicBezTo>
                        <a:pt x="70" y="281"/>
                        <a:pt x="141" y="281"/>
                        <a:pt x="191" y="241"/>
                      </a:cubicBezTo>
                      <a:cubicBezTo>
                        <a:pt x="171" y="201"/>
                        <a:pt x="161" y="171"/>
                        <a:pt x="191" y="141"/>
                      </a:cubicBezTo>
                      <a:cubicBezTo>
                        <a:pt x="181" y="121"/>
                        <a:pt x="151" y="101"/>
                        <a:pt x="151" y="81"/>
                      </a:cubicBezTo>
                      <a:cubicBezTo>
                        <a:pt x="141" y="51"/>
                        <a:pt x="161" y="2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7"/>
                <p:cNvSpPr/>
                <p:nvPr/>
              </p:nvSpPr>
              <p:spPr>
                <a:xfrm>
                  <a:off x="1471238" y="4158708"/>
                  <a:ext cx="44233" cy="75433"/>
                </a:xfrm>
                <a:custGeom>
                  <a:avLst/>
                  <a:gdLst/>
                  <a:ahLst/>
                  <a:cxnLst/>
                  <a:rect l="l" t="t" r="r" b="b"/>
                  <a:pathLst>
                    <a:path w="1103" h="1881" extrusionOk="0">
                      <a:moveTo>
                        <a:pt x="261" y="1"/>
                      </a:moveTo>
                      <a:cubicBezTo>
                        <a:pt x="201" y="61"/>
                        <a:pt x="281" y="111"/>
                        <a:pt x="211" y="171"/>
                      </a:cubicBezTo>
                      <a:lnTo>
                        <a:pt x="171" y="252"/>
                      </a:lnTo>
                      <a:cubicBezTo>
                        <a:pt x="101" y="312"/>
                        <a:pt x="161" y="382"/>
                        <a:pt x="161" y="462"/>
                      </a:cubicBezTo>
                      <a:cubicBezTo>
                        <a:pt x="161" y="552"/>
                        <a:pt x="60" y="643"/>
                        <a:pt x="40" y="723"/>
                      </a:cubicBezTo>
                      <a:cubicBezTo>
                        <a:pt x="20" y="823"/>
                        <a:pt x="40" y="853"/>
                        <a:pt x="70" y="944"/>
                      </a:cubicBezTo>
                      <a:cubicBezTo>
                        <a:pt x="111" y="1054"/>
                        <a:pt x="81" y="1134"/>
                        <a:pt x="40" y="1235"/>
                      </a:cubicBezTo>
                      <a:cubicBezTo>
                        <a:pt x="0" y="1305"/>
                        <a:pt x="20" y="1345"/>
                        <a:pt x="40" y="1425"/>
                      </a:cubicBezTo>
                      <a:cubicBezTo>
                        <a:pt x="60" y="1525"/>
                        <a:pt x="81" y="1576"/>
                        <a:pt x="161" y="1666"/>
                      </a:cubicBezTo>
                      <a:cubicBezTo>
                        <a:pt x="271" y="1716"/>
                        <a:pt x="331" y="1746"/>
                        <a:pt x="422" y="1786"/>
                      </a:cubicBezTo>
                      <a:cubicBezTo>
                        <a:pt x="542" y="1836"/>
                        <a:pt x="702" y="1856"/>
                        <a:pt x="843" y="1877"/>
                      </a:cubicBezTo>
                      <a:cubicBezTo>
                        <a:pt x="867" y="1879"/>
                        <a:pt x="889" y="1881"/>
                        <a:pt x="910" y="1881"/>
                      </a:cubicBezTo>
                      <a:cubicBezTo>
                        <a:pt x="1037" y="1881"/>
                        <a:pt x="1102" y="1827"/>
                        <a:pt x="1094" y="1706"/>
                      </a:cubicBezTo>
                      <a:cubicBezTo>
                        <a:pt x="1084" y="1556"/>
                        <a:pt x="933" y="1415"/>
                        <a:pt x="853" y="1295"/>
                      </a:cubicBezTo>
                      <a:cubicBezTo>
                        <a:pt x="783" y="1194"/>
                        <a:pt x="793" y="1144"/>
                        <a:pt x="763" y="1044"/>
                      </a:cubicBezTo>
                      <a:cubicBezTo>
                        <a:pt x="732" y="944"/>
                        <a:pt x="632" y="934"/>
                        <a:pt x="582" y="843"/>
                      </a:cubicBezTo>
                      <a:cubicBezTo>
                        <a:pt x="542" y="763"/>
                        <a:pt x="542" y="713"/>
                        <a:pt x="472" y="643"/>
                      </a:cubicBezTo>
                      <a:cubicBezTo>
                        <a:pt x="422" y="593"/>
                        <a:pt x="482" y="573"/>
                        <a:pt x="472" y="522"/>
                      </a:cubicBezTo>
                      <a:cubicBezTo>
                        <a:pt x="452" y="482"/>
                        <a:pt x="472" y="452"/>
                        <a:pt x="442" y="422"/>
                      </a:cubicBezTo>
                      <a:cubicBezTo>
                        <a:pt x="432" y="402"/>
                        <a:pt x="391" y="392"/>
                        <a:pt x="371" y="372"/>
                      </a:cubicBezTo>
                      <a:cubicBezTo>
                        <a:pt x="351" y="342"/>
                        <a:pt x="351" y="322"/>
                        <a:pt x="341" y="282"/>
                      </a:cubicBezTo>
                      <a:cubicBezTo>
                        <a:pt x="331" y="242"/>
                        <a:pt x="331" y="171"/>
                        <a:pt x="321" y="121"/>
                      </a:cubicBezTo>
                      <a:cubicBezTo>
                        <a:pt x="311" y="71"/>
                        <a:pt x="271" y="41"/>
                        <a:pt x="2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7"/>
                <p:cNvSpPr/>
                <p:nvPr/>
              </p:nvSpPr>
              <p:spPr>
                <a:xfrm>
                  <a:off x="1399613" y="4139018"/>
                  <a:ext cx="60394" cy="97569"/>
                </a:xfrm>
                <a:custGeom>
                  <a:avLst/>
                  <a:gdLst/>
                  <a:ahLst/>
                  <a:cxnLst/>
                  <a:rect l="l" t="t" r="r" b="b"/>
                  <a:pathLst>
                    <a:path w="1506" h="2433" extrusionOk="0">
                      <a:moveTo>
                        <a:pt x="573" y="0"/>
                      </a:moveTo>
                      <a:cubicBezTo>
                        <a:pt x="512" y="61"/>
                        <a:pt x="502" y="121"/>
                        <a:pt x="472" y="191"/>
                      </a:cubicBezTo>
                      <a:cubicBezTo>
                        <a:pt x="442" y="251"/>
                        <a:pt x="392" y="331"/>
                        <a:pt x="382" y="412"/>
                      </a:cubicBezTo>
                      <a:cubicBezTo>
                        <a:pt x="372" y="502"/>
                        <a:pt x="382" y="552"/>
                        <a:pt x="352" y="642"/>
                      </a:cubicBezTo>
                      <a:cubicBezTo>
                        <a:pt x="332" y="723"/>
                        <a:pt x="282" y="803"/>
                        <a:pt x="252" y="873"/>
                      </a:cubicBezTo>
                      <a:cubicBezTo>
                        <a:pt x="222" y="973"/>
                        <a:pt x="302" y="1084"/>
                        <a:pt x="252" y="1184"/>
                      </a:cubicBezTo>
                      <a:cubicBezTo>
                        <a:pt x="242" y="1204"/>
                        <a:pt x="191" y="1224"/>
                        <a:pt x="181" y="1254"/>
                      </a:cubicBezTo>
                      <a:cubicBezTo>
                        <a:pt x="161" y="1314"/>
                        <a:pt x="211" y="1364"/>
                        <a:pt x="222" y="1415"/>
                      </a:cubicBezTo>
                      <a:cubicBezTo>
                        <a:pt x="232" y="1495"/>
                        <a:pt x="322" y="1786"/>
                        <a:pt x="211" y="1786"/>
                      </a:cubicBezTo>
                      <a:cubicBezTo>
                        <a:pt x="191" y="1856"/>
                        <a:pt x="211" y="1946"/>
                        <a:pt x="171" y="2016"/>
                      </a:cubicBezTo>
                      <a:cubicBezTo>
                        <a:pt x="156" y="2011"/>
                        <a:pt x="139" y="2011"/>
                        <a:pt x="121" y="2011"/>
                      </a:cubicBezTo>
                      <a:cubicBezTo>
                        <a:pt x="104" y="2011"/>
                        <a:pt x="86" y="2011"/>
                        <a:pt x="71" y="2006"/>
                      </a:cubicBezTo>
                      <a:lnTo>
                        <a:pt x="71" y="2006"/>
                      </a:lnTo>
                      <a:cubicBezTo>
                        <a:pt x="1" y="2077"/>
                        <a:pt x="91" y="2217"/>
                        <a:pt x="151" y="2277"/>
                      </a:cubicBezTo>
                      <a:cubicBezTo>
                        <a:pt x="201" y="2297"/>
                        <a:pt x="292" y="2357"/>
                        <a:pt x="382" y="2368"/>
                      </a:cubicBezTo>
                      <a:cubicBezTo>
                        <a:pt x="492" y="2388"/>
                        <a:pt x="623" y="2388"/>
                        <a:pt x="733" y="2398"/>
                      </a:cubicBezTo>
                      <a:cubicBezTo>
                        <a:pt x="833" y="2407"/>
                        <a:pt x="989" y="2432"/>
                        <a:pt x="1133" y="2432"/>
                      </a:cubicBezTo>
                      <a:cubicBezTo>
                        <a:pt x="1307" y="2432"/>
                        <a:pt x="1463" y="2395"/>
                        <a:pt x="1485" y="2247"/>
                      </a:cubicBezTo>
                      <a:cubicBezTo>
                        <a:pt x="1505" y="2127"/>
                        <a:pt x="1465" y="1956"/>
                        <a:pt x="1395" y="1846"/>
                      </a:cubicBezTo>
                      <a:cubicBezTo>
                        <a:pt x="1345" y="1776"/>
                        <a:pt x="1174" y="1615"/>
                        <a:pt x="1154" y="1535"/>
                      </a:cubicBezTo>
                      <a:cubicBezTo>
                        <a:pt x="1134" y="1475"/>
                        <a:pt x="1204" y="1425"/>
                        <a:pt x="1184" y="1364"/>
                      </a:cubicBezTo>
                      <a:lnTo>
                        <a:pt x="1134" y="1314"/>
                      </a:lnTo>
                      <a:cubicBezTo>
                        <a:pt x="1084" y="1254"/>
                        <a:pt x="994" y="1204"/>
                        <a:pt x="964" y="1134"/>
                      </a:cubicBezTo>
                      <a:cubicBezTo>
                        <a:pt x="914" y="1033"/>
                        <a:pt x="1004" y="1064"/>
                        <a:pt x="1024" y="963"/>
                      </a:cubicBezTo>
                      <a:cubicBezTo>
                        <a:pt x="1034" y="933"/>
                        <a:pt x="984" y="873"/>
                        <a:pt x="984" y="833"/>
                      </a:cubicBezTo>
                      <a:cubicBezTo>
                        <a:pt x="974" y="813"/>
                        <a:pt x="1004" y="793"/>
                        <a:pt x="984" y="753"/>
                      </a:cubicBezTo>
                      <a:cubicBezTo>
                        <a:pt x="964" y="682"/>
                        <a:pt x="914" y="662"/>
                        <a:pt x="904" y="592"/>
                      </a:cubicBezTo>
                      <a:cubicBezTo>
                        <a:pt x="904" y="512"/>
                        <a:pt x="954" y="512"/>
                        <a:pt x="853" y="452"/>
                      </a:cubicBezTo>
                      <a:cubicBezTo>
                        <a:pt x="813" y="422"/>
                        <a:pt x="763" y="432"/>
                        <a:pt x="733" y="392"/>
                      </a:cubicBezTo>
                      <a:cubicBezTo>
                        <a:pt x="693" y="341"/>
                        <a:pt x="753" y="261"/>
                        <a:pt x="643" y="231"/>
                      </a:cubicBezTo>
                      <a:cubicBezTo>
                        <a:pt x="663" y="131"/>
                        <a:pt x="703" y="71"/>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7"/>
                <p:cNvSpPr/>
                <p:nvPr/>
              </p:nvSpPr>
              <p:spPr>
                <a:xfrm>
                  <a:off x="1618459" y="4185498"/>
                  <a:ext cx="222489" cy="84656"/>
                </a:xfrm>
                <a:custGeom>
                  <a:avLst/>
                  <a:gdLst/>
                  <a:ahLst/>
                  <a:cxnLst/>
                  <a:rect l="l" t="t" r="r" b="b"/>
                  <a:pathLst>
                    <a:path w="5548" h="2111" extrusionOk="0">
                      <a:moveTo>
                        <a:pt x="2379" y="1"/>
                      </a:moveTo>
                      <a:cubicBezTo>
                        <a:pt x="2247" y="1"/>
                        <a:pt x="2147" y="156"/>
                        <a:pt x="2147" y="316"/>
                      </a:cubicBezTo>
                      <a:cubicBezTo>
                        <a:pt x="2047" y="225"/>
                        <a:pt x="1951" y="171"/>
                        <a:pt x="1870" y="171"/>
                      </a:cubicBezTo>
                      <a:cubicBezTo>
                        <a:pt x="1771" y="171"/>
                        <a:pt x="1694" y="250"/>
                        <a:pt x="1655" y="436"/>
                      </a:cubicBezTo>
                      <a:cubicBezTo>
                        <a:pt x="1655" y="429"/>
                        <a:pt x="1641" y="424"/>
                        <a:pt x="1618" y="424"/>
                      </a:cubicBezTo>
                      <a:cubicBezTo>
                        <a:pt x="1521" y="424"/>
                        <a:pt x="1266" y="505"/>
                        <a:pt x="1314" y="757"/>
                      </a:cubicBezTo>
                      <a:cubicBezTo>
                        <a:pt x="1268" y="746"/>
                        <a:pt x="1229" y="741"/>
                        <a:pt x="1194" y="741"/>
                      </a:cubicBezTo>
                      <a:cubicBezTo>
                        <a:pt x="1101" y="741"/>
                        <a:pt x="1038" y="776"/>
                        <a:pt x="943" y="827"/>
                      </a:cubicBezTo>
                      <a:cubicBezTo>
                        <a:pt x="930" y="831"/>
                        <a:pt x="919" y="832"/>
                        <a:pt x="909" y="832"/>
                      </a:cubicBezTo>
                      <a:cubicBezTo>
                        <a:pt x="884" y="832"/>
                        <a:pt x="865" y="824"/>
                        <a:pt x="844" y="824"/>
                      </a:cubicBezTo>
                      <a:cubicBezTo>
                        <a:pt x="827" y="824"/>
                        <a:pt x="808" y="829"/>
                        <a:pt x="783" y="847"/>
                      </a:cubicBezTo>
                      <a:cubicBezTo>
                        <a:pt x="733" y="878"/>
                        <a:pt x="743" y="1008"/>
                        <a:pt x="662" y="1058"/>
                      </a:cubicBezTo>
                      <a:cubicBezTo>
                        <a:pt x="636" y="1025"/>
                        <a:pt x="607" y="1013"/>
                        <a:pt x="580" y="1013"/>
                      </a:cubicBezTo>
                      <a:cubicBezTo>
                        <a:pt x="515" y="1013"/>
                        <a:pt x="456" y="1083"/>
                        <a:pt x="442" y="1118"/>
                      </a:cubicBezTo>
                      <a:cubicBezTo>
                        <a:pt x="383" y="1087"/>
                        <a:pt x="321" y="1071"/>
                        <a:pt x="262" y="1071"/>
                      </a:cubicBezTo>
                      <a:cubicBezTo>
                        <a:pt x="171" y="1071"/>
                        <a:pt x="89" y="1109"/>
                        <a:pt x="41" y="1188"/>
                      </a:cubicBezTo>
                      <a:cubicBezTo>
                        <a:pt x="0" y="1269"/>
                        <a:pt x="31" y="1289"/>
                        <a:pt x="71" y="1379"/>
                      </a:cubicBezTo>
                      <a:cubicBezTo>
                        <a:pt x="191" y="1600"/>
                        <a:pt x="462" y="1800"/>
                        <a:pt x="652" y="1891"/>
                      </a:cubicBezTo>
                      <a:cubicBezTo>
                        <a:pt x="942" y="2018"/>
                        <a:pt x="1413" y="2110"/>
                        <a:pt x="1776" y="2110"/>
                      </a:cubicBezTo>
                      <a:cubicBezTo>
                        <a:pt x="1840" y="2110"/>
                        <a:pt x="1901" y="2107"/>
                        <a:pt x="1956" y="2101"/>
                      </a:cubicBezTo>
                      <a:cubicBezTo>
                        <a:pt x="2348" y="2051"/>
                        <a:pt x="2719" y="1901"/>
                        <a:pt x="3120" y="1861"/>
                      </a:cubicBezTo>
                      <a:cubicBezTo>
                        <a:pt x="3410" y="1823"/>
                        <a:pt x="3689" y="1803"/>
                        <a:pt x="3974" y="1803"/>
                      </a:cubicBezTo>
                      <a:cubicBezTo>
                        <a:pt x="4073" y="1803"/>
                        <a:pt x="4172" y="1805"/>
                        <a:pt x="4273" y="1810"/>
                      </a:cubicBezTo>
                      <a:cubicBezTo>
                        <a:pt x="4306" y="1811"/>
                        <a:pt x="4342" y="1812"/>
                        <a:pt x="4383" y="1812"/>
                      </a:cubicBezTo>
                      <a:cubicBezTo>
                        <a:pt x="4748" y="1812"/>
                        <a:pt x="5407" y="1755"/>
                        <a:pt x="5497" y="1349"/>
                      </a:cubicBezTo>
                      <a:cubicBezTo>
                        <a:pt x="5547" y="1158"/>
                        <a:pt x="5447" y="1219"/>
                        <a:pt x="5347" y="1098"/>
                      </a:cubicBezTo>
                      <a:cubicBezTo>
                        <a:pt x="5246" y="988"/>
                        <a:pt x="5256" y="737"/>
                        <a:pt x="5116" y="697"/>
                      </a:cubicBezTo>
                      <a:cubicBezTo>
                        <a:pt x="5107" y="694"/>
                        <a:pt x="5097" y="692"/>
                        <a:pt x="5087" y="692"/>
                      </a:cubicBezTo>
                      <a:cubicBezTo>
                        <a:pt x="5034" y="692"/>
                        <a:pt x="4976" y="733"/>
                        <a:pt x="4925" y="767"/>
                      </a:cubicBezTo>
                      <a:cubicBezTo>
                        <a:pt x="4915" y="737"/>
                        <a:pt x="4905" y="687"/>
                        <a:pt x="4915" y="657"/>
                      </a:cubicBezTo>
                      <a:lnTo>
                        <a:pt x="4845" y="657"/>
                      </a:lnTo>
                      <a:cubicBezTo>
                        <a:pt x="4875" y="557"/>
                        <a:pt x="4855" y="547"/>
                        <a:pt x="4805" y="476"/>
                      </a:cubicBezTo>
                      <a:lnTo>
                        <a:pt x="4765" y="516"/>
                      </a:lnTo>
                      <a:cubicBezTo>
                        <a:pt x="4727" y="462"/>
                        <a:pt x="4690" y="440"/>
                        <a:pt x="4657" y="440"/>
                      </a:cubicBezTo>
                      <a:cubicBezTo>
                        <a:pt x="4567" y="440"/>
                        <a:pt x="4501" y="597"/>
                        <a:pt x="4494" y="707"/>
                      </a:cubicBezTo>
                      <a:cubicBezTo>
                        <a:pt x="4414" y="677"/>
                        <a:pt x="4354" y="607"/>
                        <a:pt x="4304" y="536"/>
                      </a:cubicBezTo>
                      <a:lnTo>
                        <a:pt x="4304" y="536"/>
                      </a:lnTo>
                      <a:cubicBezTo>
                        <a:pt x="4307" y="548"/>
                        <a:pt x="4311" y="558"/>
                        <a:pt x="4315" y="567"/>
                      </a:cubicBezTo>
                      <a:lnTo>
                        <a:pt x="4315" y="567"/>
                      </a:lnTo>
                      <a:cubicBezTo>
                        <a:pt x="4283" y="505"/>
                        <a:pt x="4232" y="481"/>
                        <a:pt x="4174" y="481"/>
                      </a:cubicBezTo>
                      <a:cubicBezTo>
                        <a:pt x="4086" y="481"/>
                        <a:pt x="3984" y="536"/>
                        <a:pt x="3912" y="597"/>
                      </a:cubicBezTo>
                      <a:cubicBezTo>
                        <a:pt x="3909" y="504"/>
                        <a:pt x="3863" y="471"/>
                        <a:pt x="3803" y="471"/>
                      </a:cubicBezTo>
                      <a:cubicBezTo>
                        <a:pt x="3700" y="471"/>
                        <a:pt x="3556" y="571"/>
                        <a:pt x="3511" y="647"/>
                      </a:cubicBezTo>
                      <a:cubicBezTo>
                        <a:pt x="3495" y="549"/>
                        <a:pt x="3419" y="498"/>
                        <a:pt x="3338" y="498"/>
                      </a:cubicBezTo>
                      <a:cubicBezTo>
                        <a:pt x="3319" y="498"/>
                        <a:pt x="3299" y="501"/>
                        <a:pt x="3280" y="506"/>
                      </a:cubicBezTo>
                      <a:cubicBezTo>
                        <a:pt x="3369" y="360"/>
                        <a:pt x="3221" y="299"/>
                        <a:pt x="3062" y="299"/>
                      </a:cubicBezTo>
                      <a:cubicBezTo>
                        <a:pt x="2970" y="299"/>
                        <a:pt x="2874" y="319"/>
                        <a:pt x="2819" y="356"/>
                      </a:cubicBezTo>
                      <a:cubicBezTo>
                        <a:pt x="2827" y="248"/>
                        <a:pt x="2713" y="45"/>
                        <a:pt x="2605" y="45"/>
                      </a:cubicBezTo>
                      <a:cubicBezTo>
                        <a:pt x="2582" y="45"/>
                        <a:pt x="2559" y="54"/>
                        <a:pt x="2538" y="75"/>
                      </a:cubicBezTo>
                      <a:cubicBezTo>
                        <a:pt x="2483" y="23"/>
                        <a:pt x="2429" y="1"/>
                        <a:pt x="23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7"/>
                <p:cNvSpPr/>
                <p:nvPr/>
              </p:nvSpPr>
              <p:spPr>
                <a:xfrm>
                  <a:off x="1439436" y="4198531"/>
                  <a:ext cx="71262" cy="43632"/>
                </a:xfrm>
                <a:custGeom>
                  <a:avLst/>
                  <a:gdLst/>
                  <a:ahLst/>
                  <a:cxnLst/>
                  <a:rect l="l" t="t" r="r" b="b"/>
                  <a:pathLst>
                    <a:path w="1777" h="1088" extrusionOk="0">
                      <a:moveTo>
                        <a:pt x="853" y="1"/>
                      </a:moveTo>
                      <a:cubicBezTo>
                        <a:pt x="753" y="1"/>
                        <a:pt x="633" y="171"/>
                        <a:pt x="583" y="232"/>
                      </a:cubicBezTo>
                      <a:cubicBezTo>
                        <a:pt x="522" y="302"/>
                        <a:pt x="472" y="382"/>
                        <a:pt x="402" y="422"/>
                      </a:cubicBezTo>
                      <a:cubicBezTo>
                        <a:pt x="392" y="402"/>
                        <a:pt x="372" y="382"/>
                        <a:pt x="372" y="362"/>
                      </a:cubicBezTo>
                      <a:cubicBezTo>
                        <a:pt x="302" y="402"/>
                        <a:pt x="222" y="452"/>
                        <a:pt x="181" y="512"/>
                      </a:cubicBezTo>
                      <a:cubicBezTo>
                        <a:pt x="171" y="502"/>
                        <a:pt x="161" y="492"/>
                        <a:pt x="151" y="472"/>
                      </a:cubicBezTo>
                      <a:cubicBezTo>
                        <a:pt x="81" y="532"/>
                        <a:pt x="1" y="603"/>
                        <a:pt x="1" y="713"/>
                      </a:cubicBezTo>
                      <a:cubicBezTo>
                        <a:pt x="11" y="753"/>
                        <a:pt x="51" y="884"/>
                        <a:pt x="81" y="984"/>
                      </a:cubicBezTo>
                      <a:cubicBezTo>
                        <a:pt x="129" y="991"/>
                        <a:pt x="176" y="993"/>
                        <a:pt x="223" y="993"/>
                      </a:cubicBezTo>
                      <a:cubicBezTo>
                        <a:pt x="273" y="993"/>
                        <a:pt x="324" y="991"/>
                        <a:pt x="375" y="991"/>
                      </a:cubicBezTo>
                      <a:cubicBezTo>
                        <a:pt x="404" y="991"/>
                        <a:pt x="433" y="992"/>
                        <a:pt x="462" y="994"/>
                      </a:cubicBezTo>
                      <a:cubicBezTo>
                        <a:pt x="621" y="1003"/>
                        <a:pt x="754" y="1065"/>
                        <a:pt x="918" y="1065"/>
                      </a:cubicBezTo>
                      <a:cubicBezTo>
                        <a:pt x="930" y="1065"/>
                        <a:pt x="942" y="1065"/>
                        <a:pt x="954" y="1064"/>
                      </a:cubicBezTo>
                      <a:cubicBezTo>
                        <a:pt x="1104" y="1064"/>
                        <a:pt x="1255" y="1064"/>
                        <a:pt x="1415" y="1074"/>
                      </a:cubicBezTo>
                      <a:cubicBezTo>
                        <a:pt x="1461" y="1074"/>
                        <a:pt x="1536" y="1087"/>
                        <a:pt x="1606" y="1087"/>
                      </a:cubicBezTo>
                      <a:cubicBezTo>
                        <a:pt x="1658" y="1087"/>
                        <a:pt x="1706" y="1080"/>
                        <a:pt x="1736" y="1054"/>
                      </a:cubicBezTo>
                      <a:cubicBezTo>
                        <a:pt x="1776" y="1024"/>
                        <a:pt x="1776" y="994"/>
                        <a:pt x="1776" y="954"/>
                      </a:cubicBezTo>
                      <a:cubicBezTo>
                        <a:pt x="1776" y="894"/>
                        <a:pt x="1756" y="823"/>
                        <a:pt x="1736" y="763"/>
                      </a:cubicBezTo>
                      <a:cubicBezTo>
                        <a:pt x="1712" y="706"/>
                        <a:pt x="1588" y="470"/>
                        <a:pt x="1499" y="470"/>
                      </a:cubicBezTo>
                      <a:cubicBezTo>
                        <a:pt x="1481" y="470"/>
                        <a:pt x="1464" y="480"/>
                        <a:pt x="1450" y="503"/>
                      </a:cubicBezTo>
                      <a:lnTo>
                        <a:pt x="1450" y="503"/>
                      </a:lnTo>
                      <a:cubicBezTo>
                        <a:pt x="1496" y="403"/>
                        <a:pt x="1173" y="412"/>
                        <a:pt x="1114" y="392"/>
                      </a:cubicBezTo>
                      <a:cubicBezTo>
                        <a:pt x="1136" y="348"/>
                        <a:pt x="1105" y="299"/>
                        <a:pt x="1071" y="299"/>
                      </a:cubicBezTo>
                      <a:cubicBezTo>
                        <a:pt x="1061" y="299"/>
                        <a:pt x="1052" y="302"/>
                        <a:pt x="1044" y="310"/>
                      </a:cubicBezTo>
                      <a:lnTo>
                        <a:pt x="1044" y="310"/>
                      </a:lnTo>
                      <a:cubicBezTo>
                        <a:pt x="1110" y="214"/>
                        <a:pt x="940" y="10"/>
                        <a:pt x="8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7"/>
                <p:cNvSpPr/>
                <p:nvPr/>
              </p:nvSpPr>
              <p:spPr>
                <a:xfrm>
                  <a:off x="1307495" y="4187583"/>
                  <a:ext cx="87744" cy="42709"/>
                </a:xfrm>
                <a:custGeom>
                  <a:avLst/>
                  <a:gdLst/>
                  <a:ahLst/>
                  <a:cxnLst/>
                  <a:rect l="l" t="t" r="r" b="b"/>
                  <a:pathLst>
                    <a:path w="2188" h="1065" extrusionOk="0">
                      <a:moveTo>
                        <a:pt x="979" y="1"/>
                      </a:moveTo>
                      <a:cubicBezTo>
                        <a:pt x="883" y="1"/>
                        <a:pt x="768" y="197"/>
                        <a:pt x="723" y="364"/>
                      </a:cubicBezTo>
                      <a:cubicBezTo>
                        <a:pt x="663" y="344"/>
                        <a:pt x="583" y="284"/>
                        <a:pt x="532" y="234"/>
                      </a:cubicBezTo>
                      <a:cubicBezTo>
                        <a:pt x="502" y="274"/>
                        <a:pt x="482" y="314"/>
                        <a:pt x="442" y="344"/>
                      </a:cubicBezTo>
                      <a:cubicBezTo>
                        <a:pt x="442" y="304"/>
                        <a:pt x="412" y="284"/>
                        <a:pt x="402" y="254"/>
                      </a:cubicBezTo>
                      <a:cubicBezTo>
                        <a:pt x="352" y="274"/>
                        <a:pt x="292" y="294"/>
                        <a:pt x="232" y="294"/>
                      </a:cubicBezTo>
                      <a:cubicBezTo>
                        <a:pt x="229" y="295"/>
                        <a:pt x="226" y="295"/>
                        <a:pt x="224" y="295"/>
                      </a:cubicBezTo>
                      <a:cubicBezTo>
                        <a:pt x="205" y="295"/>
                        <a:pt x="199" y="269"/>
                        <a:pt x="173" y="269"/>
                      </a:cubicBezTo>
                      <a:cubicBezTo>
                        <a:pt x="167" y="269"/>
                        <a:pt x="160" y="270"/>
                        <a:pt x="151" y="274"/>
                      </a:cubicBezTo>
                      <a:cubicBezTo>
                        <a:pt x="51" y="314"/>
                        <a:pt x="1" y="474"/>
                        <a:pt x="51" y="575"/>
                      </a:cubicBezTo>
                      <a:cubicBezTo>
                        <a:pt x="71" y="605"/>
                        <a:pt x="51" y="675"/>
                        <a:pt x="81" y="735"/>
                      </a:cubicBezTo>
                      <a:cubicBezTo>
                        <a:pt x="141" y="846"/>
                        <a:pt x="272" y="846"/>
                        <a:pt x="362" y="866"/>
                      </a:cubicBezTo>
                      <a:cubicBezTo>
                        <a:pt x="700" y="948"/>
                        <a:pt x="1071" y="1064"/>
                        <a:pt x="1427" y="1064"/>
                      </a:cubicBezTo>
                      <a:cubicBezTo>
                        <a:pt x="1504" y="1064"/>
                        <a:pt x="1581" y="1059"/>
                        <a:pt x="1656" y="1046"/>
                      </a:cubicBezTo>
                      <a:cubicBezTo>
                        <a:pt x="1947" y="996"/>
                        <a:pt x="2187" y="755"/>
                        <a:pt x="1856" y="535"/>
                      </a:cubicBezTo>
                      <a:cubicBezTo>
                        <a:pt x="1806" y="505"/>
                        <a:pt x="1696" y="464"/>
                        <a:pt x="1646" y="444"/>
                      </a:cubicBezTo>
                      <a:cubicBezTo>
                        <a:pt x="1606" y="434"/>
                        <a:pt x="1536" y="414"/>
                        <a:pt x="1485" y="384"/>
                      </a:cubicBezTo>
                      <a:cubicBezTo>
                        <a:pt x="1525" y="240"/>
                        <a:pt x="1398" y="207"/>
                        <a:pt x="1274" y="207"/>
                      </a:cubicBezTo>
                      <a:cubicBezTo>
                        <a:pt x="1208" y="207"/>
                        <a:pt x="1143" y="217"/>
                        <a:pt x="1104" y="224"/>
                      </a:cubicBezTo>
                      <a:cubicBezTo>
                        <a:pt x="1079" y="62"/>
                        <a:pt x="1032" y="1"/>
                        <a:pt x="9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1330033" y="4187703"/>
                  <a:ext cx="347007" cy="94963"/>
                </a:xfrm>
                <a:custGeom>
                  <a:avLst/>
                  <a:gdLst/>
                  <a:ahLst/>
                  <a:cxnLst/>
                  <a:rect l="l" t="t" r="r" b="b"/>
                  <a:pathLst>
                    <a:path w="8653" h="2368" extrusionOk="0">
                      <a:moveTo>
                        <a:pt x="6049" y="0"/>
                      </a:moveTo>
                      <a:cubicBezTo>
                        <a:pt x="5858" y="90"/>
                        <a:pt x="5598" y="60"/>
                        <a:pt x="5598" y="341"/>
                      </a:cubicBezTo>
                      <a:cubicBezTo>
                        <a:pt x="5578" y="331"/>
                        <a:pt x="5567" y="301"/>
                        <a:pt x="5547" y="291"/>
                      </a:cubicBezTo>
                      <a:cubicBezTo>
                        <a:pt x="5267" y="421"/>
                        <a:pt x="5156" y="502"/>
                        <a:pt x="5126" y="843"/>
                      </a:cubicBezTo>
                      <a:cubicBezTo>
                        <a:pt x="5060" y="722"/>
                        <a:pt x="4954" y="667"/>
                        <a:pt x="4856" y="667"/>
                      </a:cubicBezTo>
                      <a:cubicBezTo>
                        <a:pt x="4716" y="667"/>
                        <a:pt x="4591" y="779"/>
                        <a:pt x="4615" y="973"/>
                      </a:cubicBezTo>
                      <a:cubicBezTo>
                        <a:pt x="4585" y="943"/>
                        <a:pt x="4554" y="913"/>
                        <a:pt x="4534" y="883"/>
                      </a:cubicBezTo>
                      <a:cubicBezTo>
                        <a:pt x="4534" y="953"/>
                        <a:pt x="4484" y="1023"/>
                        <a:pt x="4504" y="1123"/>
                      </a:cubicBezTo>
                      <a:cubicBezTo>
                        <a:pt x="4392" y="1080"/>
                        <a:pt x="4223" y="990"/>
                        <a:pt x="4098" y="990"/>
                      </a:cubicBezTo>
                      <a:cubicBezTo>
                        <a:pt x="4021" y="990"/>
                        <a:pt x="3962" y="1024"/>
                        <a:pt x="3943" y="1123"/>
                      </a:cubicBezTo>
                      <a:cubicBezTo>
                        <a:pt x="3863" y="1038"/>
                        <a:pt x="3710" y="953"/>
                        <a:pt x="3596" y="953"/>
                      </a:cubicBezTo>
                      <a:cubicBezTo>
                        <a:pt x="3521" y="953"/>
                        <a:pt x="3463" y="989"/>
                        <a:pt x="3451" y="1083"/>
                      </a:cubicBezTo>
                      <a:cubicBezTo>
                        <a:pt x="3421" y="973"/>
                        <a:pt x="3381" y="873"/>
                        <a:pt x="3341" y="782"/>
                      </a:cubicBezTo>
                      <a:cubicBezTo>
                        <a:pt x="3180" y="792"/>
                        <a:pt x="3030" y="873"/>
                        <a:pt x="2909" y="983"/>
                      </a:cubicBezTo>
                      <a:cubicBezTo>
                        <a:pt x="2899" y="923"/>
                        <a:pt x="2859" y="893"/>
                        <a:pt x="2849" y="833"/>
                      </a:cubicBezTo>
                      <a:cubicBezTo>
                        <a:pt x="2830" y="839"/>
                        <a:pt x="2811" y="842"/>
                        <a:pt x="2792" y="842"/>
                      </a:cubicBezTo>
                      <a:cubicBezTo>
                        <a:pt x="2706" y="842"/>
                        <a:pt x="2619" y="785"/>
                        <a:pt x="2546" y="785"/>
                      </a:cubicBezTo>
                      <a:cubicBezTo>
                        <a:pt x="2490" y="785"/>
                        <a:pt x="2442" y="818"/>
                        <a:pt x="2408" y="933"/>
                      </a:cubicBezTo>
                      <a:cubicBezTo>
                        <a:pt x="2324" y="789"/>
                        <a:pt x="2180" y="731"/>
                        <a:pt x="2036" y="731"/>
                      </a:cubicBezTo>
                      <a:cubicBezTo>
                        <a:pt x="1939" y="731"/>
                        <a:pt x="1843" y="758"/>
                        <a:pt x="1766" y="802"/>
                      </a:cubicBezTo>
                      <a:cubicBezTo>
                        <a:pt x="1736" y="722"/>
                        <a:pt x="1666" y="672"/>
                        <a:pt x="1636" y="592"/>
                      </a:cubicBezTo>
                      <a:cubicBezTo>
                        <a:pt x="1515" y="602"/>
                        <a:pt x="1445" y="592"/>
                        <a:pt x="1355" y="682"/>
                      </a:cubicBezTo>
                      <a:lnTo>
                        <a:pt x="1274" y="602"/>
                      </a:lnTo>
                      <a:cubicBezTo>
                        <a:pt x="1254" y="612"/>
                        <a:pt x="1234" y="632"/>
                        <a:pt x="1224" y="652"/>
                      </a:cubicBezTo>
                      <a:cubicBezTo>
                        <a:pt x="1194" y="602"/>
                        <a:pt x="1124" y="552"/>
                        <a:pt x="1094" y="512"/>
                      </a:cubicBezTo>
                      <a:cubicBezTo>
                        <a:pt x="1064" y="542"/>
                        <a:pt x="984" y="582"/>
                        <a:pt x="953" y="612"/>
                      </a:cubicBezTo>
                      <a:cubicBezTo>
                        <a:pt x="833" y="431"/>
                        <a:pt x="763" y="351"/>
                        <a:pt x="552" y="351"/>
                      </a:cubicBezTo>
                      <a:cubicBezTo>
                        <a:pt x="492" y="391"/>
                        <a:pt x="452" y="401"/>
                        <a:pt x="402" y="431"/>
                      </a:cubicBezTo>
                      <a:cubicBezTo>
                        <a:pt x="392" y="431"/>
                        <a:pt x="362" y="371"/>
                        <a:pt x="352" y="361"/>
                      </a:cubicBezTo>
                      <a:cubicBezTo>
                        <a:pt x="332" y="411"/>
                        <a:pt x="291" y="461"/>
                        <a:pt x="281" y="512"/>
                      </a:cubicBezTo>
                      <a:cubicBezTo>
                        <a:pt x="221" y="451"/>
                        <a:pt x="151" y="451"/>
                        <a:pt x="111" y="411"/>
                      </a:cubicBezTo>
                      <a:cubicBezTo>
                        <a:pt x="31" y="542"/>
                        <a:pt x="1" y="702"/>
                        <a:pt x="21" y="863"/>
                      </a:cubicBezTo>
                      <a:cubicBezTo>
                        <a:pt x="41" y="1224"/>
                        <a:pt x="1" y="1685"/>
                        <a:pt x="322" y="2006"/>
                      </a:cubicBezTo>
                      <a:cubicBezTo>
                        <a:pt x="582" y="2247"/>
                        <a:pt x="1102" y="2368"/>
                        <a:pt x="1445" y="2368"/>
                      </a:cubicBezTo>
                      <a:cubicBezTo>
                        <a:pt x="1459" y="2368"/>
                        <a:pt x="1472" y="2368"/>
                        <a:pt x="1485" y="2367"/>
                      </a:cubicBezTo>
                      <a:cubicBezTo>
                        <a:pt x="1866" y="2347"/>
                        <a:pt x="2247" y="2277"/>
                        <a:pt x="2639" y="2277"/>
                      </a:cubicBezTo>
                      <a:cubicBezTo>
                        <a:pt x="3086" y="2277"/>
                        <a:pt x="3539" y="2324"/>
                        <a:pt x="3990" y="2324"/>
                      </a:cubicBezTo>
                      <a:cubicBezTo>
                        <a:pt x="4165" y="2324"/>
                        <a:pt x="4340" y="2317"/>
                        <a:pt x="4514" y="2297"/>
                      </a:cubicBezTo>
                      <a:cubicBezTo>
                        <a:pt x="5527" y="2187"/>
                        <a:pt x="6561" y="1816"/>
                        <a:pt x="7564" y="1585"/>
                      </a:cubicBezTo>
                      <a:cubicBezTo>
                        <a:pt x="7864" y="1525"/>
                        <a:pt x="8376" y="1545"/>
                        <a:pt x="8527" y="1254"/>
                      </a:cubicBezTo>
                      <a:cubicBezTo>
                        <a:pt x="8653" y="1025"/>
                        <a:pt x="8537" y="771"/>
                        <a:pt x="8325" y="771"/>
                      </a:cubicBezTo>
                      <a:cubicBezTo>
                        <a:pt x="8268" y="771"/>
                        <a:pt x="8204" y="790"/>
                        <a:pt x="8135" y="833"/>
                      </a:cubicBezTo>
                      <a:cubicBezTo>
                        <a:pt x="8115" y="752"/>
                        <a:pt x="8045" y="722"/>
                        <a:pt x="8015" y="672"/>
                      </a:cubicBezTo>
                      <a:cubicBezTo>
                        <a:pt x="7975" y="692"/>
                        <a:pt x="7955" y="722"/>
                        <a:pt x="7925" y="752"/>
                      </a:cubicBezTo>
                      <a:cubicBezTo>
                        <a:pt x="7925" y="732"/>
                        <a:pt x="7925" y="672"/>
                        <a:pt x="7905" y="652"/>
                      </a:cubicBezTo>
                      <a:cubicBezTo>
                        <a:pt x="7764" y="672"/>
                        <a:pt x="7624" y="722"/>
                        <a:pt x="7503" y="792"/>
                      </a:cubicBezTo>
                      <a:cubicBezTo>
                        <a:pt x="7473" y="772"/>
                        <a:pt x="7373" y="692"/>
                        <a:pt x="7353" y="672"/>
                      </a:cubicBezTo>
                      <a:cubicBezTo>
                        <a:pt x="7403" y="582"/>
                        <a:pt x="7393" y="461"/>
                        <a:pt x="7413" y="361"/>
                      </a:cubicBezTo>
                      <a:lnTo>
                        <a:pt x="7413" y="361"/>
                      </a:lnTo>
                      <a:cubicBezTo>
                        <a:pt x="7182" y="381"/>
                        <a:pt x="6962" y="512"/>
                        <a:pt x="6751" y="562"/>
                      </a:cubicBezTo>
                      <a:cubicBezTo>
                        <a:pt x="6721" y="542"/>
                        <a:pt x="6631" y="481"/>
                        <a:pt x="6611" y="451"/>
                      </a:cubicBezTo>
                      <a:cubicBezTo>
                        <a:pt x="6591" y="471"/>
                        <a:pt x="6581" y="502"/>
                        <a:pt x="6550" y="522"/>
                      </a:cubicBezTo>
                      <a:cubicBezTo>
                        <a:pt x="6664" y="296"/>
                        <a:pt x="6553" y="84"/>
                        <a:pt x="6404" y="84"/>
                      </a:cubicBezTo>
                      <a:cubicBezTo>
                        <a:pt x="6341" y="84"/>
                        <a:pt x="6272" y="122"/>
                        <a:pt x="6209" y="211"/>
                      </a:cubicBezTo>
                      <a:cubicBezTo>
                        <a:pt x="6139" y="70"/>
                        <a:pt x="6169" y="171"/>
                        <a:pt x="6069" y="90"/>
                      </a:cubicBezTo>
                      <a:cubicBezTo>
                        <a:pt x="6059" y="70"/>
                        <a:pt x="6059" y="10"/>
                        <a:pt x="60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7"/>
                <p:cNvSpPr/>
                <p:nvPr/>
              </p:nvSpPr>
              <p:spPr>
                <a:xfrm>
                  <a:off x="1509858" y="4187703"/>
                  <a:ext cx="110242" cy="67452"/>
                </a:xfrm>
                <a:custGeom>
                  <a:avLst/>
                  <a:gdLst/>
                  <a:ahLst/>
                  <a:cxnLst/>
                  <a:rect l="l" t="t" r="r" b="b"/>
                  <a:pathLst>
                    <a:path w="2749" h="1682" extrusionOk="0">
                      <a:moveTo>
                        <a:pt x="1565" y="0"/>
                      </a:moveTo>
                      <a:cubicBezTo>
                        <a:pt x="1374" y="90"/>
                        <a:pt x="1114" y="60"/>
                        <a:pt x="1114" y="341"/>
                      </a:cubicBezTo>
                      <a:cubicBezTo>
                        <a:pt x="1094" y="331"/>
                        <a:pt x="1083" y="301"/>
                        <a:pt x="1063" y="291"/>
                      </a:cubicBezTo>
                      <a:cubicBezTo>
                        <a:pt x="783" y="421"/>
                        <a:pt x="672" y="502"/>
                        <a:pt x="642" y="843"/>
                      </a:cubicBezTo>
                      <a:cubicBezTo>
                        <a:pt x="576" y="722"/>
                        <a:pt x="470" y="667"/>
                        <a:pt x="372" y="667"/>
                      </a:cubicBezTo>
                      <a:cubicBezTo>
                        <a:pt x="232" y="667"/>
                        <a:pt x="107" y="779"/>
                        <a:pt x="131" y="973"/>
                      </a:cubicBezTo>
                      <a:cubicBezTo>
                        <a:pt x="101" y="943"/>
                        <a:pt x="70" y="913"/>
                        <a:pt x="50" y="883"/>
                      </a:cubicBezTo>
                      <a:cubicBezTo>
                        <a:pt x="50" y="953"/>
                        <a:pt x="0" y="1023"/>
                        <a:pt x="20" y="1123"/>
                      </a:cubicBezTo>
                      <a:cubicBezTo>
                        <a:pt x="30" y="1194"/>
                        <a:pt x="0" y="1254"/>
                        <a:pt x="10" y="1304"/>
                      </a:cubicBezTo>
                      <a:cubicBezTo>
                        <a:pt x="40" y="1384"/>
                        <a:pt x="60" y="1354"/>
                        <a:pt x="111" y="1414"/>
                      </a:cubicBezTo>
                      <a:cubicBezTo>
                        <a:pt x="161" y="1454"/>
                        <a:pt x="151" y="1515"/>
                        <a:pt x="221" y="1545"/>
                      </a:cubicBezTo>
                      <a:cubicBezTo>
                        <a:pt x="251" y="1560"/>
                        <a:pt x="291" y="1563"/>
                        <a:pt x="336" y="1563"/>
                      </a:cubicBezTo>
                      <a:cubicBezTo>
                        <a:pt x="384" y="1563"/>
                        <a:pt x="437" y="1559"/>
                        <a:pt x="486" y="1559"/>
                      </a:cubicBezTo>
                      <a:cubicBezTo>
                        <a:pt x="513" y="1559"/>
                        <a:pt x="539" y="1560"/>
                        <a:pt x="562" y="1565"/>
                      </a:cubicBezTo>
                      <a:cubicBezTo>
                        <a:pt x="831" y="1626"/>
                        <a:pt x="1153" y="1682"/>
                        <a:pt x="1452" y="1682"/>
                      </a:cubicBezTo>
                      <a:cubicBezTo>
                        <a:pt x="1543" y="1682"/>
                        <a:pt x="1631" y="1677"/>
                        <a:pt x="1715" y="1665"/>
                      </a:cubicBezTo>
                      <a:cubicBezTo>
                        <a:pt x="1796" y="1655"/>
                        <a:pt x="1866" y="1605"/>
                        <a:pt x="1946" y="1595"/>
                      </a:cubicBezTo>
                      <a:cubicBezTo>
                        <a:pt x="1961" y="1593"/>
                        <a:pt x="1977" y="1592"/>
                        <a:pt x="1993" y="1592"/>
                      </a:cubicBezTo>
                      <a:cubicBezTo>
                        <a:pt x="2061" y="1592"/>
                        <a:pt x="2134" y="1607"/>
                        <a:pt x="2207" y="1615"/>
                      </a:cubicBezTo>
                      <a:cubicBezTo>
                        <a:pt x="2387" y="1615"/>
                        <a:pt x="2528" y="1595"/>
                        <a:pt x="2648" y="1454"/>
                      </a:cubicBezTo>
                      <a:cubicBezTo>
                        <a:pt x="2688" y="1404"/>
                        <a:pt x="2749" y="1334"/>
                        <a:pt x="2729" y="1284"/>
                      </a:cubicBezTo>
                      <a:cubicBezTo>
                        <a:pt x="2718" y="1229"/>
                        <a:pt x="2696" y="1219"/>
                        <a:pt x="2668" y="1219"/>
                      </a:cubicBezTo>
                      <a:cubicBezTo>
                        <a:pt x="2653" y="1219"/>
                        <a:pt x="2635" y="1222"/>
                        <a:pt x="2618" y="1222"/>
                      </a:cubicBezTo>
                      <a:cubicBezTo>
                        <a:pt x="2604" y="1222"/>
                        <a:pt x="2591" y="1220"/>
                        <a:pt x="2578" y="1214"/>
                      </a:cubicBezTo>
                      <a:cubicBezTo>
                        <a:pt x="2594" y="1173"/>
                        <a:pt x="2557" y="1138"/>
                        <a:pt x="2521" y="1138"/>
                      </a:cubicBezTo>
                      <a:cubicBezTo>
                        <a:pt x="2513" y="1138"/>
                        <a:pt x="2505" y="1140"/>
                        <a:pt x="2498" y="1143"/>
                      </a:cubicBezTo>
                      <a:cubicBezTo>
                        <a:pt x="2468" y="1103"/>
                        <a:pt x="2448" y="1043"/>
                        <a:pt x="2468" y="993"/>
                      </a:cubicBezTo>
                      <a:cubicBezTo>
                        <a:pt x="2439" y="979"/>
                        <a:pt x="2421" y="965"/>
                        <a:pt x="2399" y="965"/>
                      </a:cubicBezTo>
                      <a:cubicBezTo>
                        <a:pt x="2389" y="965"/>
                        <a:pt x="2379" y="967"/>
                        <a:pt x="2367" y="973"/>
                      </a:cubicBezTo>
                      <a:lnTo>
                        <a:pt x="2387" y="953"/>
                      </a:lnTo>
                      <a:cubicBezTo>
                        <a:pt x="2365" y="927"/>
                        <a:pt x="2344" y="918"/>
                        <a:pt x="2324" y="918"/>
                      </a:cubicBezTo>
                      <a:cubicBezTo>
                        <a:pt x="2283" y="918"/>
                        <a:pt x="2247" y="956"/>
                        <a:pt x="2207" y="963"/>
                      </a:cubicBezTo>
                      <a:cubicBezTo>
                        <a:pt x="2187" y="973"/>
                        <a:pt x="2177" y="993"/>
                        <a:pt x="2157" y="993"/>
                      </a:cubicBezTo>
                      <a:cubicBezTo>
                        <a:pt x="2137" y="993"/>
                        <a:pt x="2087" y="963"/>
                        <a:pt x="2056" y="963"/>
                      </a:cubicBezTo>
                      <a:cubicBezTo>
                        <a:pt x="2117" y="933"/>
                        <a:pt x="2247" y="742"/>
                        <a:pt x="2107" y="732"/>
                      </a:cubicBezTo>
                      <a:cubicBezTo>
                        <a:pt x="2127" y="702"/>
                        <a:pt x="2127" y="682"/>
                        <a:pt x="2157" y="652"/>
                      </a:cubicBezTo>
                      <a:cubicBezTo>
                        <a:pt x="2137" y="612"/>
                        <a:pt x="2087" y="602"/>
                        <a:pt x="2056" y="592"/>
                      </a:cubicBezTo>
                      <a:cubicBezTo>
                        <a:pt x="2077" y="542"/>
                        <a:pt x="2107" y="502"/>
                        <a:pt x="2127" y="461"/>
                      </a:cubicBezTo>
                      <a:lnTo>
                        <a:pt x="2127" y="451"/>
                      </a:lnTo>
                      <a:cubicBezTo>
                        <a:pt x="2107" y="471"/>
                        <a:pt x="2097" y="502"/>
                        <a:pt x="2066" y="522"/>
                      </a:cubicBezTo>
                      <a:cubicBezTo>
                        <a:pt x="2180" y="296"/>
                        <a:pt x="2069" y="84"/>
                        <a:pt x="1920" y="84"/>
                      </a:cubicBezTo>
                      <a:cubicBezTo>
                        <a:pt x="1857" y="84"/>
                        <a:pt x="1788" y="122"/>
                        <a:pt x="1725" y="211"/>
                      </a:cubicBezTo>
                      <a:cubicBezTo>
                        <a:pt x="1655" y="70"/>
                        <a:pt x="1685" y="171"/>
                        <a:pt x="1585" y="90"/>
                      </a:cubicBezTo>
                      <a:cubicBezTo>
                        <a:pt x="1575" y="70"/>
                        <a:pt x="1575" y="10"/>
                        <a:pt x="15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7"/>
                <p:cNvSpPr/>
                <p:nvPr/>
              </p:nvSpPr>
              <p:spPr>
                <a:xfrm>
                  <a:off x="1255200" y="4198531"/>
                  <a:ext cx="110282" cy="67493"/>
                </a:xfrm>
                <a:custGeom>
                  <a:avLst/>
                  <a:gdLst/>
                  <a:ahLst/>
                  <a:cxnLst/>
                  <a:rect l="l" t="t" r="r" b="b"/>
                  <a:pathLst>
                    <a:path w="2750" h="1683" extrusionOk="0">
                      <a:moveTo>
                        <a:pt x="1566" y="1"/>
                      </a:moveTo>
                      <a:cubicBezTo>
                        <a:pt x="1385" y="101"/>
                        <a:pt x="1124" y="61"/>
                        <a:pt x="1124" y="342"/>
                      </a:cubicBezTo>
                      <a:cubicBezTo>
                        <a:pt x="1104" y="332"/>
                        <a:pt x="1094" y="302"/>
                        <a:pt x="1074" y="302"/>
                      </a:cubicBezTo>
                      <a:cubicBezTo>
                        <a:pt x="793" y="432"/>
                        <a:pt x="683" y="502"/>
                        <a:pt x="643" y="843"/>
                      </a:cubicBezTo>
                      <a:cubicBezTo>
                        <a:pt x="581" y="725"/>
                        <a:pt x="478" y="671"/>
                        <a:pt x="380" y="671"/>
                      </a:cubicBezTo>
                      <a:cubicBezTo>
                        <a:pt x="238" y="671"/>
                        <a:pt x="108" y="784"/>
                        <a:pt x="131" y="974"/>
                      </a:cubicBezTo>
                      <a:cubicBezTo>
                        <a:pt x="111" y="954"/>
                        <a:pt x="81" y="914"/>
                        <a:pt x="61" y="894"/>
                      </a:cubicBezTo>
                      <a:cubicBezTo>
                        <a:pt x="61" y="954"/>
                        <a:pt x="1" y="1034"/>
                        <a:pt x="21" y="1134"/>
                      </a:cubicBezTo>
                      <a:lnTo>
                        <a:pt x="21" y="1124"/>
                      </a:lnTo>
                      <a:lnTo>
                        <a:pt x="21" y="1124"/>
                      </a:lnTo>
                      <a:cubicBezTo>
                        <a:pt x="31" y="1194"/>
                        <a:pt x="11" y="1255"/>
                        <a:pt x="21" y="1305"/>
                      </a:cubicBezTo>
                      <a:cubicBezTo>
                        <a:pt x="51" y="1385"/>
                        <a:pt x="71" y="1355"/>
                        <a:pt x="121" y="1415"/>
                      </a:cubicBezTo>
                      <a:cubicBezTo>
                        <a:pt x="161" y="1455"/>
                        <a:pt x="161" y="1515"/>
                        <a:pt x="222" y="1546"/>
                      </a:cubicBezTo>
                      <a:cubicBezTo>
                        <a:pt x="255" y="1560"/>
                        <a:pt x="298" y="1564"/>
                        <a:pt x="344" y="1564"/>
                      </a:cubicBezTo>
                      <a:cubicBezTo>
                        <a:pt x="394" y="1564"/>
                        <a:pt x="448" y="1560"/>
                        <a:pt x="497" y="1560"/>
                      </a:cubicBezTo>
                      <a:cubicBezTo>
                        <a:pt x="524" y="1560"/>
                        <a:pt x="550" y="1561"/>
                        <a:pt x="573" y="1566"/>
                      </a:cubicBezTo>
                      <a:cubicBezTo>
                        <a:pt x="842" y="1627"/>
                        <a:pt x="1164" y="1683"/>
                        <a:pt x="1462" y="1683"/>
                      </a:cubicBezTo>
                      <a:cubicBezTo>
                        <a:pt x="1553" y="1683"/>
                        <a:pt x="1642" y="1678"/>
                        <a:pt x="1726" y="1666"/>
                      </a:cubicBezTo>
                      <a:cubicBezTo>
                        <a:pt x="1806" y="1656"/>
                        <a:pt x="1877" y="1616"/>
                        <a:pt x="1947" y="1596"/>
                      </a:cubicBezTo>
                      <a:cubicBezTo>
                        <a:pt x="1964" y="1594"/>
                        <a:pt x="1981" y="1593"/>
                        <a:pt x="1998" y="1593"/>
                      </a:cubicBezTo>
                      <a:cubicBezTo>
                        <a:pt x="2071" y="1593"/>
                        <a:pt x="2143" y="1608"/>
                        <a:pt x="2208" y="1616"/>
                      </a:cubicBezTo>
                      <a:cubicBezTo>
                        <a:pt x="2229" y="1617"/>
                        <a:pt x="2250" y="1618"/>
                        <a:pt x="2271" y="1618"/>
                      </a:cubicBezTo>
                      <a:cubicBezTo>
                        <a:pt x="2430" y="1618"/>
                        <a:pt x="2551" y="1580"/>
                        <a:pt x="2649" y="1455"/>
                      </a:cubicBezTo>
                      <a:cubicBezTo>
                        <a:pt x="2689" y="1405"/>
                        <a:pt x="2749" y="1345"/>
                        <a:pt x="2739" y="1285"/>
                      </a:cubicBezTo>
                      <a:cubicBezTo>
                        <a:pt x="2730" y="1232"/>
                        <a:pt x="2709" y="1221"/>
                        <a:pt x="2682" y="1221"/>
                      </a:cubicBezTo>
                      <a:cubicBezTo>
                        <a:pt x="2660" y="1221"/>
                        <a:pt x="2635" y="1228"/>
                        <a:pt x="2608" y="1228"/>
                      </a:cubicBezTo>
                      <a:cubicBezTo>
                        <a:pt x="2599" y="1228"/>
                        <a:pt x="2589" y="1227"/>
                        <a:pt x="2579" y="1225"/>
                      </a:cubicBezTo>
                      <a:cubicBezTo>
                        <a:pt x="2603" y="1175"/>
                        <a:pt x="2567" y="1139"/>
                        <a:pt x="2526" y="1139"/>
                      </a:cubicBezTo>
                      <a:cubicBezTo>
                        <a:pt x="2517" y="1139"/>
                        <a:pt x="2507" y="1141"/>
                        <a:pt x="2498" y="1144"/>
                      </a:cubicBezTo>
                      <a:cubicBezTo>
                        <a:pt x="2468" y="1104"/>
                        <a:pt x="2458" y="1044"/>
                        <a:pt x="2468" y="994"/>
                      </a:cubicBezTo>
                      <a:cubicBezTo>
                        <a:pt x="2449" y="981"/>
                        <a:pt x="2434" y="968"/>
                        <a:pt x="2416" y="968"/>
                      </a:cubicBezTo>
                      <a:cubicBezTo>
                        <a:pt x="2405" y="968"/>
                        <a:pt x="2393" y="973"/>
                        <a:pt x="2378" y="984"/>
                      </a:cubicBezTo>
                      <a:lnTo>
                        <a:pt x="2388" y="954"/>
                      </a:lnTo>
                      <a:cubicBezTo>
                        <a:pt x="2369" y="928"/>
                        <a:pt x="2351" y="919"/>
                        <a:pt x="2333" y="919"/>
                      </a:cubicBezTo>
                      <a:cubicBezTo>
                        <a:pt x="2295" y="919"/>
                        <a:pt x="2258" y="960"/>
                        <a:pt x="2218" y="974"/>
                      </a:cubicBezTo>
                      <a:cubicBezTo>
                        <a:pt x="2198" y="974"/>
                        <a:pt x="2188" y="994"/>
                        <a:pt x="2167" y="994"/>
                      </a:cubicBezTo>
                      <a:cubicBezTo>
                        <a:pt x="2147" y="994"/>
                        <a:pt x="2097" y="964"/>
                        <a:pt x="2067" y="964"/>
                      </a:cubicBezTo>
                      <a:cubicBezTo>
                        <a:pt x="2127" y="934"/>
                        <a:pt x="2258" y="743"/>
                        <a:pt x="2117" y="733"/>
                      </a:cubicBezTo>
                      <a:cubicBezTo>
                        <a:pt x="2137" y="703"/>
                        <a:pt x="2137" y="683"/>
                        <a:pt x="2167" y="653"/>
                      </a:cubicBezTo>
                      <a:cubicBezTo>
                        <a:pt x="2147" y="613"/>
                        <a:pt x="2097" y="603"/>
                        <a:pt x="2057" y="593"/>
                      </a:cubicBezTo>
                      <a:cubicBezTo>
                        <a:pt x="2087" y="542"/>
                        <a:pt x="2107" y="502"/>
                        <a:pt x="2137" y="462"/>
                      </a:cubicBezTo>
                      <a:lnTo>
                        <a:pt x="2127" y="462"/>
                      </a:lnTo>
                      <a:cubicBezTo>
                        <a:pt x="2107" y="482"/>
                        <a:pt x="2107" y="512"/>
                        <a:pt x="2077" y="522"/>
                      </a:cubicBezTo>
                      <a:cubicBezTo>
                        <a:pt x="2189" y="298"/>
                        <a:pt x="2076" y="89"/>
                        <a:pt x="1930" y="89"/>
                      </a:cubicBezTo>
                      <a:cubicBezTo>
                        <a:pt x="1866" y="89"/>
                        <a:pt x="1797" y="128"/>
                        <a:pt x="1736" y="222"/>
                      </a:cubicBezTo>
                      <a:cubicBezTo>
                        <a:pt x="1656" y="71"/>
                        <a:pt x="1696" y="171"/>
                        <a:pt x="1586" y="91"/>
                      </a:cubicBezTo>
                      <a:cubicBezTo>
                        <a:pt x="1586" y="71"/>
                        <a:pt x="1586" y="21"/>
                        <a:pt x="1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7"/>
                <p:cNvSpPr/>
                <p:nvPr/>
              </p:nvSpPr>
              <p:spPr>
                <a:xfrm>
                  <a:off x="1510259" y="4187703"/>
                  <a:ext cx="70019" cy="44273"/>
                </a:xfrm>
                <a:custGeom>
                  <a:avLst/>
                  <a:gdLst/>
                  <a:ahLst/>
                  <a:cxnLst/>
                  <a:rect l="l" t="t" r="r" b="b"/>
                  <a:pathLst>
                    <a:path w="1746" h="1104" extrusionOk="0">
                      <a:moveTo>
                        <a:pt x="1555" y="0"/>
                      </a:moveTo>
                      <a:cubicBezTo>
                        <a:pt x="1364" y="90"/>
                        <a:pt x="1104" y="60"/>
                        <a:pt x="1104" y="341"/>
                      </a:cubicBezTo>
                      <a:cubicBezTo>
                        <a:pt x="1084" y="331"/>
                        <a:pt x="1073" y="301"/>
                        <a:pt x="1053" y="291"/>
                      </a:cubicBezTo>
                      <a:cubicBezTo>
                        <a:pt x="773" y="421"/>
                        <a:pt x="662" y="502"/>
                        <a:pt x="632" y="843"/>
                      </a:cubicBezTo>
                      <a:cubicBezTo>
                        <a:pt x="566" y="722"/>
                        <a:pt x="460" y="667"/>
                        <a:pt x="362" y="667"/>
                      </a:cubicBezTo>
                      <a:cubicBezTo>
                        <a:pt x="222" y="667"/>
                        <a:pt x="97" y="779"/>
                        <a:pt x="121" y="973"/>
                      </a:cubicBezTo>
                      <a:cubicBezTo>
                        <a:pt x="91" y="943"/>
                        <a:pt x="60" y="913"/>
                        <a:pt x="40" y="883"/>
                      </a:cubicBezTo>
                      <a:cubicBezTo>
                        <a:pt x="40" y="943"/>
                        <a:pt x="0" y="1013"/>
                        <a:pt x="0" y="1103"/>
                      </a:cubicBezTo>
                      <a:cubicBezTo>
                        <a:pt x="20" y="1073"/>
                        <a:pt x="50" y="1043"/>
                        <a:pt x="80" y="1023"/>
                      </a:cubicBezTo>
                      <a:cubicBezTo>
                        <a:pt x="103" y="1012"/>
                        <a:pt x="122" y="1007"/>
                        <a:pt x="138" y="1007"/>
                      </a:cubicBezTo>
                      <a:cubicBezTo>
                        <a:pt x="208" y="1007"/>
                        <a:pt x="232" y="1093"/>
                        <a:pt x="321" y="1093"/>
                      </a:cubicBezTo>
                      <a:cubicBezTo>
                        <a:pt x="321" y="993"/>
                        <a:pt x="331" y="933"/>
                        <a:pt x="422" y="893"/>
                      </a:cubicBezTo>
                      <a:cubicBezTo>
                        <a:pt x="432" y="893"/>
                        <a:pt x="452" y="913"/>
                        <a:pt x="472" y="913"/>
                      </a:cubicBezTo>
                      <a:cubicBezTo>
                        <a:pt x="499" y="904"/>
                        <a:pt x="526" y="861"/>
                        <a:pt x="554" y="861"/>
                      </a:cubicBezTo>
                      <a:cubicBezTo>
                        <a:pt x="557" y="861"/>
                        <a:pt x="559" y="862"/>
                        <a:pt x="562" y="863"/>
                      </a:cubicBezTo>
                      <a:cubicBezTo>
                        <a:pt x="599" y="863"/>
                        <a:pt x="593" y="924"/>
                        <a:pt x="633" y="924"/>
                      </a:cubicBezTo>
                      <a:cubicBezTo>
                        <a:pt x="636" y="924"/>
                        <a:pt x="639" y="923"/>
                        <a:pt x="642" y="923"/>
                      </a:cubicBezTo>
                      <a:cubicBezTo>
                        <a:pt x="682" y="913"/>
                        <a:pt x="672" y="802"/>
                        <a:pt x="692" y="762"/>
                      </a:cubicBezTo>
                      <a:cubicBezTo>
                        <a:pt x="742" y="672"/>
                        <a:pt x="853" y="652"/>
                        <a:pt x="923" y="612"/>
                      </a:cubicBezTo>
                      <a:cubicBezTo>
                        <a:pt x="973" y="592"/>
                        <a:pt x="1003" y="542"/>
                        <a:pt x="1073" y="522"/>
                      </a:cubicBezTo>
                      <a:cubicBezTo>
                        <a:pt x="1174" y="502"/>
                        <a:pt x="1174" y="532"/>
                        <a:pt x="1244" y="421"/>
                      </a:cubicBezTo>
                      <a:cubicBezTo>
                        <a:pt x="1267" y="375"/>
                        <a:pt x="1255" y="328"/>
                        <a:pt x="1299" y="328"/>
                      </a:cubicBezTo>
                      <a:cubicBezTo>
                        <a:pt x="1312" y="328"/>
                        <a:pt x="1329" y="332"/>
                        <a:pt x="1354" y="341"/>
                      </a:cubicBezTo>
                      <a:cubicBezTo>
                        <a:pt x="1330" y="242"/>
                        <a:pt x="1386" y="157"/>
                        <a:pt x="1479" y="157"/>
                      </a:cubicBezTo>
                      <a:cubicBezTo>
                        <a:pt x="1499" y="157"/>
                        <a:pt x="1521" y="161"/>
                        <a:pt x="1545" y="171"/>
                      </a:cubicBezTo>
                      <a:cubicBezTo>
                        <a:pt x="1575" y="181"/>
                        <a:pt x="1595" y="221"/>
                        <a:pt x="1635" y="231"/>
                      </a:cubicBezTo>
                      <a:cubicBezTo>
                        <a:pt x="1639" y="233"/>
                        <a:pt x="1645" y="234"/>
                        <a:pt x="1652" y="234"/>
                      </a:cubicBezTo>
                      <a:cubicBezTo>
                        <a:pt x="1669" y="234"/>
                        <a:pt x="1695" y="228"/>
                        <a:pt x="1719" y="228"/>
                      </a:cubicBezTo>
                      <a:cubicBezTo>
                        <a:pt x="1728" y="228"/>
                        <a:pt x="1737" y="229"/>
                        <a:pt x="1746" y="231"/>
                      </a:cubicBezTo>
                      <a:lnTo>
                        <a:pt x="1736" y="191"/>
                      </a:lnTo>
                      <a:lnTo>
                        <a:pt x="1715" y="211"/>
                      </a:lnTo>
                      <a:cubicBezTo>
                        <a:pt x="1645" y="70"/>
                        <a:pt x="1675" y="171"/>
                        <a:pt x="1575" y="90"/>
                      </a:cubicBezTo>
                      <a:cubicBezTo>
                        <a:pt x="1565" y="70"/>
                        <a:pt x="1565" y="10"/>
                        <a:pt x="1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7"/>
              <p:cNvGrpSpPr/>
              <p:nvPr/>
            </p:nvGrpSpPr>
            <p:grpSpPr>
              <a:xfrm rot="-575426">
                <a:off x="4977464" y="4241675"/>
                <a:ext cx="824216" cy="233743"/>
                <a:chOff x="2436564" y="2774658"/>
                <a:chExt cx="737475" cy="209143"/>
              </a:xfrm>
            </p:grpSpPr>
            <p:sp>
              <p:nvSpPr>
                <p:cNvPr id="244" name="Google Shape;244;p7"/>
                <p:cNvSpPr/>
                <p:nvPr/>
              </p:nvSpPr>
              <p:spPr>
                <a:xfrm>
                  <a:off x="2436564" y="2775028"/>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rot="-293525">
                  <a:off x="2946011" y="2783857"/>
                  <a:ext cx="222094" cy="148664"/>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7"/>
                <p:cNvSpPr/>
                <p:nvPr/>
              </p:nvSpPr>
              <p:spPr>
                <a:xfrm>
                  <a:off x="2530687" y="2788623"/>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7"/>
                <p:cNvSpPr/>
                <p:nvPr/>
              </p:nvSpPr>
              <p:spPr>
                <a:xfrm>
                  <a:off x="2874784" y="2820106"/>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7"/>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7"/>
              <p:cNvGrpSpPr/>
              <p:nvPr/>
            </p:nvGrpSpPr>
            <p:grpSpPr>
              <a:xfrm rot="-263875">
                <a:off x="5836717" y="4098665"/>
                <a:ext cx="813287" cy="233323"/>
                <a:chOff x="2447923" y="2707800"/>
                <a:chExt cx="727715" cy="208774"/>
              </a:xfrm>
            </p:grpSpPr>
            <p:sp>
              <p:nvSpPr>
                <p:cNvPr id="250" name="Google Shape;250;p7"/>
                <p:cNvSpPr/>
                <p:nvPr/>
              </p:nvSpPr>
              <p:spPr>
                <a:xfrm>
                  <a:off x="2447923" y="2707800"/>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a:off x="2953550" y="2749147"/>
                  <a:ext cx="222088" cy="148660"/>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a:off x="2542046" y="2721395"/>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a:off x="2871498" y="2774853"/>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5" name="Google Shape;255;p7"/>
            <p:cNvGrpSpPr/>
            <p:nvPr/>
          </p:nvGrpSpPr>
          <p:grpSpPr>
            <a:xfrm>
              <a:off x="-9919" y="4554043"/>
              <a:ext cx="9163915" cy="773875"/>
              <a:chOff x="-9919" y="4554043"/>
              <a:chExt cx="9163915" cy="773875"/>
            </a:xfrm>
          </p:grpSpPr>
          <p:sp>
            <p:nvSpPr>
              <p:cNvPr id="256" name="Google Shape;256;p7"/>
              <p:cNvSpPr/>
              <p:nvPr/>
            </p:nvSpPr>
            <p:spPr>
              <a:xfrm>
                <a:off x="924106" y="4554043"/>
                <a:ext cx="8229890" cy="773875"/>
              </a:xfrm>
              <a:custGeom>
                <a:avLst/>
                <a:gdLst/>
                <a:ahLst/>
                <a:cxnLst/>
                <a:rect l="l" t="t" r="r" b="b"/>
                <a:pathLst>
                  <a:path w="113814" h="30955" extrusionOk="0">
                    <a:moveTo>
                      <a:pt x="102495" y="0"/>
                    </a:moveTo>
                    <a:cubicBezTo>
                      <a:pt x="65360" y="0"/>
                      <a:pt x="54857" y="15522"/>
                      <a:pt x="1" y="30954"/>
                    </a:cubicBezTo>
                    <a:lnTo>
                      <a:pt x="113814" y="30954"/>
                    </a:lnTo>
                    <a:lnTo>
                      <a:pt x="113814" y="431"/>
                    </a:lnTo>
                    <a:cubicBezTo>
                      <a:pt x="109762" y="139"/>
                      <a:pt x="106009" y="0"/>
                      <a:pt x="1024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flipH="1">
                <a:off x="-9919" y="4554043"/>
                <a:ext cx="8229890" cy="773875"/>
              </a:xfrm>
              <a:custGeom>
                <a:avLst/>
                <a:gdLst/>
                <a:ahLst/>
                <a:cxnLst/>
                <a:rect l="l" t="t" r="r" b="b"/>
                <a:pathLst>
                  <a:path w="113814" h="30955" extrusionOk="0">
                    <a:moveTo>
                      <a:pt x="102495" y="0"/>
                    </a:moveTo>
                    <a:cubicBezTo>
                      <a:pt x="65360" y="0"/>
                      <a:pt x="54857" y="15522"/>
                      <a:pt x="1" y="30954"/>
                    </a:cubicBezTo>
                    <a:lnTo>
                      <a:pt x="113814" y="30954"/>
                    </a:lnTo>
                    <a:lnTo>
                      <a:pt x="113814" y="431"/>
                    </a:lnTo>
                    <a:cubicBezTo>
                      <a:pt x="109762" y="139"/>
                      <a:pt x="106009" y="0"/>
                      <a:pt x="1024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8" name="Google Shape;258;p7"/>
          <p:cNvSpPr/>
          <p:nvPr/>
        </p:nvSpPr>
        <p:spPr>
          <a:xfrm>
            <a:off x="5560575" y="4748796"/>
            <a:ext cx="410584" cy="266275"/>
          </a:xfrm>
          <a:custGeom>
            <a:avLst/>
            <a:gdLst/>
            <a:ahLst/>
            <a:cxnLst/>
            <a:rect l="l" t="t" r="r" b="b"/>
            <a:pathLst>
              <a:path w="7682" h="4982" extrusionOk="0">
                <a:moveTo>
                  <a:pt x="1292" y="2315"/>
                </a:moveTo>
                <a:lnTo>
                  <a:pt x="1302" y="2283"/>
                </a:lnTo>
                <a:cubicBezTo>
                  <a:pt x="1345" y="2422"/>
                  <a:pt x="1345" y="2731"/>
                  <a:pt x="1494" y="2848"/>
                </a:cubicBezTo>
                <a:cubicBezTo>
                  <a:pt x="1548" y="2891"/>
                  <a:pt x="1569" y="2891"/>
                  <a:pt x="1633" y="2912"/>
                </a:cubicBezTo>
                <a:cubicBezTo>
                  <a:pt x="1633" y="3179"/>
                  <a:pt x="1729" y="3008"/>
                  <a:pt x="1782" y="2998"/>
                </a:cubicBezTo>
                <a:cubicBezTo>
                  <a:pt x="1804" y="3019"/>
                  <a:pt x="1804" y="3040"/>
                  <a:pt x="1814" y="3062"/>
                </a:cubicBezTo>
                <a:cubicBezTo>
                  <a:pt x="1857" y="3115"/>
                  <a:pt x="1900" y="3158"/>
                  <a:pt x="1964" y="3200"/>
                </a:cubicBezTo>
                <a:cubicBezTo>
                  <a:pt x="2060" y="3264"/>
                  <a:pt x="2124" y="3286"/>
                  <a:pt x="2252" y="3275"/>
                </a:cubicBezTo>
                <a:cubicBezTo>
                  <a:pt x="2273" y="3350"/>
                  <a:pt x="2273" y="3424"/>
                  <a:pt x="2284" y="3499"/>
                </a:cubicBezTo>
                <a:cubicBezTo>
                  <a:pt x="2305" y="3574"/>
                  <a:pt x="2358" y="3574"/>
                  <a:pt x="2337" y="3702"/>
                </a:cubicBezTo>
                <a:cubicBezTo>
                  <a:pt x="2326" y="3776"/>
                  <a:pt x="2401" y="3926"/>
                  <a:pt x="2433" y="4000"/>
                </a:cubicBezTo>
                <a:cubicBezTo>
                  <a:pt x="2465" y="4054"/>
                  <a:pt x="2465" y="4043"/>
                  <a:pt x="2444" y="4107"/>
                </a:cubicBezTo>
                <a:cubicBezTo>
                  <a:pt x="2422" y="4256"/>
                  <a:pt x="2348" y="4416"/>
                  <a:pt x="2337" y="4512"/>
                </a:cubicBezTo>
                <a:cubicBezTo>
                  <a:pt x="2337" y="4566"/>
                  <a:pt x="2358" y="4566"/>
                  <a:pt x="2284" y="4640"/>
                </a:cubicBezTo>
                <a:cubicBezTo>
                  <a:pt x="2252" y="4672"/>
                  <a:pt x="2134" y="4790"/>
                  <a:pt x="2166" y="4832"/>
                </a:cubicBezTo>
                <a:cubicBezTo>
                  <a:pt x="2198" y="4854"/>
                  <a:pt x="2230" y="4843"/>
                  <a:pt x="2273" y="4843"/>
                </a:cubicBezTo>
                <a:cubicBezTo>
                  <a:pt x="2262" y="4886"/>
                  <a:pt x="2230" y="4896"/>
                  <a:pt x="2209" y="4939"/>
                </a:cubicBezTo>
                <a:cubicBezTo>
                  <a:pt x="2273" y="4982"/>
                  <a:pt x="2614" y="4971"/>
                  <a:pt x="2657" y="4950"/>
                </a:cubicBezTo>
                <a:cubicBezTo>
                  <a:pt x="2764" y="4886"/>
                  <a:pt x="2678" y="4715"/>
                  <a:pt x="2721" y="4683"/>
                </a:cubicBezTo>
                <a:cubicBezTo>
                  <a:pt x="2753" y="4651"/>
                  <a:pt x="2796" y="4672"/>
                  <a:pt x="2806" y="4608"/>
                </a:cubicBezTo>
                <a:cubicBezTo>
                  <a:pt x="2828" y="4544"/>
                  <a:pt x="2796" y="4363"/>
                  <a:pt x="2796" y="4288"/>
                </a:cubicBezTo>
                <a:cubicBezTo>
                  <a:pt x="2785" y="4182"/>
                  <a:pt x="2785" y="4075"/>
                  <a:pt x="2774" y="3968"/>
                </a:cubicBezTo>
                <a:cubicBezTo>
                  <a:pt x="2774" y="3904"/>
                  <a:pt x="2764" y="3862"/>
                  <a:pt x="2796" y="3819"/>
                </a:cubicBezTo>
                <a:cubicBezTo>
                  <a:pt x="2849" y="3723"/>
                  <a:pt x="2860" y="3648"/>
                  <a:pt x="2860" y="3542"/>
                </a:cubicBezTo>
                <a:cubicBezTo>
                  <a:pt x="2870" y="3488"/>
                  <a:pt x="2881" y="3456"/>
                  <a:pt x="2892" y="3403"/>
                </a:cubicBezTo>
                <a:cubicBezTo>
                  <a:pt x="2924" y="3318"/>
                  <a:pt x="2945" y="3232"/>
                  <a:pt x="2956" y="3126"/>
                </a:cubicBezTo>
                <a:cubicBezTo>
                  <a:pt x="3073" y="3051"/>
                  <a:pt x="3212" y="3008"/>
                  <a:pt x="3361" y="2966"/>
                </a:cubicBezTo>
                <a:cubicBezTo>
                  <a:pt x="3532" y="2934"/>
                  <a:pt x="3670" y="2976"/>
                  <a:pt x="3852" y="3019"/>
                </a:cubicBezTo>
                <a:cubicBezTo>
                  <a:pt x="3926" y="3030"/>
                  <a:pt x="4300" y="3115"/>
                  <a:pt x="4332" y="3126"/>
                </a:cubicBezTo>
                <a:cubicBezTo>
                  <a:pt x="4492" y="3200"/>
                  <a:pt x="4577" y="3254"/>
                  <a:pt x="4769" y="3296"/>
                </a:cubicBezTo>
                <a:lnTo>
                  <a:pt x="4759" y="3392"/>
                </a:lnTo>
                <a:cubicBezTo>
                  <a:pt x="4791" y="3435"/>
                  <a:pt x="4919" y="3478"/>
                  <a:pt x="4951" y="3403"/>
                </a:cubicBezTo>
                <a:cubicBezTo>
                  <a:pt x="4993" y="3296"/>
                  <a:pt x="5025" y="3232"/>
                  <a:pt x="5121" y="3179"/>
                </a:cubicBezTo>
                <a:cubicBezTo>
                  <a:pt x="5143" y="3168"/>
                  <a:pt x="5367" y="3115"/>
                  <a:pt x="5441" y="3094"/>
                </a:cubicBezTo>
                <a:cubicBezTo>
                  <a:pt x="5527" y="3062"/>
                  <a:pt x="5644" y="3008"/>
                  <a:pt x="5697" y="2955"/>
                </a:cubicBezTo>
                <a:cubicBezTo>
                  <a:pt x="5751" y="2902"/>
                  <a:pt x="5868" y="2795"/>
                  <a:pt x="5911" y="2752"/>
                </a:cubicBezTo>
                <a:cubicBezTo>
                  <a:pt x="5985" y="2699"/>
                  <a:pt x="5985" y="2699"/>
                  <a:pt x="6103" y="2688"/>
                </a:cubicBezTo>
                <a:cubicBezTo>
                  <a:pt x="6156" y="2870"/>
                  <a:pt x="6156" y="2955"/>
                  <a:pt x="6273" y="3094"/>
                </a:cubicBezTo>
                <a:cubicBezTo>
                  <a:pt x="6327" y="3147"/>
                  <a:pt x="6316" y="3168"/>
                  <a:pt x="6327" y="3243"/>
                </a:cubicBezTo>
                <a:cubicBezTo>
                  <a:pt x="6401" y="3542"/>
                  <a:pt x="6455" y="3339"/>
                  <a:pt x="6508" y="3840"/>
                </a:cubicBezTo>
                <a:cubicBezTo>
                  <a:pt x="6551" y="4160"/>
                  <a:pt x="6487" y="4374"/>
                  <a:pt x="6337" y="4619"/>
                </a:cubicBezTo>
                <a:cubicBezTo>
                  <a:pt x="6295" y="4704"/>
                  <a:pt x="6295" y="4662"/>
                  <a:pt x="6241" y="4715"/>
                </a:cubicBezTo>
                <a:cubicBezTo>
                  <a:pt x="6220" y="4736"/>
                  <a:pt x="6124" y="4928"/>
                  <a:pt x="6103" y="4960"/>
                </a:cubicBezTo>
                <a:cubicBezTo>
                  <a:pt x="6113" y="4960"/>
                  <a:pt x="6113" y="4971"/>
                  <a:pt x="6113" y="4971"/>
                </a:cubicBezTo>
                <a:lnTo>
                  <a:pt x="6551" y="4971"/>
                </a:lnTo>
                <a:cubicBezTo>
                  <a:pt x="6561" y="4960"/>
                  <a:pt x="6572" y="4960"/>
                  <a:pt x="6572" y="4950"/>
                </a:cubicBezTo>
                <a:cubicBezTo>
                  <a:pt x="6583" y="4939"/>
                  <a:pt x="6625" y="4832"/>
                  <a:pt x="6625" y="4811"/>
                </a:cubicBezTo>
                <a:cubicBezTo>
                  <a:pt x="6753" y="4790"/>
                  <a:pt x="6711" y="4747"/>
                  <a:pt x="6753" y="4662"/>
                </a:cubicBezTo>
                <a:cubicBezTo>
                  <a:pt x="6807" y="4544"/>
                  <a:pt x="6892" y="4235"/>
                  <a:pt x="6903" y="4096"/>
                </a:cubicBezTo>
                <a:cubicBezTo>
                  <a:pt x="6903" y="4043"/>
                  <a:pt x="6892" y="4032"/>
                  <a:pt x="6935" y="4011"/>
                </a:cubicBezTo>
                <a:cubicBezTo>
                  <a:pt x="7009" y="4203"/>
                  <a:pt x="7031" y="4619"/>
                  <a:pt x="6903" y="4811"/>
                </a:cubicBezTo>
                <a:cubicBezTo>
                  <a:pt x="6892" y="4832"/>
                  <a:pt x="6807" y="4928"/>
                  <a:pt x="6775" y="4971"/>
                </a:cubicBezTo>
                <a:lnTo>
                  <a:pt x="7276" y="4971"/>
                </a:lnTo>
                <a:cubicBezTo>
                  <a:pt x="7276" y="4918"/>
                  <a:pt x="7265" y="4854"/>
                  <a:pt x="7276" y="4822"/>
                </a:cubicBezTo>
                <a:cubicBezTo>
                  <a:pt x="7489" y="4811"/>
                  <a:pt x="7404" y="4683"/>
                  <a:pt x="7393" y="4587"/>
                </a:cubicBezTo>
                <a:cubicBezTo>
                  <a:pt x="7351" y="4352"/>
                  <a:pt x="7361" y="4022"/>
                  <a:pt x="7361" y="3776"/>
                </a:cubicBezTo>
                <a:cubicBezTo>
                  <a:pt x="7361" y="3712"/>
                  <a:pt x="7361" y="3638"/>
                  <a:pt x="7361" y="3574"/>
                </a:cubicBezTo>
                <a:cubicBezTo>
                  <a:pt x="7361" y="3510"/>
                  <a:pt x="7361" y="3584"/>
                  <a:pt x="7372" y="3488"/>
                </a:cubicBezTo>
                <a:cubicBezTo>
                  <a:pt x="7383" y="3456"/>
                  <a:pt x="7383" y="3435"/>
                  <a:pt x="7415" y="3424"/>
                </a:cubicBezTo>
                <a:cubicBezTo>
                  <a:pt x="7415" y="3627"/>
                  <a:pt x="7340" y="3584"/>
                  <a:pt x="7383" y="3680"/>
                </a:cubicBezTo>
                <a:cubicBezTo>
                  <a:pt x="7393" y="3723"/>
                  <a:pt x="7393" y="3712"/>
                  <a:pt x="7425" y="3744"/>
                </a:cubicBezTo>
                <a:cubicBezTo>
                  <a:pt x="7425" y="3830"/>
                  <a:pt x="7404" y="3851"/>
                  <a:pt x="7436" y="3947"/>
                </a:cubicBezTo>
                <a:cubicBezTo>
                  <a:pt x="7436" y="3787"/>
                  <a:pt x="7457" y="3670"/>
                  <a:pt x="7479" y="3520"/>
                </a:cubicBezTo>
                <a:cubicBezTo>
                  <a:pt x="7489" y="3563"/>
                  <a:pt x="7479" y="3563"/>
                  <a:pt x="7500" y="3606"/>
                </a:cubicBezTo>
                <a:cubicBezTo>
                  <a:pt x="7511" y="3627"/>
                  <a:pt x="7511" y="3659"/>
                  <a:pt x="7500" y="3691"/>
                </a:cubicBezTo>
                <a:cubicBezTo>
                  <a:pt x="7500" y="3755"/>
                  <a:pt x="7489" y="3840"/>
                  <a:pt x="7532" y="3872"/>
                </a:cubicBezTo>
                <a:cubicBezTo>
                  <a:pt x="7500" y="3680"/>
                  <a:pt x="7521" y="3787"/>
                  <a:pt x="7521" y="3627"/>
                </a:cubicBezTo>
                <a:cubicBezTo>
                  <a:pt x="7521" y="3595"/>
                  <a:pt x="7479" y="3520"/>
                  <a:pt x="7543" y="3424"/>
                </a:cubicBezTo>
                <a:cubicBezTo>
                  <a:pt x="7575" y="3446"/>
                  <a:pt x="7564" y="3520"/>
                  <a:pt x="7553" y="3563"/>
                </a:cubicBezTo>
                <a:cubicBezTo>
                  <a:pt x="7543" y="3606"/>
                  <a:pt x="7532" y="3659"/>
                  <a:pt x="7575" y="3702"/>
                </a:cubicBezTo>
                <a:cubicBezTo>
                  <a:pt x="7564" y="3616"/>
                  <a:pt x="7553" y="3648"/>
                  <a:pt x="7585" y="3563"/>
                </a:cubicBezTo>
                <a:cubicBezTo>
                  <a:pt x="7596" y="3520"/>
                  <a:pt x="7596" y="3467"/>
                  <a:pt x="7596" y="3414"/>
                </a:cubicBezTo>
                <a:cubicBezTo>
                  <a:pt x="7575" y="3243"/>
                  <a:pt x="7564" y="3339"/>
                  <a:pt x="7607" y="3211"/>
                </a:cubicBezTo>
                <a:cubicBezTo>
                  <a:pt x="7617" y="3190"/>
                  <a:pt x="7617" y="3158"/>
                  <a:pt x="7628" y="3147"/>
                </a:cubicBezTo>
                <a:cubicBezTo>
                  <a:pt x="7681" y="3232"/>
                  <a:pt x="7543" y="3414"/>
                  <a:pt x="7649" y="3488"/>
                </a:cubicBezTo>
                <a:cubicBezTo>
                  <a:pt x="7628" y="3414"/>
                  <a:pt x="7639" y="3371"/>
                  <a:pt x="7649" y="3296"/>
                </a:cubicBezTo>
                <a:cubicBezTo>
                  <a:pt x="7671" y="3222"/>
                  <a:pt x="7660" y="3200"/>
                  <a:pt x="7660" y="3126"/>
                </a:cubicBezTo>
                <a:cubicBezTo>
                  <a:pt x="7660" y="3072"/>
                  <a:pt x="7681" y="2998"/>
                  <a:pt x="7681" y="2934"/>
                </a:cubicBezTo>
                <a:cubicBezTo>
                  <a:pt x="7681" y="2827"/>
                  <a:pt x="7660" y="2816"/>
                  <a:pt x="7639" y="2774"/>
                </a:cubicBezTo>
                <a:cubicBezTo>
                  <a:pt x="7585" y="2699"/>
                  <a:pt x="7639" y="2507"/>
                  <a:pt x="7607" y="2400"/>
                </a:cubicBezTo>
                <a:cubicBezTo>
                  <a:pt x="7575" y="2294"/>
                  <a:pt x="7553" y="2176"/>
                  <a:pt x="7532" y="2069"/>
                </a:cubicBezTo>
                <a:cubicBezTo>
                  <a:pt x="7500" y="1920"/>
                  <a:pt x="7500" y="1856"/>
                  <a:pt x="7511" y="1696"/>
                </a:cubicBezTo>
                <a:cubicBezTo>
                  <a:pt x="7511" y="1568"/>
                  <a:pt x="7532" y="1451"/>
                  <a:pt x="7532" y="1312"/>
                </a:cubicBezTo>
                <a:cubicBezTo>
                  <a:pt x="7532" y="1067"/>
                  <a:pt x="7489" y="843"/>
                  <a:pt x="7425" y="619"/>
                </a:cubicBezTo>
                <a:cubicBezTo>
                  <a:pt x="7308" y="213"/>
                  <a:pt x="6935" y="0"/>
                  <a:pt x="6561" y="96"/>
                </a:cubicBezTo>
                <a:cubicBezTo>
                  <a:pt x="6508" y="107"/>
                  <a:pt x="6465" y="128"/>
                  <a:pt x="6401" y="128"/>
                </a:cubicBezTo>
                <a:cubicBezTo>
                  <a:pt x="6167" y="160"/>
                  <a:pt x="5921" y="171"/>
                  <a:pt x="5687" y="203"/>
                </a:cubicBezTo>
                <a:cubicBezTo>
                  <a:pt x="5569" y="213"/>
                  <a:pt x="5473" y="245"/>
                  <a:pt x="5367" y="267"/>
                </a:cubicBezTo>
                <a:cubicBezTo>
                  <a:pt x="5217" y="309"/>
                  <a:pt x="4876" y="320"/>
                  <a:pt x="4673" y="363"/>
                </a:cubicBezTo>
                <a:cubicBezTo>
                  <a:pt x="4535" y="384"/>
                  <a:pt x="4417" y="437"/>
                  <a:pt x="4374" y="448"/>
                </a:cubicBezTo>
                <a:cubicBezTo>
                  <a:pt x="4118" y="480"/>
                  <a:pt x="3873" y="480"/>
                  <a:pt x="3606" y="459"/>
                </a:cubicBezTo>
                <a:cubicBezTo>
                  <a:pt x="3244" y="437"/>
                  <a:pt x="3233" y="395"/>
                  <a:pt x="2913" y="331"/>
                </a:cubicBezTo>
                <a:cubicBezTo>
                  <a:pt x="2700" y="277"/>
                  <a:pt x="2710" y="299"/>
                  <a:pt x="2540" y="288"/>
                </a:cubicBezTo>
                <a:cubicBezTo>
                  <a:pt x="2305" y="267"/>
                  <a:pt x="2060" y="21"/>
                  <a:pt x="1526" y="128"/>
                </a:cubicBezTo>
                <a:cubicBezTo>
                  <a:pt x="1494" y="139"/>
                  <a:pt x="1452" y="139"/>
                  <a:pt x="1420" y="139"/>
                </a:cubicBezTo>
                <a:cubicBezTo>
                  <a:pt x="1377" y="128"/>
                  <a:pt x="1345" y="128"/>
                  <a:pt x="1313" y="128"/>
                </a:cubicBezTo>
                <a:cubicBezTo>
                  <a:pt x="1206" y="160"/>
                  <a:pt x="1292" y="171"/>
                  <a:pt x="1153" y="117"/>
                </a:cubicBezTo>
                <a:cubicBezTo>
                  <a:pt x="1004" y="64"/>
                  <a:pt x="940" y="64"/>
                  <a:pt x="822" y="128"/>
                </a:cubicBezTo>
                <a:cubicBezTo>
                  <a:pt x="780" y="149"/>
                  <a:pt x="737" y="171"/>
                  <a:pt x="694" y="192"/>
                </a:cubicBezTo>
                <a:cubicBezTo>
                  <a:pt x="641" y="224"/>
                  <a:pt x="609" y="256"/>
                  <a:pt x="556" y="245"/>
                </a:cubicBezTo>
                <a:cubicBezTo>
                  <a:pt x="492" y="235"/>
                  <a:pt x="417" y="224"/>
                  <a:pt x="353" y="203"/>
                </a:cubicBezTo>
                <a:cubicBezTo>
                  <a:pt x="278" y="181"/>
                  <a:pt x="257" y="160"/>
                  <a:pt x="204" y="128"/>
                </a:cubicBezTo>
                <a:cubicBezTo>
                  <a:pt x="161" y="107"/>
                  <a:pt x="86" y="85"/>
                  <a:pt x="43" y="128"/>
                </a:cubicBezTo>
                <a:cubicBezTo>
                  <a:pt x="1" y="171"/>
                  <a:pt x="22" y="224"/>
                  <a:pt x="22" y="277"/>
                </a:cubicBezTo>
                <a:cubicBezTo>
                  <a:pt x="54" y="309"/>
                  <a:pt x="118" y="576"/>
                  <a:pt x="310" y="608"/>
                </a:cubicBezTo>
                <a:cubicBezTo>
                  <a:pt x="310" y="693"/>
                  <a:pt x="321" y="725"/>
                  <a:pt x="364" y="789"/>
                </a:cubicBezTo>
                <a:cubicBezTo>
                  <a:pt x="417" y="864"/>
                  <a:pt x="342" y="875"/>
                  <a:pt x="406" y="981"/>
                </a:cubicBezTo>
                <a:cubicBezTo>
                  <a:pt x="438" y="1013"/>
                  <a:pt x="428" y="1024"/>
                  <a:pt x="406" y="1067"/>
                </a:cubicBezTo>
                <a:cubicBezTo>
                  <a:pt x="385" y="1120"/>
                  <a:pt x="353" y="1205"/>
                  <a:pt x="310" y="1248"/>
                </a:cubicBezTo>
                <a:cubicBezTo>
                  <a:pt x="289" y="1259"/>
                  <a:pt x="193" y="1312"/>
                  <a:pt x="182" y="1355"/>
                </a:cubicBezTo>
                <a:cubicBezTo>
                  <a:pt x="161" y="1387"/>
                  <a:pt x="193" y="1397"/>
                  <a:pt x="193" y="1451"/>
                </a:cubicBezTo>
                <a:cubicBezTo>
                  <a:pt x="172" y="1621"/>
                  <a:pt x="172" y="1568"/>
                  <a:pt x="236" y="1643"/>
                </a:cubicBezTo>
                <a:cubicBezTo>
                  <a:pt x="278" y="1696"/>
                  <a:pt x="353" y="1707"/>
                  <a:pt x="438" y="1707"/>
                </a:cubicBezTo>
                <a:cubicBezTo>
                  <a:pt x="502" y="1707"/>
                  <a:pt x="460" y="1717"/>
                  <a:pt x="513" y="1749"/>
                </a:cubicBezTo>
                <a:cubicBezTo>
                  <a:pt x="556" y="1771"/>
                  <a:pt x="588" y="1760"/>
                  <a:pt x="630" y="1760"/>
                </a:cubicBezTo>
                <a:cubicBezTo>
                  <a:pt x="694" y="1867"/>
                  <a:pt x="758" y="1803"/>
                  <a:pt x="833" y="1877"/>
                </a:cubicBezTo>
                <a:cubicBezTo>
                  <a:pt x="897" y="1952"/>
                  <a:pt x="1004" y="1909"/>
                  <a:pt x="1089" y="1920"/>
                </a:cubicBezTo>
                <a:cubicBezTo>
                  <a:pt x="1132" y="1995"/>
                  <a:pt x="1100" y="2037"/>
                  <a:pt x="1206" y="2187"/>
                </a:cubicBezTo>
                <a:cubicBezTo>
                  <a:pt x="1228" y="2229"/>
                  <a:pt x="1281" y="2262"/>
                  <a:pt x="1292" y="2304"/>
                </a:cubicBezTo>
                <a:cubicBezTo>
                  <a:pt x="1292" y="2304"/>
                  <a:pt x="1292" y="2315"/>
                  <a:pt x="1292" y="2315"/>
                </a:cubicBezTo>
                <a:close/>
                <a:moveTo>
                  <a:pt x="7351" y="3446"/>
                </a:moveTo>
                <a:cubicBezTo>
                  <a:pt x="7351" y="3403"/>
                  <a:pt x="7340" y="3371"/>
                  <a:pt x="7340" y="3328"/>
                </a:cubicBezTo>
                <a:cubicBezTo>
                  <a:pt x="7329" y="3286"/>
                  <a:pt x="7340" y="3254"/>
                  <a:pt x="7329" y="3211"/>
                </a:cubicBezTo>
                <a:cubicBezTo>
                  <a:pt x="7319" y="3115"/>
                  <a:pt x="7276" y="3094"/>
                  <a:pt x="7233" y="3051"/>
                </a:cubicBezTo>
                <a:cubicBezTo>
                  <a:pt x="7191" y="2998"/>
                  <a:pt x="7105" y="2784"/>
                  <a:pt x="7105" y="2678"/>
                </a:cubicBezTo>
                <a:cubicBezTo>
                  <a:pt x="7105" y="2592"/>
                  <a:pt x="7137" y="2550"/>
                  <a:pt x="7169" y="2496"/>
                </a:cubicBezTo>
                <a:cubicBezTo>
                  <a:pt x="7191" y="2464"/>
                  <a:pt x="7191" y="2432"/>
                  <a:pt x="7212" y="2411"/>
                </a:cubicBezTo>
                <a:cubicBezTo>
                  <a:pt x="7244" y="2336"/>
                  <a:pt x="7287" y="2219"/>
                  <a:pt x="7308" y="2133"/>
                </a:cubicBezTo>
                <a:cubicBezTo>
                  <a:pt x="7329" y="2080"/>
                  <a:pt x="7340" y="2005"/>
                  <a:pt x="7361" y="1952"/>
                </a:cubicBezTo>
                <a:cubicBezTo>
                  <a:pt x="7404" y="1995"/>
                  <a:pt x="7361" y="2155"/>
                  <a:pt x="7361" y="2197"/>
                </a:cubicBezTo>
                <a:cubicBezTo>
                  <a:pt x="7329" y="2347"/>
                  <a:pt x="7351" y="2411"/>
                  <a:pt x="7340" y="2454"/>
                </a:cubicBezTo>
                <a:cubicBezTo>
                  <a:pt x="7329" y="2518"/>
                  <a:pt x="7329" y="2507"/>
                  <a:pt x="7329" y="2582"/>
                </a:cubicBezTo>
                <a:cubicBezTo>
                  <a:pt x="7329" y="2614"/>
                  <a:pt x="7319" y="2667"/>
                  <a:pt x="7308" y="2699"/>
                </a:cubicBezTo>
                <a:cubicBezTo>
                  <a:pt x="7297" y="2827"/>
                  <a:pt x="7255" y="2859"/>
                  <a:pt x="7329" y="2923"/>
                </a:cubicBezTo>
                <a:cubicBezTo>
                  <a:pt x="7297" y="3083"/>
                  <a:pt x="7361" y="3083"/>
                  <a:pt x="7372" y="3190"/>
                </a:cubicBezTo>
                <a:cubicBezTo>
                  <a:pt x="7372" y="3222"/>
                  <a:pt x="7361" y="3232"/>
                  <a:pt x="7372" y="3264"/>
                </a:cubicBezTo>
                <a:cubicBezTo>
                  <a:pt x="7383" y="3296"/>
                  <a:pt x="7383" y="3286"/>
                  <a:pt x="7372" y="3328"/>
                </a:cubicBezTo>
                <a:cubicBezTo>
                  <a:pt x="7372" y="3360"/>
                  <a:pt x="7361" y="3414"/>
                  <a:pt x="7351" y="3446"/>
                </a:cubicBezTo>
                <a:lnTo>
                  <a:pt x="7351" y="34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7"/>
          <p:cNvGrpSpPr/>
          <p:nvPr/>
        </p:nvGrpSpPr>
        <p:grpSpPr>
          <a:xfrm>
            <a:off x="8612405" y="4108230"/>
            <a:ext cx="410579" cy="729341"/>
            <a:chOff x="-120637" y="2243125"/>
            <a:chExt cx="277025" cy="492100"/>
          </a:xfrm>
        </p:grpSpPr>
        <p:sp>
          <p:nvSpPr>
            <p:cNvPr id="260" name="Google Shape;260;p7"/>
            <p:cNvSpPr/>
            <p:nvPr/>
          </p:nvSpPr>
          <p:spPr>
            <a:xfrm>
              <a:off x="-11662" y="2420275"/>
              <a:ext cx="60875" cy="10700"/>
            </a:xfrm>
            <a:custGeom>
              <a:avLst/>
              <a:gdLst/>
              <a:ahLst/>
              <a:cxnLst/>
              <a:rect l="l" t="t" r="r" b="b"/>
              <a:pathLst>
                <a:path w="2435" h="428" extrusionOk="0">
                  <a:moveTo>
                    <a:pt x="1218" y="1"/>
                  </a:moveTo>
                  <a:cubicBezTo>
                    <a:pt x="546" y="1"/>
                    <a:pt x="1" y="91"/>
                    <a:pt x="1" y="209"/>
                  </a:cubicBezTo>
                  <a:cubicBezTo>
                    <a:pt x="1" y="328"/>
                    <a:pt x="546" y="427"/>
                    <a:pt x="1218" y="427"/>
                  </a:cubicBezTo>
                  <a:cubicBezTo>
                    <a:pt x="1890" y="427"/>
                    <a:pt x="2435" y="328"/>
                    <a:pt x="2435" y="209"/>
                  </a:cubicBezTo>
                  <a:cubicBezTo>
                    <a:pt x="2435" y="91"/>
                    <a:pt x="1890" y="1"/>
                    <a:pt x="1218" y="1"/>
                  </a:cubicBezTo>
                  <a:close/>
                </a:path>
              </a:pathLst>
            </a:custGeom>
            <a:solidFill>
              <a:srgbClr val="75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a:off x="79613" y="2399625"/>
              <a:ext cx="22275" cy="3875"/>
            </a:xfrm>
            <a:custGeom>
              <a:avLst/>
              <a:gdLst/>
              <a:ahLst/>
              <a:cxnLst/>
              <a:rect l="l" t="t" r="r" b="b"/>
              <a:pathLst>
                <a:path w="891" h="155" extrusionOk="0">
                  <a:moveTo>
                    <a:pt x="446" y="0"/>
                  </a:moveTo>
                  <a:cubicBezTo>
                    <a:pt x="201" y="0"/>
                    <a:pt x="1" y="36"/>
                    <a:pt x="1" y="82"/>
                  </a:cubicBezTo>
                  <a:cubicBezTo>
                    <a:pt x="1" y="127"/>
                    <a:pt x="201" y="155"/>
                    <a:pt x="446" y="155"/>
                  </a:cubicBezTo>
                  <a:cubicBezTo>
                    <a:pt x="691" y="155"/>
                    <a:pt x="891" y="127"/>
                    <a:pt x="891" y="82"/>
                  </a:cubicBezTo>
                  <a:cubicBezTo>
                    <a:pt x="891" y="36"/>
                    <a:pt x="691" y="0"/>
                    <a:pt x="446" y="0"/>
                  </a:cubicBezTo>
                  <a:close/>
                </a:path>
              </a:pathLst>
            </a:custGeom>
            <a:solidFill>
              <a:srgbClr val="75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a:off x="-31637" y="2505875"/>
              <a:ext cx="121275" cy="221850"/>
            </a:xfrm>
            <a:custGeom>
              <a:avLst/>
              <a:gdLst/>
              <a:ahLst/>
              <a:cxnLst/>
              <a:rect l="l" t="t" r="r" b="b"/>
              <a:pathLst>
                <a:path w="4851" h="8874" extrusionOk="0">
                  <a:moveTo>
                    <a:pt x="1" y="0"/>
                  </a:moveTo>
                  <a:cubicBezTo>
                    <a:pt x="201" y="2997"/>
                    <a:pt x="2262" y="3633"/>
                    <a:pt x="2262" y="3633"/>
                  </a:cubicBezTo>
                  <a:lnTo>
                    <a:pt x="2189" y="8873"/>
                  </a:lnTo>
                  <a:lnTo>
                    <a:pt x="2934" y="8873"/>
                  </a:lnTo>
                  <a:lnTo>
                    <a:pt x="2789" y="2698"/>
                  </a:lnTo>
                  <a:cubicBezTo>
                    <a:pt x="4850" y="1889"/>
                    <a:pt x="4696" y="155"/>
                    <a:pt x="4696" y="155"/>
                  </a:cubicBezTo>
                  <a:lnTo>
                    <a:pt x="4696" y="155"/>
                  </a:lnTo>
                  <a:lnTo>
                    <a:pt x="4505" y="336"/>
                  </a:lnTo>
                  <a:cubicBezTo>
                    <a:pt x="4369" y="1208"/>
                    <a:pt x="3733" y="1944"/>
                    <a:pt x="2780" y="2235"/>
                  </a:cubicBezTo>
                  <a:lnTo>
                    <a:pt x="2743" y="836"/>
                  </a:lnTo>
                  <a:lnTo>
                    <a:pt x="2253" y="836"/>
                  </a:lnTo>
                  <a:lnTo>
                    <a:pt x="2262" y="2907"/>
                  </a:lnTo>
                  <a:cubicBezTo>
                    <a:pt x="546" y="2643"/>
                    <a:pt x="264" y="109"/>
                    <a:pt x="264" y="109"/>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a:off x="-120637" y="2243125"/>
              <a:ext cx="277025" cy="289300"/>
            </a:xfrm>
            <a:custGeom>
              <a:avLst/>
              <a:gdLst/>
              <a:ahLst/>
              <a:cxnLst/>
              <a:rect l="l" t="t" r="r" b="b"/>
              <a:pathLst>
                <a:path w="11081" h="11572" extrusionOk="0">
                  <a:moveTo>
                    <a:pt x="5899" y="1"/>
                  </a:moveTo>
                  <a:cubicBezTo>
                    <a:pt x="5081" y="1"/>
                    <a:pt x="4285" y="352"/>
                    <a:pt x="3615" y="857"/>
                  </a:cubicBezTo>
                  <a:cubicBezTo>
                    <a:pt x="2880" y="1410"/>
                    <a:pt x="2298" y="2128"/>
                    <a:pt x="1717" y="2836"/>
                  </a:cubicBezTo>
                  <a:cubicBezTo>
                    <a:pt x="1172" y="3508"/>
                    <a:pt x="691" y="4280"/>
                    <a:pt x="400" y="5107"/>
                  </a:cubicBezTo>
                  <a:cubicBezTo>
                    <a:pt x="46" y="6088"/>
                    <a:pt x="1" y="7214"/>
                    <a:pt x="482" y="8131"/>
                  </a:cubicBezTo>
                  <a:cubicBezTo>
                    <a:pt x="700" y="8540"/>
                    <a:pt x="1009" y="8894"/>
                    <a:pt x="1345" y="9194"/>
                  </a:cubicBezTo>
                  <a:cubicBezTo>
                    <a:pt x="1481" y="9330"/>
                    <a:pt x="1626" y="9448"/>
                    <a:pt x="1772" y="9575"/>
                  </a:cubicBezTo>
                  <a:cubicBezTo>
                    <a:pt x="2416" y="10111"/>
                    <a:pt x="3261" y="10665"/>
                    <a:pt x="4169" y="11055"/>
                  </a:cubicBezTo>
                  <a:cubicBezTo>
                    <a:pt x="4891" y="11367"/>
                    <a:pt x="5653" y="11571"/>
                    <a:pt x="6386" y="11571"/>
                  </a:cubicBezTo>
                  <a:cubicBezTo>
                    <a:pt x="7276" y="11571"/>
                    <a:pt x="8123" y="11269"/>
                    <a:pt x="8801" y="10492"/>
                  </a:cubicBezTo>
                  <a:cubicBezTo>
                    <a:pt x="10009" y="9094"/>
                    <a:pt x="11081" y="7323"/>
                    <a:pt x="10863" y="5406"/>
                  </a:cubicBezTo>
                  <a:cubicBezTo>
                    <a:pt x="10726" y="4226"/>
                    <a:pt x="10082" y="3145"/>
                    <a:pt x="9364" y="2228"/>
                  </a:cubicBezTo>
                  <a:cubicBezTo>
                    <a:pt x="8683" y="1374"/>
                    <a:pt x="7747" y="421"/>
                    <a:pt x="6676" y="112"/>
                  </a:cubicBezTo>
                  <a:cubicBezTo>
                    <a:pt x="6417" y="36"/>
                    <a:pt x="6157" y="1"/>
                    <a:pt x="58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a:off x="-31412" y="2373050"/>
              <a:ext cx="49750" cy="64050"/>
            </a:xfrm>
            <a:custGeom>
              <a:avLst/>
              <a:gdLst/>
              <a:ahLst/>
              <a:cxnLst/>
              <a:rect l="l" t="t" r="r" b="b"/>
              <a:pathLst>
                <a:path w="1990" h="2562" extrusionOk="0">
                  <a:moveTo>
                    <a:pt x="455" y="1"/>
                  </a:moveTo>
                  <a:lnTo>
                    <a:pt x="346" y="64"/>
                  </a:lnTo>
                  <a:lnTo>
                    <a:pt x="800" y="891"/>
                  </a:lnTo>
                  <a:lnTo>
                    <a:pt x="800" y="891"/>
                  </a:lnTo>
                  <a:lnTo>
                    <a:pt x="19" y="882"/>
                  </a:lnTo>
                  <a:lnTo>
                    <a:pt x="1" y="991"/>
                  </a:lnTo>
                  <a:lnTo>
                    <a:pt x="991" y="1163"/>
                  </a:lnTo>
                  <a:lnTo>
                    <a:pt x="1963" y="2562"/>
                  </a:lnTo>
                  <a:lnTo>
                    <a:pt x="1990" y="2017"/>
                  </a:lnTo>
                  <a:lnTo>
                    <a:pt x="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a:off x="-42312" y="2706925"/>
              <a:ext cx="138750" cy="28300"/>
            </a:xfrm>
            <a:custGeom>
              <a:avLst/>
              <a:gdLst/>
              <a:ahLst/>
              <a:cxnLst/>
              <a:rect l="l" t="t" r="r" b="b"/>
              <a:pathLst>
                <a:path w="5550" h="1132" extrusionOk="0">
                  <a:moveTo>
                    <a:pt x="3261" y="0"/>
                  </a:moveTo>
                  <a:cubicBezTo>
                    <a:pt x="2995" y="0"/>
                    <a:pt x="2731" y="121"/>
                    <a:pt x="2553" y="377"/>
                  </a:cubicBezTo>
                  <a:cubicBezTo>
                    <a:pt x="2505" y="456"/>
                    <a:pt x="2417" y="508"/>
                    <a:pt x="2323" y="508"/>
                  </a:cubicBezTo>
                  <a:cubicBezTo>
                    <a:pt x="2309" y="508"/>
                    <a:pt x="2295" y="507"/>
                    <a:pt x="2280" y="504"/>
                  </a:cubicBezTo>
                  <a:cubicBezTo>
                    <a:pt x="2244" y="501"/>
                    <a:pt x="2208" y="499"/>
                    <a:pt x="2173" y="499"/>
                  </a:cubicBezTo>
                  <a:cubicBezTo>
                    <a:pt x="1954" y="499"/>
                    <a:pt x="1762" y="570"/>
                    <a:pt x="1590" y="695"/>
                  </a:cubicBezTo>
                  <a:cubicBezTo>
                    <a:pt x="1509" y="760"/>
                    <a:pt x="1412" y="796"/>
                    <a:pt x="1308" y="796"/>
                  </a:cubicBezTo>
                  <a:cubicBezTo>
                    <a:pt x="1296" y="796"/>
                    <a:pt x="1284" y="796"/>
                    <a:pt x="1272" y="795"/>
                  </a:cubicBezTo>
                  <a:cubicBezTo>
                    <a:pt x="1233" y="793"/>
                    <a:pt x="1194" y="792"/>
                    <a:pt x="1156" y="792"/>
                  </a:cubicBezTo>
                  <a:cubicBezTo>
                    <a:pt x="381" y="792"/>
                    <a:pt x="1" y="1131"/>
                    <a:pt x="1" y="1131"/>
                  </a:cubicBezTo>
                  <a:lnTo>
                    <a:pt x="5550" y="1131"/>
                  </a:lnTo>
                  <a:cubicBezTo>
                    <a:pt x="5217" y="857"/>
                    <a:pt x="4867" y="656"/>
                    <a:pt x="4494" y="656"/>
                  </a:cubicBezTo>
                  <a:cubicBezTo>
                    <a:pt x="4471" y="656"/>
                    <a:pt x="4447" y="657"/>
                    <a:pt x="4424" y="659"/>
                  </a:cubicBezTo>
                  <a:cubicBezTo>
                    <a:pt x="4414" y="659"/>
                    <a:pt x="4404" y="660"/>
                    <a:pt x="4395" y="660"/>
                  </a:cubicBezTo>
                  <a:cubicBezTo>
                    <a:pt x="4268" y="660"/>
                    <a:pt x="4146" y="605"/>
                    <a:pt x="4079" y="495"/>
                  </a:cubicBezTo>
                  <a:cubicBezTo>
                    <a:pt x="3900" y="174"/>
                    <a:pt x="3579" y="0"/>
                    <a:pt x="32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 name="Google Shape;266;p7"/>
          <p:cNvGrpSpPr/>
          <p:nvPr/>
        </p:nvGrpSpPr>
        <p:grpSpPr>
          <a:xfrm flipH="1">
            <a:off x="239935" y="4301759"/>
            <a:ext cx="1403678" cy="516728"/>
            <a:chOff x="4373250" y="3347175"/>
            <a:chExt cx="709000" cy="261000"/>
          </a:xfrm>
        </p:grpSpPr>
        <p:sp>
          <p:nvSpPr>
            <p:cNvPr id="267" name="Google Shape;267;p7"/>
            <p:cNvSpPr/>
            <p:nvPr/>
          </p:nvSpPr>
          <p:spPr>
            <a:xfrm>
              <a:off x="4501700" y="3347175"/>
              <a:ext cx="567500" cy="261000"/>
            </a:xfrm>
            <a:custGeom>
              <a:avLst/>
              <a:gdLst/>
              <a:ahLst/>
              <a:cxnLst/>
              <a:rect l="l" t="t" r="r" b="b"/>
              <a:pathLst>
                <a:path w="22700" h="10440" extrusionOk="0">
                  <a:moveTo>
                    <a:pt x="3367" y="10440"/>
                  </a:moveTo>
                  <a:lnTo>
                    <a:pt x="3367" y="5742"/>
                  </a:lnTo>
                  <a:lnTo>
                    <a:pt x="0" y="1"/>
                  </a:lnTo>
                  <a:lnTo>
                    <a:pt x="18790" y="1"/>
                  </a:lnTo>
                  <a:lnTo>
                    <a:pt x="22700" y="5742"/>
                  </a:lnTo>
                  <a:lnTo>
                    <a:pt x="22700" y="10440"/>
                  </a:lnTo>
                  <a:lnTo>
                    <a:pt x="3367" y="1044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a:off x="4621175" y="3352050"/>
              <a:ext cx="414250" cy="256125"/>
            </a:xfrm>
            <a:custGeom>
              <a:avLst/>
              <a:gdLst/>
              <a:ahLst/>
              <a:cxnLst/>
              <a:rect l="l" t="t" r="r" b="b"/>
              <a:pathLst>
                <a:path w="16570" h="10245" extrusionOk="0">
                  <a:moveTo>
                    <a:pt x="62" y="10245"/>
                  </a:moveTo>
                  <a:lnTo>
                    <a:pt x="1" y="10245"/>
                  </a:lnTo>
                  <a:lnTo>
                    <a:pt x="1" y="31"/>
                  </a:lnTo>
                  <a:cubicBezTo>
                    <a:pt x="1" y="10"/>
                    <a:pt x="11" y="0"/>
                    <a:pt x="31" y="0"/>
                  </a:cubicBezTo>
                  <a:cubicBezTo>
                    <a:pt x="42" y="0"/>
                    <a:pt x="62" y="10"/>
                    <a:pt x="62" y="31"/>
                  </a:cubicBezTo>
                  <a:close/>
                  <a:moveTo>
                    <a:pt x="1290" y="10245"/>
                  </a:moveTo>
                  <a:lnTo>
                    <a:pt x="1229" y="10245"/>
                  </a:lnTo>
                  <a:lnTo>
                    <a:pt x="1229" y="31"/>
                  </a:lnTo>
                  <a:cubicBezTo>
                    <a:pt x="1229" y="10"/>
                    <a:pt x="1239" y="0"/>
                    <a:pt x="1259" y="0"/>
                  </a:cubicBezTo>
                  <a:cubicBezTo>
                    <a:pt x="1280" y="0"/>
                    <a:pt x="1290" y="10"/>
                    <a:pt x="1290" y="31"/>
                  </a:cubicBezTo>
                  <a:close/>
                  <a:moveTo>
                    <a:pt x="2518" y="10245"/>
                  </a:moveTo>
                  <a:lnTo>
                    <a:pt x="2457" y="10245"/>
                  </a:lnTo>
                  <a:lnTo>
                    <a:pt x="2457" y="31"/>
                  </a:lnTo>
                  <a:cubicBezTo>
                    <a:pt x="2457" y="10"/>
                    <a:pt x="2477" y="0"/>
                    <a:pt x="2488" y="0"/>
                  </a:cubicBezTo>
                  <a:cubicBezTo>
                    <a:pt x="2508" y="0"/>
                    <a:pt x="2518" y="10"/>
                    <a:pt x="2518" y="31"/>
                  </a:cubicBezTo>
                  <a:close/>
                  <a:moveTo>
                    <a:pt x="3757" y="10245"/>
                  </a:moveTo>
                  <a:lnTo>
                    <a:pt x="3695" y="10245"/>
                  </a:lnTo>
                  <a:lnTo>
                    <a:pt x="3695" y="31"/>
                  </a:lnTo>
                  <a:cubicBezTo>
                    <a:pt x="3695" y="10"/>
                    <a:pt x="3705" y="0"/>
                    <a:pt x="3726" y="0"/>
                  </a:cubicBezTo>
                  <a:cubicBezTo>
                    <a:pt x="3736" y="0"/>
                    <a:pt x="3757" y="10"/>
                    <a:pt x="3757" y="31"/>
                  </a:cubicBezTo>
                  <a:close/>
                  <a:moveTo>
                    <a:pt x="4985" y="10245"/>
                  </a:moveTo>
                  <a:lnTo>
                    <a:pt x="4923" y="10245"/>
                  </a:lnTo>
                  <a:lnTo>
                    <a:pt x="4923" y="31"/>
                  </a:lnTo>
                  <a:cubicBezTo>
                    <a:pt x="4923" y="10"/>
                    <a:pt x="4934" y="0"/>
                    <a:pt x="4954" y="0"/>
                  </a:cubicBezTo>
                  <a:cubicBezTo>
                    <a:pt x="4974" y="0"/>
                    <a:pt x="4985" y="10"/>
                    <a:pt x="4985" y="31"/>
                  </a:cubicBezTo>
                  <a:close/>
                  <a:moveTo>
                    <a:pt x="6469" y="10245"/>
                  </a:moveTo>
                  <a:lnTo>
                    <a:pt x="6407" y="10245"/>
                  </a:lnTo>
                  <a:lnTo>
                    <a:pt x="6407" y="31"/>
                  </a:lnTo>
                  <a:cubicBezTo>
                    <a:pt x="6407" y="10"/>
                    <a:pt x="6418" y="0"/>
                    <a:pt x="6438" y="0"/>
                  </a:cubicBezTo>
                  <a:cubicBezTo>
                    <a:pt x="6458" y="0"/>
                    <a:pt x="6469" y="10"/>
                    <a:pt x="6469" y="31"/>
                  </a:cubicBezTo>
                  <a:close/>
                  <a:moveTo>
                    <a:pt x="7697" y="10245"/>
                  </a:moveTo>
                  <a:lnTo>
                    <a:pt x="7635" y="10245"/>
                  </a:lnTo>
                  <a:lnTo>
                    <a:pt x="7635" y="31"/>
                  </a:lnTo>
                  <a:cubicBezTo>
                    <a:pt x="7635" y="10"/>
                    <a:pt x="7646" y="0"/>
                    <a:pt x="7666" y="0"/>
                  </a:cubicBezTo>
                  <a:cubicBezTo>
                    <a:pt x="7687" y="0"/>
                    <a:pt x="7697" y="10"/>
                    <a:pt x="7697" y="31"/>
                  </a:cubicBezTo>
                  <a:close/>
                  <a:moveTo>
                    <a:pt x="8925" y="10245"/>
                  </a:moveTo>
                  <a:lnTo>
                    <a:pt x="8863" y="10245"/>
                  </a:lnTo>
                  <a:lnTo>
                    <a:pt x="8863" y="31"/>
                  </a:lnTo>
                  <a:cubicBezTo>
                    <a:pt x="8863" y="10"/>
                    <a:pt x="8884" y="0"/>
                    <a:pt x="8894" y="0"/>
                  </a:cubicBezTo>
                  <a:cubicBezTo>
                    <a:pt x="8915" y="0"/>
                    <a:pt x="8925" y="10"/>
                    <a:pt x="8925" y="31"/>
                  </a:cubicBezTo>
                  <a:close/>
                  <a:moveTo>
                    <a:pt x="10163" y="10245"/>
                  </a:moveTo>
                  <a:lnTo>
                    <a:pt x="10102" y="10245"/>
                  </a:lnTo>
                  <a:lnTo>
                    <a:pt x="10102" y="31"/>
                  </a:lnTo>
                  <a:cubicBezTo>
                    <a:pt x="10102" y="10"/>
                    <a:pt x="10112" y="0"/>
                    <a:pt x="10133" y="0"/>
                  </a:cubicBezTo>
                  <a:cubicBezTo>
                    <a:pt x="10143" y="0"/>
                    <a:pt x="10163" y="10"/>
                    <a:pt x="10163" y="31"/>
                  </a:cubicBezTo>
                  <a:close/>
                  <a:moveTo>
                    <a:pt x="11391" y="10245"/>
                  </a:moveTo>
                  <a:lnTo>
                    <a:pt x="11330" y="10245"/>
                  </a:lnTo>
                  <a:lnTo>
                    <a:pt x="11330" y="31"/>
                  </a:lnTo>
                  <a:cubicBezTo>
                    <a:pt x="11330" y="10"/>
                    <a:pt x="11340" y="0"/>
                    <a:pt x="11361" y="0"/>
                  </a:cubicBezTo>
                  <a:cubicBezTo>
                    <a:pt x="11381" y="0"/>
                    <a:pt x="11391" y="10"/>
                    <a:pt x="11391" y="31"/>
                  </a:cubicBezTo>
                  <a:close/>
                  <a:moveTo>
                    <a:pt x="12619" y="10245"/>
                  </a:moveTo>
                  <a:lnTo>
                    <a:pt x="12558" y="10245"/>
                  </a:lnTo>
                  <a:lnTo>
                    <a:pt x="12558" y="31"/>
                  </a:lnTo>
                  <a:cubicBezTo>
                    <a:pt x="12558" y="10"/>
                    <a:pt x="12579" y="0"/>
                    <a:pt x="12589" y="0"/>
                  </a:cubicBezTo>
                  <a:cubicBezTo>
                    <a:pt x="12609" y="0"/>
                    <a:pt x="12619" y="10"/>
                    <a:pt x="12619" y="31"/>
                  </a:cubicBezTo>
                  <a:close/>
                  <a:moveTo>
                    <a:pt x="16508" y="4094"/>
                  </a:moveTo>
                  <a:lnTo>
                    <a:pt x="16570" y="4186"/>
                  </a:lnTo>
                  <a:lnTo>
                    <a:pt x="16570" y="10245"/>
                  </a:lnTo>
                  <a:lnTo>
                    <a:pt x="16508" y="10245"/>
                  </a:lnTo>
                  <a:close/>
                  <a:moveTo>
                    <a:pt x="15280" y="2282"/>
                  </a:moveTo>
                  <a:lnTo>
                    <a:pt x="15342" y="2375"/>
                  </a:lnTo>
                  <a:lnTo>
                    <a:pt x="15342" y="10245"/>
                  </a:lnTo>
                  <a:lnTo>
                    <a:pt x="15280" y="10245"/>
                  </a:lnTo>
                  <a:close/>
                  <a:moveTo>
                    <a:pt x="14042" y="481"/>
                  </a:moveTo>
                  <a:lnTo>
                    <a:pt x="14103" y="563"/>
                  </a:lnTo>
                  <a:lnTo>
                    <a:pt x="14103" y="10245"/>
                  </a:lnTo>
                  <a:lnTo>
                    <a:pt x="14042" y="10245"/>
                  </a:lnTo>
                  <a:lnTo>
                    <a:pt x="14042" y="481"/>
                  </a:lnTo>
                  <a:lnTo>
                    <a:pt x="14042" y="481"/>
                  </a:ln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a:off x="4373250" y="3347175"/>
              <a:ext cx="603075" cy="155600"/>
            </a:xfrm>
            <a:custGeom>
              <a:avLst/>
              <a:gdLst/>
              <a:ahLst/>
              <a:cxnLst/>
              <a:rect l="l" t="t" r="r" b="b"/>
              <a:pathLst>
                <a:path w="24123" h="6224" extrusionOk="0">
                  <a:moveTo>
                    <a:pt x="19896" y="6223"/>
                  </a:moveTo>
                  <a:lnTo>
                    <a:pt x="1" y="6223"/>
                  </a:lnTo>
                  <a:lnTo>
                    <a:pt x="4238" y="1"/>
                  </a:lnTo>
                  <a:lnTo>
                    <a:pt x="24123" y="1"/>
                  </a:lnTo>
                  <a:lnTo>
                    <a:pt x="19896" y="622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a:off x="4404225" y="3347175"/>
              <a:ext cx="195225" cy="261000"/>
            </a:xfrm>
            <a:custGeom>
              <a:avLst/>
              <a:gdLst/>
              <a:ahLst/>
              <a:cxnLst/>
              <a:rect l="l" t="t" r="r" b="b"/>
              <a:pathLst>
                <a:path w="7809" h="10440" extrusionOk="0">
                  <a:moveTo>
                    <a:pt x="3899" y="10440"/>
                  </a:moveTo>
                  <a:lnTo>
                    <a:pt x="0" y="10440"/>
                  </a:lnTo>
                  <a:lnTo>
                    <a:pt x="0" y="5742"/>
                  </a:lnTo>
                  <a:lnTo>
                    <a:pt x="3899" y="1"/>
                  </a:lnTo>
                  <a:lnTo>
                    <a:pt x="7809" y="5742"/>
                  </a:lnTo>
                  <a:lnTo>
                    <a:pt x="7809" y="10440"/>
                  </a:lnTo>
                  <a:lnTo>
                    <a:pt x="3899" y="1044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a:off x="4414450" y="3354600"/>
              <a:ext cx="155325" cy="253575"/>
            </a:xfrm>
            <a:custGeom>
              <a:avLst/>
              <a:gdLst/>
              <a:ahLst/>
              <a:cxnLst/>
              <a:rect l="l" t="t" r="r" b="b"/>
              <a:pathLst>
                <a:path w="6213" h="10143" extrusionOk="0">
                  <a:moveTo>
                    <a:pt x="6151" y="3613"/>
                  </a:moveTo>
                  <a:lnTo>
                    <a:pt x="6213" y="3705"/>
                  </a:lnTo>
                  <a:lnTo>
                    <a:pt x="6213" y="10143"/>
                  </a:lnTo>
                  <a:lnTo>
                    <a:pt x="6151" y="10143"/>
                  </a:lnTo>
                  <a:close/>
                  <a:moveTo>
                    <a:pt x="4923" y="1802"/>
                  </a:moveTo>
                  <a:lnTo>
                    <a:pt x="4984" y="1894"/>
                  </a:lnTo>
                  <a:lnTo>
                    <a:pt x="4984" y="10143"/>
                  </a:lnTo>
                  <a:lnTo>
                    <a:pt x="4923" y="10143"/>
                  </a:lnTo>
                  <a:close/>
                  <a:moveTo>
                    <a:pt x="3685" y="1"/>
                  </a:moveTo>
                  <a:lnTo>
                    <a:pt x="3756" y="93"/>
                  </a:lnTo>
                  <a:lnTo>
                    <a:pt x="3756" y="10143"/>
                  </a:lnTo>
                  <a:lnTo>
                    <a:pt x="3685" y="10143"/>
                  </a:lnTo>
                  <a:close/>
                  <a:moveTo>
                    <a:pt x="62" y="10143"/>
                  </a:moveTo>
                  <a:lnTo>
                    <a:pt x="0" y="10143"/>
                  </a:lnTo>
                  <a:lnTo>
                    <a:pt x="0" y="4841"/>
                  </a:lnTo>
                  <a:lnTo>
                    <a:pt x="62" y="4749"/>
                  </a:lnTo>
                  <a:close/>
                  <a:moveTo>
                    <a:pt x="1290" y="10143"/>
                  </a:moveTo>
                  <a:lnTo>
                    <a:pt x="1228" y="10143"/>
                  </a:lnTo>
                  <a:lnTo>
                    <a:pt x="1228" y="3040"/>
                  </a:lnTo>
                  <a:lnTo>
                    <a:pt x="1290" y="2948"/>
                  </a:lnTo>
                  <a:close/>
                  <a:moveTo>
                    <a:pt x="2518" y="10143"/>
                  </a:moveTo>
                  <a:lnTo>
                    <a:pt x="2457" y="10143"/>
                  </a:lnTo>
                  <a:lnTo>
                    <a:pt x="2457" y="1229"/>
                  </a:lnTo>
                  <a:lnTo>
                    <a:pt x="2518" y="1137"/>
                  </a:lnTo>
                  <a:lnTo>
                    <a:pt x="2518" y="10143"/>
                  </a:lnTo>
                  <a:lnTo>
                    <a:pt x="2518" y="10143"/>
                  </a:ln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a:off x="4479175" y="3347175"/>
              <a:ext cx="603075" cy="155600"/>
            </a:xfrm>
            <a:custGeom>
              <a:avLst/>
              <a:gdLst/>
              <a:ahLst/>
              <a:cxnLst/>
              <a:rect l="l" t="t" r="r" b="b"/>
              <a:pathLst>
                <a:path w="24123" h="6224" extrusionOk="0">
                  <a:moveTo>
                    <a:pt x="4227" y="6223"/>
                  </a:moveTo>
                  <a:lnTo>
                    <a:pt x="24123" y="6223"/>
                  </a:lnTo>
                  <a:lnTo>
                    <a:pt x="19886" y="1"/>
                  </a:lnTo>
                  <a:lnTo>
                    <a:pt x="1" y="1"/>
                  </a:lnTo>
                  <a:lnTo>
                    <a:pt x="4227" y="622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a:off x="4439275" y="3508625"/>
              <a:ext cx="51175" cy="98025"/>
            </a:xfrm>
            <a:custGeom>
              <a:avLst/>
              <a:gdLst/>
              <a:ahLst/>
              <a:cxnLst/>
              <a:rect l="l" t="t" r="r" b="b"/>
              <a:pathLst>
                <a:path w="2047" h="3921" extrusionOk="0">
                  <a:moveTo>
                    <a:pt x="0" y="3920"/>
                  </a:moveTo>
                  <a:lnTo>
                    <a:pt x="2047" y="3920"/>
                  </a:lnTo>
                  <a:lnTo>
                    <a:pt x="2047" y="1"/>
                  </a:lnTo>
                  <a:lnTo>
                    <a:pt x="0" y="1"/>
                  </a:lnTo>
                  <a:lnTo>
                    <a:pt x="0" y="392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7"/>
            <p:cNvSpPr/>
            <p:nvPr/>
          </p:nvSpPr>
          <p:spPr>
            <a:xfrm>
              <a:off x="4490425" y="3508625"/>
              <a:ext cx="51200" cy="98025"/>
            </a:xfrm>
            <a:custGeom>
              <a:avLst/>
              <a:gdLst/>
              <a:ahLst/>
              <a:cxnLst/>
              <a:rect l="l" t="t" r="r" b="b"/>
              <a:pathLst>
                <a:path w="2048" h="3921" extrusionOk="0">
                  <a:moveTo>
                    <a:pt x="1" y="3920"/>
                  </a:moveTo>
                  <a:lnTo>
                    <a:pt x="2048" y="3920"/>
                  </a:lnTo>
                  <a:lnTo>
                    <a:pt x="2048" y="1"/>
                  </a:lnTo>
                  <a:lnTo>
                    <a:pt x="1" y="1"/>
                  </a:lnTo>
                  <a:lnTo>
                    <a:pt x="1" y="392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a:off x="4479175" y="3347175"/>
              <a:ext cx="550125" cy="77800"/>
            </a:xfrm>
            <a:custGeom>
              <a:avLst/>
              <a:gdLst/>
              <a:ahLst/>
              <a:cxnLst/>
              <a:rect l="l" t="t" r="r" b="b"/>
              <a:pathLst>
                <a:path w="22005" h="3112" extrusionOk="0">
                  <a:moveTo>
                    <a:pt x="22004" y="3112"/>
                  </a:moveTo>
                  <a:lnTo>
                    <a:pt x="19886" y="1"/>
                  </a:lnTo>
                  <a:lnTo>
                    <a:pt x="1" y="1"/>
                  </a:lnTo>
                  <a:lnTo>
                    <a:pt x="2109" y="3112"/>
                  </a:lnTo>
                  <a:lnTo>
                    <a:pt x="22004" y="3112"/>
                  </a:ln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a:off x="4436950" y="3507100"/>
              <a:ext cx="55825" cy="101075"/>
            </a:xfrm>
            <a:custGeom>
              <a:avLst/>
              <a:gdLst/>
              <a:ahLst/>
              <a:cxnLst/>
              <a:rect l="l" t="t" r="r" b="b"/>
              <a:pathLst>
                <a:path w="2233" h="4043" extrusionOk="0">
                  <a:moveTo>
                    <a:pt x="185" y="123"/>
                  </a:moveTo>
                  <a:lnTo>
                    <a:pt x="2048" y="123"/>
                  </a:lnTo>
                  <a:lnTo>
                    <a:pt x="2048" y="3920"/>
                  </a:lnTo>
                  <a:lnTo>
                    <a:pt x="185" y="3920"/>
                  </a:lnTo>
                  <a:close/>
                  <a:moveTo>
                    <a:pt x="2140" y="0"/>
                  </a:moveTo>
                  <a:lnTo>
                    <a:pt x="93" y="0"/>
                  </a:lnTo>
                  <a:cubicBezTo>
                    <a:pt x="42" y="0"/>
                    <a:pt x="1" y="21"/>
                    <a:pt x="1" y="62"/>
                  </a:cubicBezTo>
                  <a:lnTo>
                    <a:pt x="1" y="3981"/>
                  </a:lnTo>
                  <a:cubicBezTo>
                    <a:pt x="1" y="4012"/>
                    <a:pt x="42" y="4043"/>
                    <a:pt x="93" y="4043"/>
                  </a:cubicBezTo>
                  <a:lnTo>
                    <a:pt x="2140" y="4043"/>
                  </a:lnTo>
                  <a:cubicBezTo>
                    <a:pt x="2191" y="4043"/>
                    <a:pt x="2232" y="4012"/>
                    <a:pt x="2232" y="3981"/>
                  </a:cubicBezTo>
                  <a:lnTo>
                    <a:pt x="2232" y="62"/>
                  </a:lnTo>
                  <a:cubicBezTo>
                    <a:pt x="2232" y="21"/>
                    <a:pt x="2191" y="0"/>
                    <a:pt x="2140" y="0"/>
                  </a:cubicBezTo>
                  <a:lnTo>
                    <a:pt x="21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p:nvPr/>
          </p:nvSpPr>
          <p:spPr>
            <a:xfrm>
              <a:off x="4488125" y="3507100"/>
              <a:ext cx="55800" cy="101075"/>
            </a:xfrm>
            <a:custGeom>
              <a:avLst/>
              <a:gdLst/>
              <a:ahLst/>
              <a:cxnLst/>
              <a:rect l="l" t="t" r="r" b="b"/>
              <a:pathLst>
                <a:path w="2232" h="4043" extrusionOk="0">
                  <a:moveTo>
                    <a:pt x="2140" y="0"/>
                  </a:moveTo>
                  <a:lnTo>
                    <a:pt x="93" y="0"/>
                  </a:lnTo>
                  <a:cubicBezTo>
                    <a:pt x="42" y="0"/>
                    <a:pt x="1" y="21"/>
                    <a:pt x="1" y="62"/>
                  </a:cubicBezTo>
                  <a:lnTo>
                    <a:pt x="1" y="3981"/>
                  </a:lnTo>
                  <a:cubicBezTo>
                    <a:pt x="1" y="4012"/>
                    <a:pt x="42" y="4043"/>
                    <a:pt x="93" y="4043"/>
                  </a:cubicBezTo>
                  <a:lnTo>
                    <a:pt x="2140" y="4043"/>
                  </a:lnTo>
                  <a:cubicBezTo>
                    <a:pt x="2191" y="4043"/>
                    <a:pt x="2232" y="4012"/>
                    <a:pt x="2232" y="3981"/>
                  </a:cubicBezTo>
                  <a:lnTo>
                    <a:pt x="2232" y="62"/>
                  </a:lnTo>
                  <a:cubicBezTo>
                    <a:pt x="2232" y="21"/>
                    <a:pt x="2191" y="0"/>
                    <a:pt x="2140" y="0"/>
                  </a:cubicBezTo>
                  <a:close/>
                  <a:moveTo>
                    <a:pt x="185" y="123"/>
                  </a:moveTo>
                  <a:lnTo>
                    <a:pt x="2048" y="123"/>
                  </a:lnTo>
                  <a:lnTo>
                    <a:pt x="2048" y="3920"/>
                  </a:lnTo>
                  <a:lnTo>
                    <a:pt x="185" y="3920"/>
                  </a:lnTo>
                  <a:lnTo>
                    <a:pt x="185" y="123"/>
                  </a:lnTo>
                  <a:lnTo>
                    <a:pt x="185" y="12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a:off x="4437475" y="3507350"/>
              <a:ext cx="54775" cy="100325"/>
            </a:xfrm>
            <a:custGeom>
              <a:avLst/>
              <a:gdLst/>
              <a:ahLst/>
              <a:cxnLst/>
              <a:rect l="l" t="t" r="r" b="b"/>
              <a:pathLst>
                <a:path w="2191" h="4013" extrusionOk="0">
                  <a:moveTo>
                    <a:pt x="123" y="41"/>
                  </a:moveTo>
                  <a:cubicBezTo>
                    <a:pt x="113" y="11"/>
                    <a:pt x="82" y="0"/>
                    <a:pt x="52" y="11"/>
                  </a:cubicBezTo>
                  <a:cubicBezTo>
                    <a:pt x="21" y="21"/>
                    <a:pt x="0" y="41"/>
                    <a:pt x="11" y="62"/>
                  </a:cubicBezTo>
                  <a:lnTo>
                    <a:pt x="2058" y="3981"/>
                  </a:lnTo>
                  <a:cubicBezTo>
                    <a:pt x="2068" y="4002"/>
                    <a:pt x="2109" y="4012"/>
                    <a:pt x="2139" y="4012"/>
                  </a:cubicBezTo>
                  <a:cubicBezTo>
                    <a:pt x="2170" y="4002"/>
                    <a:pt x="2191" y="3981"/>
                    <a:pt x="2180" y="3951"/>
                  </a:cubicBezTo>
                  <a:lnTo>
                    <a:pt x="123" y="4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7"/>
            <p:cNvSpPr/>
            <p:nvPr/>
          </p:nvSpPr>
          <p:spPr>
            <a:xfrm>
              <a:off x="4437475" y="3507350"/>
              <a:ext cx="54775" cy="100325"/>
            </a:xfrm>
            <a:custGeom>
              <a:avLst/>
              <a:gdLst/>
              <a:ahLst/>
              <a:cxnLst/>
              <a:rect l="l" t="t" r="r" b="b"/>
              <a:pathLst>
                <a:path w="2191" h="4013" extrusionOk="0">
                  <a:moveTo>
                    <a:pt x="2180" y="62"/>
                  </a:moveTo>
                  <a:cubicBezTo>
                    <a:pt x="2191" y="41"/>
                    <a:pt x="2170" y="21"/>
                    <a:pt x="2139" y="11"/>
                  </a:cubicBezTo>
                  <a:cubicBezTo>
                    <a:pt x="2109" y="0"/>
                    <a:pt x="2068" y="11"/>
                    <a:pt x="2058" y="41"/>
                  </a:cubicBezTo>
                  <a:lnTo>
                    <a:pt x="11" y="3951"/>
                  </a:lnTo>
                  <a:cubicBezTo>
                    <a:pt x="0" y="3981"/>
                    <a:pt x="21" y="4002"/>
                    <a:pt x="52" y="4012"/>
                  </a:cubicBezTo>
                  <a:cubicBezTo>
                    <a:pt x="82" y="4012"/>
                    <a:pt x="113" y="4002"/>
                    <a:pt x="123" y="3981"/>
                  </a:cubicBezTo>
                  <a:lnTo>
                    <a:pt x="2180" y="6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a:off x="4488650" y="3507350"/>
              <a:ext cx="54775" cy="100325"/>
            </a:xfrm>
            <a:custGeom>
              <a:avLst/>
              <a:gdLst/>
              <a:ahLst/>
              <a:cxnLst/>
              <a:rect l="l" t="t" r="r" b="b"/>
              <a:pathLst>
                <a:path w="2191" h="4013" extrusionOk="0">
                  <a:moveTo>
                    <a:pt x="2180" y="62"/>
                  </a:moveTo>
                  <a:cubicBezTo>
                    <a:pt x="2190" y="41"/>
                    <a:pt x="2170" y="21"/>
                    <a:pt x="2139" y="11"/>
                  </a:cubicBezTo>
                  <a:cubicBezTo>
                    <a:pt x="2109" y="0"/>
                    <a:pt x="2078" y="11"/>
                    <a:pt x="2068" y="41"/>
                  </a:cubicBezTo>
                  <a:lnTo>
                    <a:pt x="11" y="3951"/>
                  </a:lnTo>
                  <a:cubicBezTo>
                    <a:pt x="0" y="3981"/>
                    <a:pt x="21" y="4002"/>
                    <a:pt x="51" y="4012"/>
                  </a:cubicBezTo>
                  <a:cubicBezTo>
                    <a:pt x="82" y="4012"/>
                    <a:pt x="123" y="4002"/>
                    <a:pt x="133" y="3981"/>
                  </a:cubicBezTo>
                  <a:lnTo>
                    <a:pt x="2180" y="62"/>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a:off x="4488650" y="3507350"/>
              <a:ext cx="54775" cy="100325"/>
            </a:xfrm>
            <a:custGeom>
              <a:avLst/>
              <a:gdLst/>
              <a:ahLst/>
              <a:cxnLst/>
              <a:rect l="l" t="t" r="r" b="b"/>
              <a:pathLst>
                <a:path w="2191" h="4013" extrusionOk="0">
                  <a:moveTo>
                    <a:pt x="133" y="41"/>
                  </a:moveTo>
                  <a:cubicBezTo>
                    <a:pt x="123" y="11"/>
                    <a:pt x="82" y="0"/>
                    <a:pt x="51" y="11"/>
                  </a:cubicBezTo>
                  <a:cubicBezTo>
                    <a:pt x="21" y="21"/>
                    <a:pt x="0" y="41"/>
                    <a:pt x="11" y="62"/>
                  </a:cubicBezTo>
                  <a:lnTo>
                    <a:pt x="2068" y="3981"/>
                  </a:lnTo>
                  <a:cubicBezTo>
                    <a:pt x="2078" y="4002"/>
                    <a:pt x="2109" y="4012"/>
                    <a:pt x="2139" y="4012"/>
                  </a:cubicBezTo>
                  <a:cubicBezTo>
                    <a:pt x="2170" y="4002"/>
                    <a:pt x="2190" y="3981"/>
                    <a:pt x="2180" y="3951"/>
                  </a:cubicBezTo>
                  <a:lnTo>
                    <a:pt x="133" y="4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a:off x="4451300" y="3435200"/>
              <a:ext cx="33025" cy="52475"/>
            </a:xfrm>
            <a:custGeom>
              <a:avLst/>
              <a:gdLst/>
              <a:ahLst/>
              <a:cxnLst/>
              <a:rect l="l" t="t" r="r" b="b"/>
              <a:pathLst>
                <a:path w="1321" h="2099" extrusionOk="0">
                  <a:moveTo>
                    <a:pt x="1198" y="0"/>
                  </a:moveTo>
                  <a:lnTo>
                    <a:pt x="123" y="0"/>
                  </a:lnTo>
                  <a:cubicBezTo>
                    <a:pt x="62" y="0"/>
                    <a:pt x="0" y="51"/>
                    <a:pt x="0" y="123"/>
                  </a:cubicBezTo>
                  <a:lnTo>
                    <a:pt x="0" y="1976"/>
                  </a:lnTo>
                  <a:cubicBezTo>
                    <a:pt x="0" y="2047"/>
                    <a:pt x="62" y="2098"/>
                    <a:pt x="123" y="2098"/>
                  </a:cubicBezTo>
                  <a:lnTo>
                    <a:pt x="1198" y="2098"/>
                  </a:lnTo>
                  <a:cubicBezTo>
                    <a:pt x="1269" y="2098"/>
                    <a:pt x="1320" y="2047"/>
                    <a:pt x="1320" y="1976"/>
                  </a:cubicBezTo>
                  <a:lnTo>
                    <a:pt x="1320" y="123"/>
                  </a:lnTo>
                  <a:cubicBezTo>
                    <a:pt x="1320" y="51"/>
                    <a:pt x="1269" y="0"/>
                    <a:pt x="1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7"/>
            <p:cNvSpPr/>
            <p:nvPr/>
          </p:nvSpPr>
          <p:spPr>
            <a:xfrm>
              <a:off x="4455125" y="3439025"/>
              <a:ext cx="25350" cy="44800"/>
            </a:xfrm>
            <a:custGeom>
              <a:avLst/>
              <a:gdLst/>
              <a:ahLst/>
              <a:cxnLst/>
              <a:rect l="l" t="t" r="r" b="b"/>
              <a:pathLst>
                <a:path w="1014" h="1792" extrusionOk="0">
                  <a:moveTo>
                    <a:pt x="1" y="1792"/>
                  </a:moveTo>
                  <a:lnTo>
                    <a:pt x="1014" y="1792"/>
                  </a:lnTo>
                  <a:lnTo>
                    <a:pt x="1014" y="1"/>
                  </a:lnTo>
                  <a:lnTo>
                    <a:pt x="1" y="1"/>
                  </a:lnTo>
                  <a:lnTo>
                    <a:pt x="1" y="1792"/>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a:off x="4462550" y="3442350"/>
              <a:ext cx="14350" cy="10000"/>
            </a:xfrm>
            <a:custGeom>
              <a:avLst/>
              <a:gdLst/>
              <a:ahLst/>
              <a:cxnLst/>
              <a:rect l="l" t="t" r="r" b="b"/>
              <a:pathLst>
                <a:path w="574" h="400" extrusionOk="0">
                  <a:moveTo>
                    <a:pt x="502" y="1"/>
                  </a:moveTo>
                  <a:lnTo>
                    <a:pt x="72" y="1"/>
                  </a:lnTo>
                  <a:cubicBezTo>
                    <a:pt x="31" y="1"/>
                    <a:pt x="0" y="32"/>
                    <a:pt x="0" y="73"/>
                  </a:cubicBezTo>
                  <a:lnTo>
                    <a:pt x="0" y="328"/>
                  </a:lnTo>
                  <a:cubicBezTo>
                    <a:pt x="0" y="369"/>
                    <a:pt x="31" y="400"/>
                    <a:pt x="72" y="400"/>
                  </a:cubicBezTo>
                  <a:lnTo>
                    <a:pt x="502" y="400"/>
                  </a:lnTo>
                  <a:cubicBezTo>
                    <a:pt x="543" y="400"/>
                    <a:pt x="574" y="369"/>
                    <a:pt x="574" y="328"/>
                  </a:cubicBezTo>
                  <a:lnTo>
                    <a:pt x="574" y="73"/>
                  </a:lnTo>
                  <a:cubicBezTo>
                    <a:pt x="574" y="32"/>
                    <a:pt x="543" y="1"/>
                    <a:pt x="502" y="1"/>
                  </a:cubicBez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a:off x="4495800" y="3435200"/>
              <a:ext cx="33050" cy="52475"/>
            </a:xfrm>
            <a:custGeom>
              <a:avLst/>
              <a:gdLst/>
              <a:ahLst/>
              <a:cxnLst/>
              <a:rect l="l" t="t" r="r" b="b"/>
              <a:pathLst>
                <a:path w="1322" h="2099" extrusionOk="0">
                  <a:moveTo>
                    <a:pt x="1198" y="0"/>
                  </a:moveTo>
                  <a:lnTo>
                    <a:pt x="124" y="0"/>
                  </a:lnTo>
                  <a:cubicBezTo>
                    <a:pt x="62" y="0"/>
                    <a:pt x="1" y="51"/>
                    <a:pt x="1" y="123"/>
                  </a:cubicBezTo>
                  <a:lnTo>
                    <a:pt x="1" y="1976"/>
                  </a:lnTo>
                  <a:cubicBezTo>
                    <a:pt x="1" y="2047"/>
                    <a:pt x="62" y="2098"/>
                    <a:pt x="124" y="2098"/>
                  </a:cubicBezTo>
                  <a:lnTo>
                    <a:pt x="1198" y="2098"/>
                  </a:lnTo>
                  <a:cubicBezTo>
                    <a:pt x="1270" y="2098"/>
                    <a:pt x="1321" y="2047"/>
                    <a:pt x="1321" y="1976"/>
                  </a:cubicBezTo>
                  <a:lnTo>
                    <a:pt x="1321" y="123"/>
                  </a:lnTo>
                  <a:cubicBezTo>
                    <a:pt x="1321" y="51"/>
                    <a:pt x="1270" y="0"/>
                    <a:pt x="1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7"/>
            <p:cNvSpPr/>
            <p:nvPr/>
          </p:nvSpPr>
          <p:spPr>
            <a:xfrm>
              <a:off x="4499650" y="3439025"/>
              <a:ext cx="25350" cy="44800"/>
            </a:xfrm>
            <a:custGeom>
              <a:avLst/>
              <a:gdLst/>
              <a:ahLst/>
              <a:cxnLst/>
              <a:rect l="l" t="t" r="r" b="b"/>
              <a:pathLst>
                <a:path w="1014" h="1792" extrusionOk="0">
                  <a:moveTo>
                    <a:pt x="0" y="1792"/>
                  </a:moveTo>
                  <a:lnTo>
                    <a:pt x="1014" y="1792"/>
                  </a:lnTo>
                  <a:lnTo>
                    <a:pt x="1014" y="1"/>
                  </a:lnTo>
                  <a:lnTo>
                    <a:pt x="0" y="1"/>
                  </a:lnTo>
                  <a:lnTo>
                    <a:pt x="0" y="1792"/>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7"/>
            <p:cNvSpPr/>
            <p:nvPr/>
          </p:nvSpPr>
          <p:spPr>
            <a:xfrm>
              <a:off x="4507075" y="3442350"/>
              <a:ext cx="14350" cy="10000"/>
            </a:xfrm>
            <a:custGeom>
              <a:avLst/>
              <a:gdLst/>
              <a:ahLst/>
              <a:cxnLst/>
              <a:rect l="l" t="t" r="r" b="b"/>
              <a:pathLst>
                <a:path w="574" h="400" extrusionOk="0">
                  <a:moveTo>
                    <a:pt x="502" y="1"/>
                  </a:moveTo>
                  <a:lnTo>
                    <a:pt x="72" y="1"/>
                  </a:lnTo>
                  <a:cubicBezTo>
                    <a:pt x="31" y="1"/>
                    <a:pt x="0" y="32"/>
                    <a:pt x="0" y="73"/>
                  </a:cubicBezTo>
                  <a:lnTo>
                    <a:pt x="0" y="328"/>
                  </a:lnTo>
                  <a:cubicBezTo>
                    <a:pt x="0" y="369"/>
                    <a:pt x="31" y="400"/>
                    <a:pt x="72" y="400"/>
                  </a:cubicBezTo>
                  <a:lnTo>
                    <a:pt x="502" y="400"/>
                  </a:lnTo>
                  <a:cubicBezTo>
                    <a:pt x="543" y="400"/>
                    <a:pt x="573" y="369"/>
                    <a:pt x="573" y="328"/>
                  </a:cubicBezTo>
                  <a:lnTo>
                    <a:pt x="573" y="73"/>
                  </a:lnTo>
                  <a:cubicBezTo>
                    <a:pt x="573" y="32"/>
                    <a:pt x="543" y="1"/>
                    <a:pt x="502" y="1"/>
                  </a:cubicBez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a:off x="4669800" y="3526800"/>
              <a:ext cx="33025" cy="52475"/>
            </a:xfrm>
            <a:custGeom>
              <a:avLst/>
              <a:gdLst/>
              <a:ahLst/>
              <a:cxnLst/>
              <a:rect l="l" t="t" r="r" b="b"/>
              <a:pathLst>
                <a:path w="1321" h="2099" extrusionOk="0">
                  <a:moveTo>
                    <a:pt x="1198" y="0"/>
                  </a:moveTo>
                  <a:lnTo>
                    <a:pt x="123" y="0"/>
                  </a:lnTo>
                  <a:cubicBezTo>
                    <a:pt x="51" y="0"/>
                    <a:pt x="0" y="51"/>
                    <a:pt x="0" y="123"/>
                  </a:cubicBezTo>
                  <a:lnTo>
                    <a:pt x="0" y="1975"/>
                  </a:lnTo>
                  <a:cubicBezTo>
                    <a:pt x="0" y="2047"/>
                    <a:pt x="51" y="2098"/>
                    <a:pt x="123" y="2098"/>
                  </a:cubicBezTo>
                  <a:lnTo>
                    <a:pt x="1198" y="2098"/>
                  </a:lnTo>
                  <a:cubicBezTo>
                    <a:pt x="1259" y="2098"/>
                    <a:pt x="1320" y="2047"/>
                    <a:pt x="1320" y="1975"/>
                  </a:cubicBezTo>
                  <a:lnTo>
                    <a:pt x="1320" y="123"/>
                  </a:lnTo>
                  <a:cubicBezTo>
                    <a:pt x="1320" y="51"/>
                    <a:pt x="1259" y="0"/>
                    <a:pt x="1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a:off x="4673625" y="3530625"/>
              <a:ext cx="25350" cy="44800"/>
            </a:xfrm>
            <a:custGeom>
              <a:avLst/>
              <a:gdLst/>
              <a:ahLst/>
              <a:cxnLst/>
              <a:rect l="l" t="t" r="r" b="b"/>
              <a:pathLst>
                <a:path w="1014" h="1792" extrusionOk="0">
                  <a:moveTo>
                    <a:pt x="1" y="1792"/>
                  </a:moveTo>
                  <a:lnTo>
                    <a:pt x="1014" y="1792"/>
                  </a:lnTo>
                  <a:lnTo>
                    <a:pt x="1014" y="1"/>
                  </a:lnTo>
                  <a:lnTo>
                    <a:pt x="1" y="1"/>
                  </a:lnTo>
                  <a:lnTo>
                    <a:pt x="1" y="1792"/>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7"/>
            <p:cNvSpPr/>
            <p:nvPr/>
          </p:nvSpPr>
          <p:spPr>
            <a:xfrm>
              <a:off x="4681050" y="3533950"/>
              <a:ext cx="14350" cy="10000"/>
            </a:xfrm>
            <a:custGeom>
              <a:avLst/>
              <a:gdLst/>
              <a:ahLst/>
              <a:cxnLst/>
              <a:rect l="l" t="t" r="r" b="b"/>
              <a:pathLst>
                <a:path w="574" h="400" extrusionOk="0">
                  <a:moveTo>
                    <a:pt x="502" y="1"/>
                  </a:moveTo>
                  <a:lnTo>
                    <a:pt x="72" y="1"/>
                  </a:lnTo>
                  <a:cubicBezTo>
                    <a:pt x="31" y="1"/>
                    <a:pt x="0" y="31"/>
                    <a:pt x="0" y="72"/>
                  </a:cubicBezTo>
                  <a:lnTo>
                    <a:pt x="0" y="328"/>
                  </a:lnTo>
                  <a:cubicBezTo>
                    <a:pt x="0" y="369"/>
                    <a:pt x="31" y="400"/>
                    <a:pt x="72" y="400"/>
                  </a:cubicBezTo>
                  <a:lnTo>
                    <a:pt x="502" y="400"/>
                  </a:lnTo>
                  <a:cubicBezTo>
                    <a:pt x="543" y="400"/>
                    <a:pt x="574" y="369"/>
                    <a:pt x="574" y="328"/>
                  </a:cubicBezTo>
                  <a:lnTo>
                    <a:pt x="574" y="72"/>
                  </a:lnTo>
                  <a:cubicBezTo>
                    <a:pt x="574" y="31"/>
                    <a:pt x="543" y="1"/>
                    <a:pt x="502" y="1"/>
                  </a:cubicBez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7"/>
            <p:cNvSpPr/>
            <p:nvPr/>
          </p:nvSpPr>
          <p:spPr>
            <a:xfrm>
              <a:off x="4742450" y="3526800"/>
              <a:ext cx="33025" cy="52475"/>
            </a:xfrm>
            <a:custGeom>
              <a:avLst/>
              <a:gdLst/>
              <a:ahLst/>
              <a:cxnLst/>
              <a:rect l="l" t="t" r="r" b="b"/>
              <a:pathLst>
                <a:path w="1321" h="2099" extrusionOk="0">
                  <a:moveTo>
                    <a:pt x="1198" y="0"/>
                  </a:moveTo>
                  <a:lnTo>
                    <a:pt x="123" y="0"/>
                  </a:lnTo>
                  <a:cubicBezTo>
                    <a:pt x="62" y="0"/>
                    <a:pt x="1" y="51"/>
                    <a:pt x="1" y="123"/>
                  </a:cubicBezTo>
                  <a:lnTo>
                    <a:pt x="1" y="1975"/>
                  </a:lnTo>
                  <a:cubicBezTo>
                    <a:pt x="1" y="2047"/>
                    <a:pt x="62" y="2098"/>
                    <a:pt x="123" y="2098"/>
                  </a:cubicBezTo>
                  <a:lnTo>
                    <a:pt x="1198" y="2098"/>
                  </a:lnTo>
                  <a:cubicBezTo>
                    <a:pt x="1270" y="2098"/>
                    <a:pt x="1321" y="2047"/>
                    <a:pt x="1321" y="1975"/>
                  </a:cubicBezTo>
                  <a:lnTo>
                    <a:pt x="1321" y="123"/>
                  </a:lnTo>
                  <a:cubicBezTo>
                    <a:pt x="1321" y="51"/>
                    <a:pt x="1270" y="0"/>
                    <a:pt x="1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7"/>
            <p:cNvSpPr/>
            <p:nvPr/>
          </p:nvSpPr>
          <p:spPr>
            <a:xfrm>
              <a:off x="4746300" y="3530625"/>
              <a:ext cx="25350" cy="44800"/>
            </a:xfrm>
            <a:custGeom>
              <a:avLst/>
              <a:gdLst/>
              <a:ahLst/>
              <a:cxnLst/>
              <a:rect l="l" t="t" r="r" b="b"/>
              <a:pathLst>
                <a:path w="1014" h="1792" extrusionOk="0">
                  <a:moveTo>
                    <a:pt x="0" y="1792"/>
                  </a:moveTo>
                  <a:lnTo>
                    <a:pt x="1013" y="1792"/>
                  </a:lnTo>
                  <a:lnTo>
                    <a:pt x="1013" y="1"/>
                  </a:lnTo>
                  <a:lnTo>
                    <a:pt x="0" y="1"/>
                  </a:lnTo>
                  <a:lnTo>
                    <a:pt x="0" y="1792"/>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7"/>
            <p:cNvSpPr/>
            <p:nvPr/>
          </p:nvSpPr>
          <p:spPr>
            <a:xfrm>
              <a:off x="4753700" y="3533950"/>
              <a:ext cx="14375" cy="10000"/>
            </a:xfrm>
            <a:custGeom>
              <a:avLst/>
              <a:gdLst/>
              <a:ahLst/>
              <a:cxnLst/>
              <a:rect l="l" t="t" r="r" b="b"/>
              <a:pathLst>
                <a:path w="575" h="400" extrusionOk="0">
                  <a:moveTo>
                    <a:pt x="502" y="1"/>
                  </a:moveTo>
                  <a:lnTo>
                    <a:pt x="73" y="1"/>
                  </a:lnTo>
                  <a:cubicBezTo>
                    <a:pt x="32" y="1"/>
                    <a:pt x="1" y="31"/>
                    <a:pt x="1" y="72"/>
                  </a:cubicBezTo>
                  <a:lnTo>
                    <a:pt x="1" y="328"/>
                  </a:lnTo>
                  <a:cubicBezTo>
                    <a:pt x="1" y="369"/>
                    <a:pt x="32" y="400"/>
                    <a:pt x="73" y="400"/>
                  </a:cubicBezTo>
                  <a:lnTo>
                    <a:pt x="502" y="400"/>
                  </a:lnTo>
                  <a:cubicBezTo>
                    <a:pt x="543" y="400"/>
                    <a:pt x="574" y="369"/>
                    <a:pt x="574" y="328"/>
                  </a:cubicBezTo>
                  <a:lnTo>
                    <a:pt x="574" y="72"/>
                  </a:lnTo>
                  <a:cubicBezTo>
                    <a:pt x="574" y="31"/>
                    <a:pt x="543" y="1"/>
                    <a:pt x="502" y="1"/>
                  </a:cubicBez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7"/>
            <p:cNvSpPr/>
            <p:nvPr/>
          </p:nvSpPr>
          <p:spPr>
            <a:xfrm>
              <a:off x="4815375" y="3526800"/>
              <a:ext cx="32775" cy="52475"/>
            </a:xfrm>
            <a:custGeom>
              <a:avLst/>
              <a:gdLst/>
              <a:ahLst/>
              <a:cxnLst/>
              <a:rect l="l" t="t" r="r" b="b"/>
              <a:pathLst>
                <a:path w="1311" h="2099" extrusionOk="0">
                  <a:moveTo>
                    <a:pt x="1198" y="0"/>
                  </a:moveTo>
                  <a:lnTo>
                    <a:pt x="113" y="0"/>
                  </a:lnTo>
                  <a:cubicBezTo>
                    <a:pt x="52" y="0"/>
                    <a:pt x="0" y="51"/>
                    <a:pt x="0" y="123"/>
                  </a:cubicBezTo>
                  <a:lnTo>
                    <a:pt x="0" y="1975"/>
                  </a:lnTo>
                  <a:cubicBezTo>
                    <a:pt x="0" y="2047"/>
                    <a:pt x="52" y="2098"/>
                    <a:pt x="113" y="2098"/>
                  </a:cubicBezTo>
                  <a:lnTo>
                    <a:pt x="1198" y="2098"/>
                  </a:lnTo>
                  <a:cubicBezTo>
                    <a:pt x="1259" y="2098"/>
                    <a:pt x="1310" y="2047"/>
                    <a:pt x="1310" y="1975"/>
                  </a:cubicBezTo>
                  <a:lnTo>
                    <a:pt x="1310" y="123"/>
                  </a:lnTo>
                  <a:cubicBezTo>
                    <a:pt x="1310" y="51"/>
                    <a:pt x="1259" y="0"/>
                    <a:pt x="1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7"/>
            <p:cNvSpPr/>
            <p:nvPr/>
          </p:nvSpPr>
          <p:spPr>
            <a:xfrm>
              <a:off x="4818950" y="3530625"/>
              <a:ext cx="25625" cy="44800"/>
            </a:xfrm>
            <a:custGeom>
              <a:avLst/>
              <a:gdLst/>
              <a:ahLst/>
              <a:cxnLst/>
              <a:rect l="l" t="t" r="r" b="b"/>
              <a:pathLst>
                <a:path w="1025" h="1792" extrusionOk="0">
                  <a:moveTo>
                    <a:pt x="1" y="1792"/>
                  </a:moveTo>
                  <a:lnTo>
                    <a:pt x="1024" y="1792"/>
                  </a:lnTo>
                  <a:lnTo>
                    <a:pt x="1024" y="1"/>
                  </a:lnTo>
                  <a:lnTo>
                    <a:pt x="1" y="1"/>
                  </a:lnTo>
                  <a:lnTo>
                    <a:pt x="1" y="1792"/>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7"/>
            <p:cNvSpPr/>
            <p:nvPr/>
          </p:nvSpPr>
          <p:spPr>
            <a:xfrm>
              <a:off x="4826625" y="3533950"/>
              <a:ext cx="14350" cy="10000"/>
            </a:xfrm>
            <a:custGeom>
              <a:avLst/>
              <a:gdLst/>
              <a:ahLst/>
              <a:cxnLst/>
              <a:rect l="l" t="t" r="r" b="b"/>
              <a:pathLst>
                <a:path w="574" h="400" extrusionOk="0">
                  <a:moveTo>
                    <a:pt x="502" y="1"/>
                  </a:moveTo>
                  <a:lnTo>
                    <a:pt x="72" y="1"/>
                  </a:lnTo>
                  <a:cubicBezTo>
                    <a:pt x="31" y="1"/>
                    <a:pt x="1" y="31"/>
                    <a:pt x="1" y="72"/>
                  </a:cubicBezTo>
                  <a:lnTo>
                    <a:pt x="1" y="328"/>
                  </a:lnTo>
                  <a:cubicBezTo>
                    <a:pt x="1" y="369"/>
                    <a:pt x="31" y="400"/>
                    <a:pt x="72" y="400"/>
                  </a:cubicBezTo>
                  <a:lnTo>
                    <a:pt x="502" y="400"/>
                  </a:lnTo>
                  <a:cubicBezTo>
                    <a:pt x="533" y="400"/>
                    <a:pt x="574" y="369"/>
                    <a:pt x="574" y="328"/>
                  </a:cubicBezTo>
                  <a:lnTo>
                    <a:pt x="574" y="72"/>
                  </a:lnTo>
                  <a:cubicBezTo>
                    <a:pt x="574" y="31"/>
                    <a:pt x="533" y="1"/>
                    <a:pt x="502" y="1"/>
                  </a:cubicBez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7"/>
            <p:cNvSpPr/>
            <p:nvPr/>
          </p:nvSpPr>
          <p:spPr>
            <a:xfrm>
              <a:off x="4888025" y="3526800"/>
              <a:ext cx="33050" cy="52475"/>
            </a:xfrm>
            <a:custGeom>
              <a:avLst/>
              <a:gdLst/>
              <a:ahLst/>
              <a:cxnLst/>
              <a:rect l="l" t="t" r="r" b="b"/>
              <a:pathLst>
                <a:path w="1322" h="2099" extrusionOk="0">
                  <a:moveTo>
                    <a:pt x="1198" y="0"/>
                  </a:moveTo>
                  <a:lnTo>
                    <a:pt x="124" y="0"/>
                  </a:lnTo>
                  <a:cubicBezTo>
                    <a:pt x="52" y="0"/>
                    <a:pt x="1" y="51"/>
                    <a:pt x="1" y="123"/>
                  </a:cubicBezTo>
                  <a:lnTo>
                    <a:pt x="1" y="1975"/>
                  </a:lnTo>
                  <a:cubicBezTo>
                    <a:pt x="1" y="2047"/>
                    <a:pt x="52" y="2098"/>
                    <a:pt x="124" y="2098"/>
                  </a:cubicBezTo>
                  <a:lnTo>
                    <a:pt x="1198" y="2098"/>
                  </a:lnTo>
                  <a:cubicBezTo>
                    <a:pt x="1260" y="2098"/>
                    <a:pt x="1321" y="2047"/>
                    <a:pt x="1321" y="1975"/>
                  </a:cubicBezTo>
                  <a:lnTo>
                    <a:pt x="1321" y="123"/>
                  </a:lnTo>
                  <a:cubicBezTo>
                    <a:pt x="1321" y="51"/>
                    <a:pt x="1260" y="0"/>
                    <a:pt x="1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7"/>
            <p:cNvSpPr/>
            <p:nvPr/>
          </p:nvSpPr>
          <p:spPr>
            <a:xfrm>
              <a:off x="4891875" y="3530625"/>
              <a:ext cx="25350" cy="44800"/>
            </a:xfrm>
            <a:custGeom>
              <a:avLst/>
              <a:gdLst/>
              <a:ahLst/>
              <a:cxnLst/>
              <a:rect l="l" t="t" r="r" b="b"/>
              <a:pathLst>
                <a:path w="1014" h="1792" extrusionOk="0">
                  <a:moveTo>
                    <a:pt x="0" y="1792"/>
                  </a:moveTo>
                  <a:lnTo>
                    <a:pt x="1014" y="1792"/>
                  </a:lnTo>
                  <a:lnTo>
                    <a:pt x="1014" y="1"/>
                  </a:lnTo>
                  <a:lnTo>
                    <a:pt x="0" y="1"/>
                  </a:lnTo>
                  <a:lnTo>
                    <a:pt x="0" y="1792"/>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7"/>
            <p:cNvSpPr/>
            <p:nvPr/>
          </p:nvSpPr>
          <p:spPr>
            <a:xfrm>
              <a:off x="4899300" y="3533950"/>
              <a:ext cx="14350" cy="10000"/>
            </a:xfrm>
            <a:custGeom>
              <a:avLst/>
              <a:gdLst/>
              <a:ahLst/>
              <a:cxnLst/>
              <a:rect l="l" t="t" r="r" b="b"/>
              <a:pathLst>
                <a:path w="574" h="400" extrusionOk="0">
                  <a:moveTo>
                    <a:pt x="502" y="1"/>
                  </a:moveTo>
                  <a:lnTo>
                    <a:pt x="72" y="1"/>
                  </a:lnTo>
                  <a:cubicBezTo>
                    <a:pt x="31" y="1"/>
                    <a:pt x="0" y="31"/>
                    <a:pt x="0" y="72"/>
                  </a:cubicBezTo>
                  <a:lnTo>
                    <a:pt x="0" y="328"/>
                  </a:lnTo>
                  <a:cubicBezTo>
                    <a:pt x="0" y="369"/>
                    <a:pt x="31" y="400"/>
                    <a:pt x="72" y="400"/>
                  </a:cubicBezTo>
                  <a:lnTo>
                    <a:pt x="502" y="400"/>
                  </a:lnTo>
                  <a:cubicBezTo>
                    <a:pt x="543" y="400"/>
                    <a:pt x="573" y="369"/>
                    <a:pt x="573" y="328"/>
                  </a:cubicBezTo>
                  <a:lnTo>
                    <a:pt x="573" y="72"/>
                  </a:lnTo>
                  <a:cubicBezTo>
                    <a:pt x="573" y="31"/>
                    <a:pt x="543" y="1"/>
                    <a:pt x="502" y="1"/>
                  </a:cubicBez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7"/>
            <p:cNvSpPr/>
            <p:nvPr/>
          </p:nvSpPr>
          <p:spPr>
            <a:xfrm>
              <a:off x="4960700" y="3526800"/>
              <a:ext cx="33025" cy="52475"/>
            </a:xfrm>
            <a:custGeom>
              <a:avLst/>
              <a:gdLst/>
              <a:ahLst/>
              <a:cxnLst/>
              <a:rect l="l" t="t" r="r" b="b"/>
              <a:pathLst>
                <a:path w="1321" h="2099" extrusionOk="0">
                  <a:moveTo>
                    <a:pt x="1198" y="0"/>
                  </a:moveTo>
                  <a:lnTo>
                    <a:pt x="123" y="0"/>
                  </a:lnTo>
                  <a:cubicBezTo>
                    <a:pt x="62" y="0"/>
                    <a:pt x="0" y="51"/>
                    <a:pt x="0" y="123"/>
                  </a:cubicBezTo>
                  <a:lnTo>
                    <a:pt x="0" y="1975"/>
                  </a:lnTo>
                  <a:cubicBezTo>
                    <a:pt x="0" y="2047"/>
                    <a:pt x="62" y="2098"/>
                    <a:pt x="123" y="2098"/>
                  </a:cubicBezTo>
                  <a:lnTo>
                    <a:pt x="1198" y="2098"/>
                  </a:lnTo>
                  <a:cubicBezTo>
                    <a:pt x="1270" y="2098"/>
                    <a:pt x="1321" y="2047"/>
                    <a:pt x="1321" y="1975"/>
                  </a:cubicBezTo>
                  <a:lnTo>
                    <a:pt x="1321" y="123"/>
                  </a:lnTo>
                  <a:cubicBezTo>
                    <a:pt x="1321" y="51"/>
                    <a:pt x="1270" y="0"/>
                    <a:pt x="1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7"/>
            <p:cNvSpPr/>
            <p:nvPr/>
          </p:nvSpPr>
          <p:spPr>
            <a:xfrm>
              <a:off x="4964525" y="3530625"/>
              <a:ext cx="25375" cy="44800"/>
            </a:xfrm>
            <a:custGeom>
              <a:avLst/>
              <a:gdLst/>
              <a:ahLst/>
              <a:cxnLst/>
              <a:rect l="l" t="t" r="r" b="b"/>
              <a:pathLst>
                <a:path w="1015" h="1792" extrusionOk="0">
                  <a:moveTo>
                    <a:pt x="1" y="1792"/>
                  </a:moveTo>
                  <a:lnTo>
                    <a:pt x="1014" y="1792"/>
                  </a:lnTo>
                  <a:lnTo>
                    <a:pt x="1014" y="1"/>
                  </a:lnTo>
                  <a:lnTo>
                    <a:pt x="1" y="1"/>
                  </a:lnTo>
                  <a:lnTo>
                    <a:pt x="1" y="1792"/>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7"/>
            <p:cNvSpPr/>
            <p:nvPr/>
          </p:nvSpPr>
          <p:spPr>
            <a:xfrm>
              <a:off x="4971950" y="3533950"/>
              <a:ext cx="14350" cy="10000"/>
            </a:xfrm>
            <a:custGeom>
              <a:avLst/>
              <a:gdLst/>
              <a:ahLst/>
              <a:cxnLst/>
              <a:rect l="l" t="t" r="r" b="b"/>
              <a:pathLst>
                <a:path w="574" h="400" extrusionOk="0">
                  <a:moveTo>
                    <a:pt x="502" y="1"/>
                  </a:moveTo>
                  <a:lnTo>
                    <a:pt x="72" y="1"/>
                  </a:lnTo>
                  <a:cubicBezTo>
                    <a:pt x="31" y="1"/>
                    <a:pt x="1" y="31"/>
                    <a:pt x="1" y="72"/>
                  </a:cubicBezTo>
                  <a:lnTo>
                    <a:pt x="1" y="328"/>
                  </a:lnTo>
                  <a:cubicBezTo>
                    <a:pt x="1" y="369"/>
                    <a:pt x="31" y="400"/>
                    <a:pt x="72" y="400"/>
                  </a:cubicBezTo>
                  <a:lnTo>
                    <a:pt x="502" y="400"/>
                  </a:lnTo>
                  <a:cubicBezTo>
                    <a:pt x="543" y="400"/>
                    <a:pt x="574" y="369"/>
                    <a:pt x="574" y="328"/>
                  </a:cubicBezTo>
                  <a:lnTo>
                    <a:pt x="574" y="72"/>
                  </a:lnTo>
                  <a:cubicBezTo>
                    <a:pt x="574" y="31"/>
                    <a:pt x="543" y="1"/>
                    <a:pt x="502" y="1"/>
                  </a:cubicBez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 name="Google Shape;303;p7"/>
          <p:cNvSpPr/>
          <p:nvPr/>
        </p:nvSpPr>
        <p:spPr>
          <a:xfrm flipH="1">
            <a:off x="240005" y="4805810"/>
            <a:ext cx="1403700" cy="68700"/>
          </a:xfrm>
          <a:prstGeom prst="flowChartConnector">
            <a:avLst/>
          </a:pr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04"/>
        <p:cNvGrpSpPr/>
        <p:nvPr/>
      </p:nvGrpSpPr>
      <p:grpSpPr>
        <a:xfrm>
          <a:off x="0" y="0"/>
          <a:ext cx="0" cy="0"/>
          <a:chOff x="0" y="0"/>
          <a:chExt cx="0" cy="0"/>
        </a:xfrm>
      </p:grpSpPr>
      <p:sp>
        <p:nvSpPr>
          <p:cNvPr id="305" name="Google Shape;305;p8"/>
          <p:cNvSpPr txBox="1">
            <a:spLocks noGrp="1"/>
          </p:cNvSpPr>
          <p:nvPr>
            <p:ph type="title"/>
          </p:nvPr>
        </p:nvSpPr>
        <p:spPr>
          <a:xfrm>
            <a:off x="2480675" y="1179850"/>
            <a:ext cx="4182600" cy="20052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6000"/>
              <a:buNone/>
              <a:defRPr sz="6500" b="1"/>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306" name="Google Shape;306;p8"/>
          <p:cNvGrpSpPr/>
          <p:nvPr/>
        </p:nvGrpSpPr>
        <p:grpSpPr>
          <a:xfrm>
            <a:off x="-70967" y="3489614"/>
            <a:ext cx="9806065" cy="2078581"/>
            <a:chOff x="-70967" y="3489614"/>
            <a:chExt cx="9806065" cy="2078581"/>
          </a:xfrm>
        </p:grpSpPr>
        <p:sp>
          <p:nvSpPr>
            <p:cNvPr id="307" name="Google Shape;307;p8"/>
            <p:cNvSpPr/>
            <p:nvPr/>
          </p:nvSpPr>
          <p:spPr>
            <a:xfrm>
              <a:off x="3547350" y="3525625"/>
              <a:ext cx="2049300" cy="2042570"/>
            </a:xfrm>
            <a:custGeom>
              <a:avLst/>
              <a:gdLst/>
              <a:ahLst/>
              <a:cxnLst/>
              <a:rect l="l" t="t" r="r" b="b"/>
              <a:pathLst>
                <a:path w="5786" h="5767" extrusionOk="0">
                  <a:moveTo>
                    <a:pt x="2897" y="0"/>
                  </a:moveTo>
                  <a:cubicBezTo>
                    <a:pt x="1299" y="0"/>
                    <a:pt x="0" y="1290"/>
                    <a:pt x="0" y="2888"/>
                  </a:cubicBezTo>
                  <a:cubicBezTo>
                    <a:pt x="0" y="4477"/>
                    <a:pt x="1299" y="5767"/>
                    <a:pt x="2897" y="5767"/>
                  </a:cubicBezTo>
                  <a:cubicBezTo>
                    <a:pt x="4487" y="5767"/>
                    <a:pt x="5785" y="4477"/>
                    <a:pt x="5785" y="2888"/>
                  </a:cubicBezTo>
                  <a:cubicBezTo>
                    <a:pt x="5785" y="1290"/>
                    <a:pt x="4487" y="0"/>
                    <a:pt x="28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 name="Google Shape;308;p8"/>
            <p:cNvGrpSpPr/>
            <p:nvPr/>
          </p:nvGrpSpPr>
          <p:grpSpPr>
            <a:xfrm>
              <a:off x="451774" y="3659125"/>
              <a:ext cx="8088058" cy="1527324"/>
              <a:chOff x="451774" y="3659125"/>
              <a:chExt cx="8088058" cy="1527324"/>
            </a:xfrm>
          </p:grpSpPr>
          <p:grpSp>
            <p:nvGrpSpPr>
              <p:cNvPr id="309" name="Google Shape;309;p8"/>
              <p:cNvGrpSpPr/>
              <p:nvPr/>
            </p:nvGrpSpPr>
            <p:grpSpPr>
              <a:xfrm rot="158294">
                <a:off x="5787609" y="3807212"/>
                <a:ext cx="2723349" cy="1317257"/>
                <a:chOff x="917238" y="1394150"/>
                <a:chExt cx="2222600" cy="1075050"/>
              </a:xfrm>
            </p:grpSpPr>
            <p:sp>
              <p:nvSpPr>
                <p:cNvPr id="310" name="Google Shape;310;p8"/>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rgbClr val="E9D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DEC5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000000">
                    <a:alpha val="8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8"/>
              <p:cNvGrpSpPr/>
              <p:nvPr/>
            </p:nvGrpSpPr>
            <p:grpSpPr>
              <a:xfrm rot="158294">
                <a:off x="480647" y="3721104"/>
                <a:ext cx="2723349" cy="1317257"/>
                <a:chOff x="917238" y="1394150"/>
                <a:chExt cx="2222600" cy="1075050"/>
              </a:xfrm>
            </p:grpSpPr>
            <p:sp>
              <p:nvSpPr>
                <p:cNvPr id="315" name="Google Shape;315;p8"/>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rgbClr val="E9D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DEC5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000000">
                    <a:alpha val="8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 name="Google Shape;319;p8"/>
              <p:cNvGrpSpPr/>
              <p:nvPr/>
            </p:nvGrpSpPr>
            <p:grpSpPr>
              <a:xfrm rot="158294">
                <a:off x="3128919" y="3768602"/>
                <a:ext cx="2723349" cy="1317257"/>
                <a:chOff x="917238" y="1394150"/>
                <a:chExt cx="2222600" cy="1075050"/>
              </a:xfrm>
            </p:grpSpPr>
            <p:sp>
              <p:nvSpPr>
                <p:cNvPr id="320" name="Google Shape;320;p8"/>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rgbClr val="E9D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8"/>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DEC5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8"/>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000000">
                    <a:alpha val="8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4" name="Google Shape;324;p8"/>
            <p:cNvSpPr/>
            <p:nvPr/>
          </p:nvSpPr>
          <p:spPr>
            <a:xfrm>
              <a:off x="-8493" y="4125275"/>
              <a:ext cx="9160937" cy="798050"/>
            </a:xfrm>
            <a:custGeom>
              <a:avLst/>
              <a:gdLst/>
              <a:ahLst/>
              <a:cxnLst/>
              <a:rect l="l" t="t" r="r" b="b"/>
              <a:pathLst>
                <a:path w="121357" h="31922" extrusionOk="0">
                  <a:moveTo>
                    <a:pt x="63989" y="0"/>
                  </a:moveTo>
                  <a:cubicBezTo>
                    <a:pt x="43196" y="0"/>
                    <a:pt x="21836" y="754"/>
                    <a:pt x="1" y="2136"/>
                  </a:cubicBezTo>
                  <a:lnTo>
                    <a:pt x="1" y="31922"/>
                  </a:lnTo>
                  <a:lnTo>
                    <a:pt x="121357" y="31922"/>
                  </a:lnTo>
                  <a:lnTo>
                    <a:pt x="121357" y="2127"/>
                  </a:lnTo>
                  <a:cubicBezTo>
                    <a:pt x="102793" y="674"/>
                    <a:pt x="83644" y="0"/>
                    <a:pt x="639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 name="Google Shape;325;p8"/>
            <p:cNvGrpSpPr/>
            <p:nvPr/>
          </p:nvGrpSpPr>
          <p:grpSpPr>
            <a:xfrm>
              <a:off x="8" y="3514136"/>
              <a:ext cx="2317413" cy="725976"/>
              <a:chOff x="2359925" y="3495825"/>
              <a:chExt cx="1266000" cy="396600"/>
            </a:xfrm>
          </p:grpSpPr>
          <p:sp>
            <p:nvSpPr>
              <p:cNvPr id="326" name="Google Shape;326;p8"/>
              <p:cNvSpPr/>
              <p:nvPr/>
            </p:nvSpPr>
            <p:spPr>
              <a:xfrm>
                <a:off x="2359925" y="3495825"/>
                <a:ext cx="1266000" cy="396600"/>
              </a:xfrm>
              <a:custGeom>
                <a:avLst/>
                <a:gdLst/>
                <a:ahLst/>
                <a:cxnLst/>
                <a:rect l="l" t="t" r="r" b="b"/>
                <a:pathLst>
                  <a:path w="50640" h="15864" extrusionOk="0">
                    <a:moveTo>
                      <a:pt x="0" y="1"/>
                    </a:moveTo>
                    <a:cubicBezTo>
                      <a:pt x="625" y="308"/>
                      <a:pt x="1055" y="953"/>
                      <a:pt x="1034" y="1689"/>
                    </a:cubicBezTo>
                    <a:cubicBezTo>
                      <a:pt x="1034" y="1812"/>
                      <a:pt x="1014" y="1945"/>
                      <a:pt x="983" y="2058"/>
                    </a:cubicBezTo>
                    <a:cubicBezTo>
                      <a:pt x="1239" y="2181"/>
                      <a:pt x="1413" y="2437"/>
                      <a:pt x="1403" y="2733"/>
                    </a:cubicBezTo>
                    <a:cubicBezTo>
                      <a:pt x="1403" y="2754"/>
                      <a:pt x="1403" y="2785"/>
                      <a:pt x="1403" y="2805"/>
                    </a:cubicBezTo>
                    <a:cubicBezTo>
                      <a:pt x="1761" y="2733"/>
                      <a:pt x="2139" y="2703"/>
                      <a:pt x="2528" y="2713"/>
                    </a:cubicBezTo>
                    <a:cubicBezTo>
                      <a:pt x="2661" y="2713"/>
                      <a:pt x="2805" y="2723"/>
                      <a:pt x="2938" y="2733"/>
                    </a:cubicBezTo>
                    <a:cubicBezTo>
                      <a:pt x="3030" y="2447"/>
                      <a:pt x="3306" y="2232"/>
                      <a:pt x="3634" y="2242"/>
                    </a:cubicBezTo>
                    <a:cubicBezTo>
                      <a:pt x="4023" y="2252"/>
                      <a:pt x="4330" y="2570"/>
                      <a:pt x="4330" y="2948"/>
                    </a:cubicBezTo>
                    <a:cubicBezTo>
                      <a:pt x="4401" y="2938"/>
                      <a:pt x="4473" y="2938"/>
                      <a:pt x="4544" y="2938"/>
                    </a:cubicBezTo>
                    <a:cubicBezTo>
                      <a:pt x="4800" y="2948"/>
                      <a:pt x="5056" y="3010"/>
                      <a:pt x="5271" y="3112"/>
                    </a:cubicBezTo>
                    <a:cubicBezTo>
                      <a:pt x="5394" y="2856"/>
                      <a:pt x="5650" y="2682"/>
                      <a:pt x="5947" y="2692"/>
                    </a:cubicBezTo>
                    <a:cubicBezTo>
                      <a:pt x="6151" y="2692"/>
                      <a:pt x="6325" y="2785"/>
                      <a:pt x="6458" y="2918"/>
                    </a:cubicBezTo>
                    <a:cubicBezTo>
                      <a:pt x="6816" y="2355"/>
                      <a:pt x="7451" y="1986"/>
                      <a:pt x="8167" y="1996"/>
                    </a:cubicBezTo>
                    <a:cubicBezTo>
                      <a:pt x="9140" y="2017"/>
                      <a:pt x="9928" y="2744"/>
                      <a:pt x="10071" y="3665"/>
                    </a:cubicBezTo>
                    <a:cubicBezTo>
                      <a:pt x="10194" y="3583"/>
                      <a:pt x="10347" y="3532"/>
                      <a:pt x="10501" y="3532"/>
                    </a:cubicBezTo>
                    <a:cubicBezTo>
                      <a:pt x="10900" y="3542"/>
                      <a:pt x="11217" y="3869"/>
                      <a:pt x="11207" y="4268"/>
                    </a:cubicBezTo>
                    <a:cubicBezTo>
                      <a:pt x="11197" y="4463"/>
                      <a:pt x="11125" y="4637"/>
                      <a:pt x="11002" y="4760"/>
                    </a:cubicBezTo>
                    <a:cubicBezTo>
                      <a:pt x="11391" y="4801"/>
                      <a:pt x="11760" y="4954"/>
                      <a:pt x="12046" y="5190"/>
                    </a:cubicBezTo>
                    <a:cubicBezTo>
                      <a:pt x="12159" y="5118"/>
                      <a:pt x="12292" y="5087"/>
                      <a:pt x="12425" y="5087"/>
                    </a:cubicBezTo>
                    <a:cubicBezTo>
                      <a:pt x="12824" y="5097"/>
                      <a:pt x="13131" y="5425"/>
                      <a:pt x="13121" y="5824"/>
                    </a:cubicBezTo>
                    <a:cubicBezTo>
                      <a:pt x="13121" y="5957"/>
                      <a:pt x="13080" y="6080"/>
                      <a:pt x="13018" y="6192"/>
                    </a:cubicBezTo>
                    <a:cubicBezTo>
                      <a:pt x="13561" y="6407"/>
                      <a:pt x="13991" y="6858"/>
                      <a:pt x="14165" y="7421"/>
                    </a:cubicBezTo>
                    <a:cubicBezTo>
                      <a:pt x="14277" y="7369"/>
                      <a:pt x="14400" y="7339"/>
                      <a:pt x="14523" y="7339"/>
                    </a:cubicBezTo>
                    <a:cubicBezTo>
                      <a:pt x="14922" y="7349"/>
                      <a:pt x="15239" y="7676"/>
                      <a:pt x="15229" y="8076"/>
                    </a:cubicBezTo>
                    <a:cubicBezTo>
                      <a:pt x="15229" y="8178"/>
                      <a:pt x="15198" y="8270"/>
                      <a:pt x="15168" y="8352"/>
                    </a:cubicBezTo>
                    <a:cubicBezTo>
                      <a:pt x="15229" y="8352"/>
                      <a:pt x="15290" y="8352"/>
                      <a:pt x="15352" y="8352"/>
                    </a:cubicBezTo>
                    <a:cubicBezTo>
                      <a:pt x="16283" y="8372"/>
                      <a:pt x="17061" y="9038"/>
                      <a:pt x="17235" y="9918"/>
                    </a:cubicBezTo>
                    <a:cubicBezTo>
                      <a:pt x="17276" y="9918"/>
                      <a:pt x="17317" y="9918"/>
                      <a:pt x="17348" y="9918"/>
                    </a:cubicBezTo>
                    <a:cubicBezTo>
                      <a:pt x="17470" y="9918"/>
                      <a:pt x="17583" y="9938"/>
                      <a:pt x="17685" y="9979"/>
                    </a:cubicBezTo>
                    <a:cubicBezTo>
                      <a:pt x="17829" y="9826"/>
                      <a:pt x="18033" y="9723"/>
                      <a:pt x="18258" y="9723"/>
                    </a:cubicBezTo>
                    <a:cubicBezTo>
                      <a:pt x="18340" y="9723"/>
                      <a:pt x="18432" y="9744"/>
                      <a:pt x="18504" y="9774"/>
                    </a:cubicBezTo>
                    <a:cubicBezTo>
                      <a:pt x="19005" y="8833"/>
                      <a:pt x="20008" y="8209"/>
                      <a:pt x="21144" y="8229"/>
                    </a:cubicBezTo>
                    <a:cubicBezTo>
                      <a:pt x="22127" y="8260"/>
                      <a:pt x="22997" y="8772"/>
                      <a:pt x="23498" y="9529"/>
                    </a:cubicBezTo>
                    <a:cubicBezTo>
                      <a:pt x="23846" y="9273"/>
                      <a:pt x="24276" y="9119"/>
                      <a:pt x="24737" y="9130"/>
                    </a:cubicBezTo>
                    <a:cubicBezTo>
                      <a:pt x="25228" y="9140"/>
                      <a:pt x="25668" y="9334"/>
                      <a:pt x="26006" y="9631"/>
                    </a:cubicBezTo>
                    <a:cubicBezTo>
                      <a:pt x="26251" y="9529"/>
                      <a:pt x="26528" y="9478"/>
                      <a:pt x="26814" y="9478"/>
                    </a:cubicBezTo>
                    <a:cubicBezTo>
                      <a:pt x="26988" y="9488"/>
                      <a:pt x="27152" y="9508"/>
                      <a:pt x="27305" y="9549"/>
                    </a:cubicBezTo>
                    <a:cubicBezTo>
                      <a:pt x="27305" y="9519"/>
                      <a:pt x="27305" y="9488"/>
                      <a:pt x="27305" y="9457"/>
                    </a:cubicBezTo>
                    <a:cubicBezTo>
                      <a:pt x="27336" y="8362"/>
                      <a:pt x="28237" y="7502"/>
                      <a:pt x="29322" y="7533"/>
                    </a:cubicBezTo>
                    <a:cubicBezTo>
                      <a:pt x="29536" y="7533"/>
                      <a:pt x="29741" y="7574"/>
                      <a:pt x="29936" y="7636"/>
                    </a:cubicBezTo>
                    <a:cubicBezTo>
                      <a:pt x="30816" y="5875"/>
                      <a:pt x="32648" y="4688"/>
                      <a:pt x="34746" y="4729"/>
                    </a:cubicBezTo>
                    <a:cubicBezTo>
                      <a:pt x="37120" y="4790"/>
                      <a:pt x="39085" y="6407"/>
                      <a:pt x="39689" y="8577"/>
                    </a:cubicBezTo>
                    <a:cubicBezTo>
                      <a:pt x="40375" y="8710"/>
                      <a:pt x="40917" y="9232"/>
                      <a:pt x="41091" y="9908"/>
                    </a:cubicBezTo>
                    <a:cubicBezTo>
                      <a:pt x="41265" y="9887"/>
                      <a:pt x="41449" y="9887"/>
                      <a:pt x="41633" y="9887"/>
                    </a:cubicBezTo>
                    <a:cubicBezTo>
                      <a:pt x="43189" y="9928"/>
                      <a:pt x="44571" y="10634"/>
                      <a:pt x="45502" y="11739"/>
                    </a:cubicBezTo>
                    <a:cubicBezTo>
                      <a:pt x="45788" y="11576"/>
                      <a:pt x="46116" y="11484"/>
                      <a:pt x="46464" y="11494"/>
                    </a:cubicBezTo>
                    <a:cubicBezTo>
                      <a:pt x="47477" y="11514"/>
                      <a:pt x="48265" y="12343"/>
                      <a:pt x="48245" y="13346"/>
                    </a:cubicBezTo>
                    <a:cubicBezTo>
                      <a:pt x="48245" y="13510"/>
                      <a:pt x="48214" y="13663"/>
                      <a:pt x="48173" y="13807"/>
                    </a:cubicBezTo>
                    <a:cubicBezTo>
                      <a:pt x="49401" y="13817"/>
                      <a:pt x="50414" y="14697"/>
                      <a:pt x="50639" y="15864"/>
                    </a:cubicBezTo>
                    <a:lnTo>
                      <a:pt x="46699" y="15864"/>
                    </a:lnTo>
                    <a:lnTo>
                      <a:pt x="45686" y="15864"/>
                    </a:lnTo>
                    <a:lnTo>
                      <a:pt x="45686" y="15864"/>
                    </a:lnTo>
                    <a:lnTo>
                      <a:pt x="0" y="15813"/>
                    </a:lnTo>
                    <a:lnTo>
                      <a:pt x="0" y="1"/>
                    </a:lnTo>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8"/>
              <p:cNvSpPr/>
              <p:nvPr/>
            </p:nvSpPr>
            <p:spPr>
              <a:xfrm>
                <a:off x="2359925" y="3541875"/>
                <a:ext cx="1229675" cy="350550"/>
              </a:xfrm>
              <a:custGeom>
                <a:avLst/>
                <a:gdLst/>
                <a:ahLst/>
                <a:cxnLst/>
                <a:rect l="l" t="t" r="r" b="b"/>
                <a:pathLst>
                  <a:path w="49187" h="14022" extrusionOk="0">
                    <a:moveTo>
                      <a:pt x="49186" y="14022"/>
                    </a:moveTo>
                    <a:lnTo>
                      <a:pt x="45686" y="14022"/>
                    </a:lnTo>
                    <a:lnTo>
                      <a:pt x="45686" y="14022"/>
                    </a:lnTo>
                    <a:lnTo>
                      <a:pt x="0" y="13971"/>
                    </a:lnTo>
                    <a:lnTo>
                      <a:pt x="0" y="1"/>
                    </a:lnTo>
                    <a:cubicBezTo>
                      <a:pt x="563" y="328"/>
                      <a:pt x="932" y="932"/>
                      <a:pt x="911" y="1628"/>
                    </a:cubicBezTo>
                    <a:cubicBezTo>
                      <a:pt x="911" y="1751"/>
                      <a:pt x="891" y="1874"/>
                      <a:pt x="870" y="1997"/>
                    </a:cubicBezTo>
                    <a:cubicBezTo>
                      <a:pt x="1116" y="2109"/>
                      <a:pt x="1290" y="2375"/>
                      <a:pt x="1290" y="2672"/>
                    </a:cubicBezTo>
                    <a:cubicBezTo>
                      <a:pt x="1290" y="2693"/>
                      <a:pt x="1280" y="2723"/>
                      <a:pt x="1280" y="2744"/>
                    </a:cubicBezTo>
                    <a:cubicBezTo>
                      <a:pt x="1648" y="2672"/>
                      <a:pt x="2027" y="2641"/>
                      <a:pt x="2406" y="2652"/>
                    </a:cubicBezTo>
                    <a:cubicBezTo>
                      <a:pt x="2549" y="2652"/>
                      <a:pt x="2682" y="2662"/>
                      <a:pt x="2815" y="2672"/>
                    </a:cubicBezTo>
                    <a:cubicBezTo>
                      <a:pt x="2907" y="2386"/>
                      <a:pt x="3183" y="2171"/>
                      <a:pt x="3511" y="2181"/>
                    </a:cubicBezTo>
                    <a:cubicBezTo>
                      <a:pt x="3900" y="2191"/>
                      <a:pt x="4207" y="2498"/>
                      <a:pt x="4207" y="2887"/>
                    </a:cubicBezTo>
                    <a:cubicBezTo>
                      <a:pt x="4278" y="2877"/>
                      <a:pt x="4350" y="2877"/>
                      <a:pt x="4422" y="2877"/>
                    </a:cubicBezTo>
                    <a:cubicBezTo>
                      <a:pt x="4688" y="2887"/>
                      <a:pt x="4933" y="2948"/>
                      <a:pt x="5159" y="3051"/>
                    </a:cubicBezTo>
                    <a:cubicBezTo>
                      <a:pt x="5271" y="2795"/>
                      <a:pt x="5527" y="2621"/>
                      <a:pt x="5824" y="2631"/>
                    </a:cubicBezTo>
                    <a:cubicBezTo>
                      <a:pt x="6028" y="2631"/>
                      <a:pt x="6213" y="2723"/>
                      <a:pt x="6335" y="2856"/>
                    </a:cubicBezTo>
                    <a:cubicBezTo>
                      <a:pt x="6694" y="2293"/>
                      <a:pt x="7328" y="1925"/>
                      <a:pt x="8045" y="1935"/>
                    </a:cubicBezTo>
                    <a:cubicBezTo>
                      <a:pt x="9017" y="1956"/>
                      <a:pt x="9815" y="2682"/>
                      <a:pt x="9958" y="3603"/>
                    </a:cubicBezTo>
                    <a:cubicBezTo>
                      <a:pt x="10071" y="3522"/>
                      <a:pt x="10224" y="3470"/>
                      <a:pt x="10388" y="3470"/>
                    </a:cubicBezTo>
                    <a:cubicBezTo>
                      <a:pt x="10777" y="3481"/>
                      <a:pt x="11094" y="3808"/>
                      <a:pt x="11084" y="4207"/>
                    </a:cubicBezTo>
                    <a:cubicBezTo>
                      <a:pt x="11084" y="4402"/>
                      <a:pt x="11002" y="4576"/>
                      <a:pt x="10879" y="4698"/>
                    </a:cubicBezTo>
                    <a:cubicBezTo>
                      <a:pt x="11268" y="4739"/>
                      <a:pt x="11637" y="4893"/>
                      <a:pt x="11923" y="5128"/>
                    </a:cubicBezTo>
                    <a:cubicBezTo>
                      <a:pt x="12036" y="5057"/>
                      <a:pt x="12169" y="5026"/>
                      <a:pt x="12302" y="5026"/>
                    </a:cubicBezTo>
                    <a:cubicBezTo>
                      <a:pt x="12701" y="5036"/>
                      <a:pt x="13008" y="5364"/>
                      <a:pt x="13008" y="5763"/>
                    </a:cubicBezTo>
                    <a:cubicBezTo>
                      <a:pt x="12998" y="5896"/>
                      <a:pt x="12957" y="6019"/>
                      <a:pt x="12896" y="6131"/>
                    </a:cubicBezTo>
                    <a:cubicBezTo>
                      <a:pt x="13438" y="6346"/>
                      <a:pt x="13868" y="6796"/>
                      <a:pt x="14052" y="7359"/>
                    </a:cubicBezTo>
                    <a:cubicBezTo>
                      <a:pt x="14154" y="7308"/>
                      <a:pt x="14277" y="7277"/>
                      <a:pt x="14400" y="7277"/>
                    </a:cubicBezTo>
                    <a:cubicBezTo>
                      <a:pt x="14799" y="7288"/>
                      <a:pt x="15116" y="7615"/>
                      <a:pt x="15106" y="8014"/>
                    </a:cubicBezTo>
                    <a:cubicBezTo>
                      <a:pt x="15106" y="8106"/>
                      <a:pt x="15086" y="8209"/>
                      <a:pt x="15045" y="8291"/>
                    </a:cubicBezTo>
                    <a:cubicBezTo>
                      <a:pt x="15106" y="8291"/>
                      <a:pt x="15168" y="8280"/>
                      <a:pt x="15229" y="8291"/>
                    </a:cubicBezTo>
                    <a:cubicBezTo>
                      <a:pt x="16171" y="8311"/>
                      <a:pt x="16938" y="8976"/>
                      <a:pt x="17112" y="9856"/>
                    </a:cubicBezTo>
                    <a:cubicBezTo>
                      <a:pt x="17153" y="9856"/>
                      <a:pt x="17194" y="9856"/>
                      <a:pt x="17225" y="9856"/>
                    </a:cubicBezTo>
                    <a:cubicBezTo>
                      <a:pt x="17348" y="9856"/>
                      <a:pt x="17460" y="9877"/>
                      <a:pt x="17573" y="9918"/>
                    </a:cubicBezTo>
                    <a:cubicBezTo>
                      <a:pt x="17706" y="9754"/>
                      <a:pt x="17910" y="9662"/>
                      <a:pt x="18136" y="9662"/>
                    </a:cubicBezTo>
                    <a:cubicBezTo>
                      <a:pt x="18228" y="9662"/>
                      <a:pt x="18310" y="9683"/>
                      <a:pt x="18381" y="9713"/>
                    </a:cubicBezTo>
                    <a:cubicBezTo>
                      <a:pt x="18883" y="8772"/>
                      <a:pt x="19886" y="8147"/>
                      <a:pt x="21022" y="8168"/>
                    </a:cubicBezTo>
                    <a:cubicBezTo>
                      <a:pt x="22014" y="8188"/>
                      <a:pt x="22874" y="8710"/>
                      <a:pt x="23386" y="9468"/>
                    </a:cubicBezTo>
                    <a:cubicBezTo>
                      <a:pt x="23723" y="9212"/>
                      <a:pt x="24153" y="9058"/>
                      <a:pt x="24624" y="9068"/>
                    </a:cubicBezTo>
                    <a:cubicBezTo>
                      <a:pt x="25105" y="9079"/>
                      <a:pt x="25545" y="9263"/>
                      <a:pt x="25883" y="9570"/>
                    </a:cubicBezTo>
                    <a:cubicBezTo>
                      <a:pt x="26139" y="9468"/>
                      <a:pt x="26405" y="9406"/>
                      <a:pt x="26691" y="9416"/>
                    </a:cubicBezTo>
                    <a:cubicBezTo>
                      <a:pt x="26865" y="9416"/>
                      <a:pt x="27029" y="9447"/>
                      <a:pt x="27183" y="9488"/>
                    </a:cubicBezTo>
                    <a:cubicBezTo>
                      <a:pt x="27183" y="9457"/>
                      <a:pt x="27183" y="9427"/>
                      <a:pt x="27183" y="9396"/>
                    </a:cubicBezTo>
                    <a:cubicBezTo>
                      <a:pt x="27213" y="8301"/>
                      <a:pt x="28114" y="7441"/>
                      <a:pt x="29199" y="7462"/>
                    </a:cubicBezTo>
                    <a:cubicBezTo>
                      <a:pt x="29414" y="7472"/>
                      <a:pt x="29618" y="7513"/>
                      <a:pt x="29813" y="7574"/>
                    </a:cubicBezTo>
                    <a:cubicBezTo>
                      <a:pt x="30693" y="5814"/>
                      <a:pt x="32525" y="4627"/>
                      <a:pt x="34623" y="4668"/>
                    </a:cubicBezTo>
                    <a:cubicBezTo>
                      <a:pt x="36997" y="4719"/>
                      <a:pt x="38962" y="6346"/>
                      <a:pt x="39566" y="8516"/>
                    </a:cubicBezTo>
                    <a:cubicBezTo>
                      <a:pt x="40252" y="8649"/>
                      <a:pt x="40794" y="9171"/>
                      <a:pt x="40968" y="9846"/>
                    </a:cubicBezTo>
                    <a:cubicBezTo>
                      <a:pt x="41142" y="9826"/>
                      <a:pt x="41326" y="9826"/>
                      <a:pt x="41511" y="9826"/>
                    </a:cubicBezTo>
                    <a:cubicBezTo>
                      <a:pt x="43066" y="9867"/>
                      <a:pt x="44448" y="10573"/>
                      <a:pt x="45389" y="11678"/>
                    </a:cubicBezTo>
                    <a:cubicBezTo>
                      <a:pt x="45666" y="11514"/>
                      <a:pt x="45993" y="11422"/>
                      <a:pt x="46351" y="11422"/>
                    </a:cubicBezTo>
                    <a:cubicBezTo>
                      <a:pt x="47354" y="11453"/>
                      <a:pt x="48153" y="12282"/>
                      <a:pt x="48122" y="13285"/>
                    </a:cubicBezTo>
                    <a:cubicBezTo>
                      <a:pt x="48122" y="13449"/>
                      <a:pt x="48101" y="13602"/>
                      <a:pt x="48060" y="13745"/>
                    </a:cubicBezTo>
                    <a:cubicBezTo>
                      <a:pt x="48460" y="13745"/>
                      <a:pt x="48848" y="13848"/>
                      <a:pt x="49186" y="14022"/>
                    </a:cubicBez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8"/>
              <p:cNvSpPr/>
              <p:nvPr/>
            </p:nvSpPr>
            <p:spPr>
              <a:xfrm>
                <a:off x="2359925" y="3663150"/>
                <a:ext cx="1102000" cy="229275"/>
              </a:xfrm>
              <a:custGeom>
                <a:avLst/>
                <a:gdLst/>
                <a:ahLst/>
                <a:cxnLst/>
                <a:rect l="l" t="t" r="r" b="b"/>
                <a:pathLst>
                  <a:path w="44080" h="9171" extrusionOk="0">
                    <a:moveTo>
                      <a:pt x="2272" y="502"/>
                    </a:moveTo>
                    <a:cubicBezTo>
                      <a:pt x="2876" y="502"/>
                      <a:pt x="3439" y="635"/>
                      <a:pt x="3941" y="871"/>
                    </a:cubicBezTo>
                    <a:cubicBezTo>
                      <a:pt x="4145" y="369"/>
                      <a:pt x="4637" y="1"/>
                      <a:pt x="5220" y="1"/>
                    </a:cubicBezTo>
                    <a:cubicBezTo>
                      <a:pt x="5814" y="1"/>
                      <a:pt x="6315" y="380"/>
                      <a:pt x="6509" y="902"/>
                    </a:cubicBezTo>
                    <a:cubicBezTo>
                      <a:pt x="6714" y="779"/>
                      <a:pt x="6960" y="697"/>
                      <a:pt x="7226" y="697"/>
                    </a:cubicBezTo>
                    <a:cubicBezTo>
                      <a:pt x="7983" y="697"/>
                      <a:pt x="8597" y="1311"/>
                      <a:pt x="8597" y="2079"/>
                    </a:cubicBezTo>
                    <a:cubicBezTo>
                      <a:pt x="8597" y="2171"/>
                      <a:pt x="8587" y="2263"/>
                      <a:pt x="8567" y="2355"/>
                    </a:cubicBezTo>
                    <a:cubicBezTo>
                      <a:pt x="8761" y="2437"/>
                      <a:pt x="8894" y="2631"/>
                      <a:pt x="8894" y="2856"/>
                    </a:cubicBezTo>
                    <a:cubicBezTo>
                      <a:pt x="8894" y="2877"/>
                      <a:pt x="8894" y="2897"/>
                      <a:pt x="8894" y="2907"/>
                    </a:cubicBezTo>
                    <a:cubicBezTo>
                      <a:pt x="9170" y="2856"/>
                      <a:pt x="9447" y="2826"/>
                      <a:pt x="9743" y="2826"/>
                    </a:cubicBezTo>
                    <a:cubicBezTo>
                      <a:pt x="9846" y="2826"/>
                      <a:pt x="9948" y="2826"/>
                      <a:pt x="10051" y="2836"/>
                    </a:cubicBezTo>
                    <a:cubicBezTo>
                      <a:pt x="10112" y="2611"/>
                      <a:pt x="10317" y="2447"/>
                      <a:pt x="10562" y="2447"/>
                    </a:cubicBezTo>
                    <a:cubicBezTo>
                      <a:pt x="10859" y="2447"/>
                      <a:pt x="11094" y="2682"/>
                      <a:pt x="11105" y="2969"/>
                    </a:cubicBezTo>
                    <a:cubicBezTo>
                      <a:pt x="11156" y="2959"/>
                      <a:pt x="11207" y="2959"/>
                      <a:pt x="11268" y="2959"/>
                    </a:cubicBezTo>
                    <a:cubicBezTo>
                      <a:pt x="11463" y="2959"/>
                      <a:pt x="11647" y="3000"/>
                      <a:pt x="11821" y="3081"/>
                    </a:cubicBezTo>
                    <a:cubicBezTo>
                      <a:pt x="11903" y="2887"/>
                      <a:pt x="12097" y="2744"/>
                      <a:pt x="12323" y="2744"/>
                    </a:cubicBezTo>
                    <a:cubicBezTo>
                      <a:pt x="12476" y="2744"/>
                      <a:pt x="12609" y="2805"/>
                      <a:pt x="12711" y="2907"/>
                    </a:cubicBezTo>
                    <a:cubicBezTo>
                      <a:pt x="12967" y="2478"/>
                      <a:pt x="13448" y="2191"/>
                      <a:pt x="13991" y="2191"/>
                    </a:cubicBezTo>
                    <a:cubicBezTo>
                      <a:pt x="14717" y="2191"/>
                      <a:pt x="15331" y="2713"/>
                      <a:pt x="15454" y="3409"/>
                    </a:cubicBezTo>
                    <a:cubicBezTo>
                      <a:pt x="15546" y="3348"/>
                      <a:pt x="15649" y="3307"/>
                      <a:pt x="15771" y="3307"/>
                    </a:cubicBezTo>
                    <a:cubicBezTo>
                      <a:pt x="16068" y="3307"/>
                      <a:pt x="16314" y="3552"/>
                      <a:pt x="16314" y="3849"/>
                    </a:cubicBezTo>
                    <a:cubicBezTo>
                      <a:pt x="16314" y="3992"/>
                      <a:pt x="16263" y="4125"/>
                      <a:pt x="16171" y="4217"/>
                    </a:cubicBezTo>
                    <a:cubicBezTo>
                      <a:pt x="16467" y="4238"/>
                      <a:pt x="16744" y="4350"/>
                      <a:pt x="16969" y="4524"/>
                    </a:cubicBezTo>
                    <a:cubicBezTo>
                      <a:pt x="17051" y="4473"/>
                      <a:pt x="17143" y="4443"/>
                      <a:pt x="17245" y="4443"/>
                    </a:cubicBezTo>
                    <a:cubicBezTo>
                      <a:pt x="17552" y="4443"/>
                      <a:pt x="17788" y="4688"/>
                      <a:pt x="17788" y="4985"/>
                    </a:cubicBezTo>
                    <a:cubicBezTo>
                      <a:pt x="17788" y="5087"/>
                      <a:pt x="17757" y="5179"/>
                      <a:pt x="17716" y="5261"/>
                    </a:cubicBezTo>
                    <a:cubicBezTo>
                      <a:pt x="18125" y="5415"/>
                      <a:pt x="18463" y="5753"/>
                      <a:pt x="18606" y="6172"/>
                    </a:cubicBezTo>
                    <a:cubicBezTo>
                      <a:pt x="18688" y="6131"/>
                      <a:pt x="18770" y="6111"/>
                      <a:pt x="18872" y="6111"/>
                    </a:cubicBezTo>
                    <a:cubicBezTo>
                      <a:pt x="19169" y="6111"/>
                      <a:pt x="19415" y="6346"/>
                      <a:pt x="19415" y="6643"/>
                    </a:cubicBezTo>
                    <a:cubicBezTo>
                      <a:pt x="19415" y="6725"/>
                      <a:pt x="19394" y="6796"/>
                      <a:pt x="19374" y="6858"/>
                    </a:cubicBezTo>
                    <a:cubicBezTo>
                      <a:pt x="19415" y="6858"/>
                      <a:pt x="19466" y="6848"/>
                      <a:pt x="19507" y="6848"/>
                    </a:cubicBezTo>
                    <a:cubicBezTo>
                      <a:pt x="20336" y="6848"/>
                      <a:pt x="21001" y="7523"/>
                      <a:pt x="21001" y="8342"/>
                    </a:cubicBezTo>
                    <a:cubicBezTo>
                      <a:pt x="21001" y="8454"/>
                      <a:pt x="20991" y="8557"/>
                      <a:pt x="20960" y="8669"/>
                    </a:cubicBezTo>
                    <a:cubicBezTo>
                      <a:pt x="21042" y="8608"/>
                      <a:pt x="21124" y="8557"/>
                      <a:pt x="21206" y="8516"/>
                    </a:cubicBezTo>
                    <a:cubicBezTo>
                      <a:pt x="21196" y="8475"/>
                      <a:pt x="21185" y="8434"/>
                      <a:pt x="21185" y="8383"/>
                    </a:cubicBezTo>
                    <a:cubicBezTo>
                      <a:pt x="21185" y="8086"/>
                      <a:pt x="21431" y="7840"/>
                      <a:pt x="21728" y="7840"/>
                    </a:cubicBezTo>
                    <a:cubicBezTo>
                      <a:pt x="21789" y="7840"/>
                      <a:pt x="21861" y="7851"/>
                      <a:pt x="21912" y="7871"/>
                    </a:cubicBezTo>
                    <a:cubicBezTo>
                      <a:pt x="22280" y="7155"/>
                      <a:pt x="23017" y="6663"/>
                      <a:pt x="23877" y="6663"/>
                    </a:cubicBezTo>
                    <a:cubicBezTo>
                      <a:pt x="24624" y="6663"/>
                      <a:pt x="25279" y="7042"/>
                      <a:pt x="25678" y="7605"/>
                    </a:cubicBezTo>
                    <a:cubicBezTo>
                      <a:pt x="25934" y="7400"/>
                      <a:pt x="26262" y="7277"/>
                      <a:pt x="26609" y="7277"/>
                    </a:cubicBezTo>
                    <a:cubicBezTo>
                      <a:pt x="26978" y="7277"/>
                      <a:pt x="27316" y="7411"/>
                      <a:pt x="27572" y="7636"/>
                    </a:cubicBezTo>
                    <a:cubicBezTo>
                      <a:pt x="27756" y="7554"/>
                      <a:pt x="27960" y="7513"/>
                      <a:pt x="28175" y="7513"/>
                    </a:cubicBezTo>
                    <a:cubicBezTo>
                      <a:pt x="28308" y="7513"/>
                      <a:pt x="28431" y="7523"/>
                      <a:pt x="28554" y="7554"/>
                    </a:cubicBezTo>
                    <a:cubicBezTo>
                      <a:pt x="28554" y="7533"/>
                      <a:pt x="28554" y="7503"/>
                      <a:pt x="28554" y="7482"/>
                    </a:cubicBezTo>
                    <a:cubicBezTo>
                      <a:pt x="28554" y="6663"/>
                      <a:pt x="29219" y="5998"/>
                      <a:pt x="30038" y="5998"/>
                    </a:cubicBezTo>
                    <a:cubicBezTo>
                      <a:pt x="30202" y="5998"/>
                      <a:pt x="30355" y="6019"/>
                      <a:pt x="30499" y="6070"/>
                    </a:cubicBezTo>
                    <a:cubicBezTo>
                      <a:pt x="31133" y="4719"/>
                      <a:pt x="32494" y="3788"/>
                      <a:pt x="34080" y="3788"/>
                    </a:cubicBezTo>
                    <a:cubicBezTo>
                      <a:pt x="35871" y="3788"/>
                      <a:pt x="37386" y="4975"/>
                      <a:pt x="37867" y="6612"/>
                    </a:cubicBezTo>
                    <a:cubicBezTo>
                      <a:pt x="38389" y="6694"/>
                      <a:pt x="38809" y="7083"/>
                      <a:pt x="38952" y="7585"/>
                    </a:cubicBezTo>
                    <a:cubicBezTo>
                      <a:pt x="39085" y="7574"/>
                      <a:pt x="39228" y="7564"/>
                      <a:pt x="39361" y="7564"/>
                    </a:cubicBezTo>
                    <a:cubicBezTo>
                      <a:pt x="40538" y="7564"/>
                      <a:pt x="41592" y="8076"/>
                      <a:pt x="42319" y="8894"/>
                    </a:cubicBezTo>
                    <a:cubicBezTo>
                      <a:pt x="42524" y="8761"/>
                      <a:pt x="42780" y="8690"/>
                      <a:pt x="43035" y="8690"/>
                    </a:cubicBezTo>
                    <a:cubicBezTo>
                      <a:pt x="43455" y="8690"/>
                      <a:pt x="43834" y="8874"/>
                      <a:pt x="44079" y="9171"/>
                    </a:cubicBezTo>
                    <a:lnTo>
                      <a:pt x="0" y="9171"/>
                    </a:lnTo>
                    <a:lnTo>
                      <a:pt x="0" y="1229"/>
                    </a:lnTo>
                    <a:cubicBezTo>
                      <a:pt x="645" y="769"/>
                      <a:pt x="1433" y="502"/>
                      <a:pt x="2272" y="502"/>
                    </a:cubicBezTo>
                  </a:path>
                </a:pathLst>
              </a:custGeom>
              <a:solidFill>
                <a:srgbClr val="000000">
                  <a:alpha val="8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8"/>
              <p:cNvSpPr/>
              <p:nvPr/>
            </p:nvSpPr>
            <p:spPr>
              <a:xfrm>
                <a:off x="2359925" y="3707925"/>
                <a:ext cx="991475" cy="184500"/>
              </a:xfrm>
              <a:custGeom>
                <a:avLst/>
                <a:gdLst/>
                <a:ahLst/>
                <a:cxnLst/>
                <a:rect l="l" t="t" r="r" b="b"/>
                <a:pathLst>
                  <a:path w="39659" h="7380" extrusionOk="0">
                    <a:moveTo>
                      <a:pt x="39658" y="7380"/>
                    </a:moveTo>
                    <a:lnTo>
                      <a:pt x="21973" y="7380"/>
                    </a:lnTo>
                    <a:cubicBezTo>
                      <a:pt x="22332" y="6756"/>
                      <a:pt x="23007" y="6336"/>
                      <a:pt x="23775" y="6336"/>
                    </a:cubicBezTo>
                    <a:cubicBezTo>
                      <a:pt x="24481" y="6336"/>
                      <a:pt x="25115" y="6684"/>
                      <a:pt x="25484" y="7226"/>
                    </a:cubicBezTo>
                    <a:cubicBezTo>
                      <a:pt x="25729" y="7032"/>
                      <a:pt x="26036" y="6919"/>
                      <a:pt x="26374" y="6919"/>
                    </a:cubicBezTo>
                    <a:cubicBezTo>
                      <a:pt x="26722" y="6919"/>
                      <a:pt x="27039" y="7042"/>
                      <a:pt x="27285" y="7257"/>
                    </a:cubicBezTo>
                    <a:cubicBezTo>
                      <a:pt x="27459" y="7175"/>
                      <a:pt x="27653" y="7134"/>
                      <a:pt x="27858" y="7134"/>
                    </a:cubicBezTo>
                    <a:cubicBezTo>
                      <a:pt x="27981" y="7134"/>
                      <a:pt x="28104" y="7155"/>
                      <a:pt x="28216" y="7175"/>
                    </a:cubicBezTo>
                    <a:cubicBezTo>
                      <a:pt x="28216" y="7155"/>
                      <a:pt x="28216" y="7134"/>
                      <a:pt x="28216" y="7114"/>
                    </a:cubicBezTo>
                    <a:cubicBezTo>
                      <a:pt x="28216" y="6326"/>
                      <a:pt x="28851" y="5691"/>
                      <a:pt x="29629" y="5691"/>
                    </a:cubicBezTo>
                    <a:cubicBezTo>
                      <a:pt x="29782" y="5691"/>
                      <a:pt x="29925" y="5722"/>
                      <a:pt x="30069" y="5763"/>
                    </a:cubicBezTo>
                    <a:cubicBezTo>
                      <a:pt x="30662" y="4484"/>
                      <a:pt x="31962" y="3603"/>
                      <a:pt x="33466" y="3603"/>
                    </a:cubicBezTo>
                    <a:cubicBezTo>
                      <a:pt x="35165" y="3603"/>
                      <a:pt x="36608" y="4729"/>
                      <a:pt x="37069" y="6275"/>
                    </a:cubicBezTo>
                    <a:cubicBezTo>
                      <a:pt x="37560" y="6367"/>
                      <a:pt x="37959" y="6735"/>
                      <a:pt x="38103" y="7206"/>
                    </a:cubicBezTo>
                    <a:cubicBezTo>
                      <a:pt x="38225" y="7196"/>
                      <a:pt x="38358" y="7185"/>
                      <a:pt x="38481" y="7185"/>
                    </a:cubicBezTo>
                    <a:cubicBezTo>
                      <a:pt x="38891" y="7185"/>
                      <a:pt x="39290" y="7257"/>
                      <a:pt x="39658" y="7380"/>
                    </a:cubicBezTo>
                    <a:close/>
                    <a:moveTo>
                      <a:pt x="8894" y="1065"/>
                    </a:moveTo>
                    <a:cubicBezTo>
                      <a:pt x="8894" y="1086"/>
                      <a:pt x="8894" y="1106"/>
                      <a:pt x="8894" y="1116"/>
                    </a:cubicBezTo>
                    <a:cubicBezTo>
                      <a:pt x="8904" y="1116"/>
                      <a:pt x="8925" y="1116"/>
                      <a:pt x="8935" y="1116"/>
                    </a:cubicBezTo>
                    <a:cubicBezTo>
                      <a:pt x="9140" y="1342"/>
                      <a:pt x="9262" y="1638"/>
                      <a:pt x="9262" y="1976"/>
                    </a:cubicBezTo>
                    <a:cubicBezTo>
                      <a:pt x="9262" y="2068"/>
                      <a:pt x="9252" y="2150"/>
                      <a:pt x="9232" y="2242"/>
                    </a:cubicBezTo>
                    <a:cubicBezTo>
                      <a:pt x="9416" y="2324"/>
                      <a:pt x="9539" y="2498"/>
                      <a:pt x="9539" y="2713"/>
                    </a:cubicBezTo>
                    <a:cubicBezTo>
                      <a:pt x="9539" y="2733"/>
                      <a:pt x="9539" y="2754"/>
                      <a:pt x="9539" y="2764"/>
                    </a:cubicBezTo>
                    <a:cubicBezTo>
                      <a:pt x="9805" y="2713"/>
                      <a:pt x="10071" y="2682"/>
                      <a:pt x="10347" y="2682"/>
                    </a:cubicBezTo>
                    <a:cubicBezTo>
                      <a:pt x="10450" y="2682"/>
                      <a:pt x="10542" y="2682"/>
                      <a:pt x="10634" y="2693"/>
                    </a:cubicBezTo>
                    <a:cubicBezTo>
                      <a:pt x="10705" y="2478"/>
                      <a:pt x="10900" y="2324"/>
                      <a:pt x="11125" y="2324"/>
                    </a:cubicBezTo>
                    <a:cubicBezTo>
                      <a:pt x="11412" y="2324"/>
                      <a:pt x="11637" y="2549"/>
                      <a:pt x="11647" y="2826"/>
                    </a:cubicBezTo>
                    <a:cubicBezTo>
                      <a:pt x="11688" y="2815"/>
                      <a:pt x="11739" y="2815"/>
                      <a:pt x="11790" y="2815"/>
                    </a:cubicBezTo>
                    <a:cubicBezTo>
                      <a:pt x="11985" y="2815"/>
                      <a:pt x="12159" y="2856"/>
                      <a:pt x="12323" y="2928"/>
                    </a:cubicBezTo>
                    <a:cubicBezTo>
                      <a:pt x="12404" y="2744"/>
                      <a:pt x="12578" y="2611"/>
                      <a:pt x="12793" y="2611"/>
                    </a:cubicBezTo>
                    <a:cubicBezTo>
                      <a:pt x="12937" y="2611"/>
                      <a:pt x="13070" y="2672"/>
                      <a:pt x="13162" y="2764"/>
                    </a:cubicBezTo>
                    <a:cubicBezTo>
                      <a:pt x="13407" y="2355"/>
                      <a:pt x="13868" y="2078"/>
                      <a:pt x="14380" y="2078"/>
                    </a:cubicBezTo>
                    <a:cubicBezTo>
                      <a:pt x="15076" y="2078"/>
                      <a:pt x="15649" y="2580"/>
                      <a:pt x="15771" y="3245"/>
                    </a:cubicBezTo>
                    <a:cubicBezTo>
                      <a:pt x="15853" y="3184"/>
                      <a:pt x="15966" y="3143"/>
                      <a:pt x="16078" y="3143"/>
                    </a:cubicBezTo>
                    <a:cubicBezTo>
                      <a:pt x="16365" y="3143"/>
                      <a:pt x="16590" y="3368"/>
                      <a:pt x="16590" y="3655"/>
                    </a:cubicBezTo>
                    <a:cubicBezTo>
                      <a:pt x="16590" y="3798"/>
                      <a:pt x="16539" y="3921"/>
                      <a:pt x="16447" y="4013"/>
                    </a:cubicBezTo>
                    <a:cubicBezTo>
                      <a:pt x="16733" y="4033"/>
                      <a:pt x="17000" y="4136"/>
                      <a:pt x="17204" y="4299"/>
                    </a:cubicBezTo>
                    <a:cubicBezTo>
                      <a:pt x="17286" y="4248"/>
                      <a:pt x="17378" y="4228"/>
                      <a:pt x="17481" y="4228"/>
                    </a:cubicBezTo>
                    <a:cubicBezTo>
                      <a:pt x="17757" y="4228"/>
                      <a:pt x="17992" y="4453"/>
                      <a:pt x="17992" y="4739"/>
                    </a:cubicBezTo>
                    <a:cubicBezTo>
                      <a:pt x="17992" y="4831"/>
                      <a:pt x="17962" y="4924"/>
                      <a:pt x="17921" y="5005"/>
                    </a:cubicBezTo>
                    <a:cubicBezTo>
                      <a:pt x="18320" y="5149"/>
                      <a:pt x="18627" y="5466"/>
                      <a:pt x="18770" y="5865"/>
                    </a:cubicBezTo>
                    <a:cubicBezTo>
                      <a:pt x="18842" y="5824"/>
                      <a:pt x="18924" y="5804"/>
                      <a:pt x="19016" y="5804"/>
                    </a:cubicBezTo>
                    <a:cubicBezTo>
                      <a:pt x="19302" y="5804"/>
                      <a:pt x="19538" y="6029"/>
                      <a:pt x="19538" y="6315"/>
                    </a:cubicBezTo>
                    <a:cubicBezTo>
                      <a:pt x="19538" y="6387"/>
                      <a:pt x="19517" y="6459"/>
                      <a:pt x="19497" y="6520"/>
                    </a:cubicBezTo>
                    <a:cubicBezTo>
                      <a:pt x="19538" y="6510"/>
                      <a:pt x="19579" y="6510"/>
                      <a:pt x="19630" y="6510"/>
                    </a:cubicBezTo>
                    <a:cubicBezTo>
                      <a:pt x="20213" y="6510"/>
                      <a:pt x="20715" y="6868"/>
                      <a:pt x="20929" y="7380"/>
                    </a:cubicBezTo>
                    <a:lnTo>
                      <a:pt x="0" y="7380"/>
                    </a:lnTo>
                    <a:lnTo>
                      <a:pt x="0" y="1505"/>
                    </a:lnTo>
                    <a:cubicBezTo>
                      <a:pt x="1351" y="738"/>
                      <a:pt x="3449" y="185"/>
                      <a:pt x="4841" y="830"/>
                    </a:cubicBezTo>
                    <a:cubicBezTo>
                      <a:pt x="5026" y="349"/>
                      <a:pt x="5496" y="1"/>
                      <a:pt x="6049" y="1"/>
                    </a:cubicBezTo>
                    <a:cubicBezTo>
                      <a:pt x="6612" y="1"/>
                      <a:pt x="7093" y="359"/>
                      <a:pt x="7277" y="861"/>
                    </a:cubicBezTo>
                    <a:cubicBezTo>
                      <a:pt x="7471" y="738"/>
                      <a:pt x="7707" y="666"/>
                      <a:pt x="7952" y="666"/>
                    </a:cubicBezTo>
                    <a:cubicBezTo>
                      <a:pt x="8321" y="666"/>
                      <a:pt x="8659" y="820"/>
                      <a:pt x="8894" y="1065"/>
                    </a:cubicBezTo>
                    <a:lnTo>
                      <a:pt x="8894" y="1065"/>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 name="Google Shape;330;p8"/>
            <p:cNvGrpSpPr/>
            <p:nvPr/>
          </p:nvGrpSpPr>
          <p:grpSpPr>
            <a:xfrm rot="-387380" flipH="1">
              <a:off x="-32046" y="4056419"/>
              <a:ext cx="4319947" cy="935903"/>
              <a:chOff x="4963752" y="4000536"/>
              <a:chExt cx="2501340" cy="541907"/>
            </a:xfrm>
          </p:grpSpPr>
          <p:sp>
            <p:nvSpPr>
              <p:cNvPr id="331" name="Google Shape;331;p8"/>
              <p:cNvSpPr/>
              <p:nvPr/>
            </p:nvSpPr>
            <p:spPr>
              <a:xfrm>
                <a:off x="5654130" y="4242777"/>
                <a:ext cx="302221" cy="80900"/>
              </a:xfrm>
              <a:custGeom>
                <a:avLst/>
                <a:gdLst/>
                <a:ahLst/>
                <a:cxnLst/>
                <a:rect l="l" t="t" r="r" b="b"/>
                <a:pathLst>
                  <a:path w="6743" h="1805" extrusionOk="0">
                    <a:moveTo>
                      <a:pt x="3531" y="1"/>
                    </a:moveTo>
                    <a:cubicBezTo>
                      <a:pt x="3435" y="1"/>
                      <a:pt x="3356" y="63"/>
                      <a:pt x="3341" y="228"/>
                    </a:cubicBezTo>
                    <a:cubicBezTo>
                      <a:pt x="3310" y="178"/>
                      <a:pt x="3270" y="97"/>
                      <a:pt x="3210" y="77"/>
                    </a:cubicBezTo>
                    <a:cubicBezTo>
                      <a:pt x="3189" y="66"/>
                      <a:pt x="3168" y="60"/>
                      <a:pt x="3146" y="60"/>
                    </a:cubicBezTo>
                    <a:cubicBezTo>
                      <a:pt x="2960" y="60"/>
                      <a:pt x="2757" y="455"/>
                      <a:pt x="2739" y="689"/>
                    </a:cubicBezTo>
                    <a:cubicBezTo>
                      <a:pt x="2679" y="639"/>
                      <a:pt x="2608" y="649"/>
                      <a:pt x="2548" y="629"/>
                    </a:cubicBezTo>
                    <a:cubicBezTo>
                      <a:pt x="2548" y="689"/>
                      <a:pt x="2518" y="739"/>
                      <a:pt x="2528" y="799"/>
                    </a:cubicBezTo>
                    <a:cubicBezTo>
                      <a:pt x="2433" y="745"/>
                      <a:pt x="2320" y="618"/>
                      <a:pt x="2226" y="618"/>
                    </a:cubicBezTo>
                    <a:cubicBezTo>
                      <a:pt x="2181" y="618"/>
                      <a:pt x="2139" y="648"/>
                      <a:pt x="2107" y="729"/>
                    </a:cubicBezTo>
                    <a:cubicBezTo>
                      <a:pt x="2028" y="662"/>
                      <a:pt x="1946" y="607"/>
                      <a:pt x="1872" y="607"/>
                    </a:cubicBezTo>
                    <a:cubicBezTo>
                      <a:pt x="1814" y="607"/>
                      <a:pt x="1760" y="641"/>
                      <a:pt x="1716" y="729"/>
                    </a:cubicBezTo>
                    <a:cubicBezTo>
                      <a:pt x="1655" y="654"/>
                      <a:pt x="1520" y="470"/>
                      <a:pt x="1428" y="470"/>
                    </a:cubicBezTo>
                    <a:cubicBezTo>
                      <a:pt x="1398" y="470"/>
                      <a:pt x="1372" y="489"/>
                      <a:pt x="1354" y="539"/>
                    </a:cubicBezTo>
                    <a:cubicBezTo>
                      <a:pt x="1320" y="445"/>
                      <a:pt x="1273" y="407"/>
                      <a:pt x="1220" y="407"/>
                    </a:cubicBezTo>
                    <a:cubicBezTo>
                      <a:pt x="1166" y="407"/>
                      <a:pt x="1105" y="447"/>
                      <a:pt x="1044" y="509"/>
                    </a:cubicBezTo>
                    <a:cubicBezTo>
                      <a:pt x="953" y="408"/>
                      <a:pt x="893" y="278"/>
                      <a:pt x="763" y="258"/>
                    </a:cubicBezTo>
                    <a:cubicBezTo>
                      <a:pt x="760" y="257"/>
                      <a:pt x="757" y="257"/>
                      <a:pt x="754" y="257"/>
                    </a:cubicBezTo>
                    <a:cubicBezTo>
                      <a:pt x="678" y="257"/>
                      <a:pt x="620" y="381"/>
                      <a:pt x="562" y="448"/>
                    </a:cubicBezTo>
                    <a:cubicBezTo>
                      <a:pt x="527" y="421"/>
                      <a:pt x="494" y="409"/>
                      <a:pt x="463" y="409"/>
                    </a:cubicBezTo>
                    <a:cubicBezTo>
                      <a:pt x="335" y="409"/>
                      <a:pt x="245" y="612"/>
                      <a:pt x="221" y="749"/>
                    </a:cubicBezTo>
                    <a:cubicBezTo>
                      <a:pt x="0" y="890"/>
                      <a:pt x="161" y="1221"/>
                      <a:pt x="341" y="1361"/>
                    </a:cubicBezTo>
                    <a:cubicBezTo>
                      <a:pt x="552" y="1522"/>
                      <a:pt x="893" y="1522"/>
                      <a:pt x="1134" y="1532"/>
                    </a:cubicBezTo>
                    <a:cubicBezTo>
                      <a:pt x="1675" y="1572"/>
                      <a:pt x="2207" y="1702"/>
                      <a:pt x="2749" y="1772"/>
                    </a:cubicBezTo>
                    <a:cubicBezTo>
                      <a:pt x="2920" y="1795"/>
                      <a:pt x="3090" y="1805"/>
                      <a:pt x="3261" y="1805"/>
                    </a:cubicBezTo>
                    <a:cubicBezTo>
                      <a:pt x="3983" y="1805"/>
                      <a:pt x="4707" y="1636"/>
                      <a:pt x="5437" y="1612"/>
                    </a:cubicBezTo>
                    <a:cubicBezTo>
                      <a:pt x="5668" y="1602"/>
                      <a:pt x="6671" y="1652"/>
                      <a:pt x="6711" y="1211"/>
                    </a:cubicBezTo>
                    <a:cubicBezTo>
                      <a:pt x="6742" y="951"/>
                      <a:pt x="6421" y="684"/>
                      <a:pt x="6180" y="684"/>
                    </a:cubicBezTo>
                    <a:cubicBezTo>
                      <a:pt x="6114" y="684"/>
                      <a:pt x="6054" y="704"/>
                      <a:pt x="6009" y="749"/>
                    </a:cubicBezTo>
                    <a:cubicBezTo>
                      <a:pt x="5967" y="642"/>
                      <a:pt x="5872" y="602"/>
                      <a:pt x="5763" y="602"/>
                    </a:cubicBezTo>
                    <a:cubicBezTo>
                      <a:pt x="5586" y="602"/>
                      <a:pt x="5373" y="706"/>
                      <a:pt x="5286" y="799"/>
                    </a:cubicBezTo>
                    <a:cubicBezTo>
                      <a:pt x="5216" y="736"/>
                      <a:pt x="5127" y="693"/>
                      <a:pt x="5042" y="693"/>
                    </a:cubicBezTo>
                    <a:cubicBezTo>
                      <a:pt x="5005" y="693"/>
                      <a:pt x="4969" y="701"/>
                      <a:pt x="4935" y="719"/>
                    </a:cubicBezTo>
                    <a:cubicBezTo>
                      <a:pt x="4888" y="636"/>
                      <a:pt x="4792" y="557"/>
                      <a:pt x="4715" y="557"/>
                    </a:cubicBezTo>
                    <a:cubicBezTo>
                      <a:pt x="4661" y="557"/>
                      <a:pt x="4617" y="596"/>
                      <a:pt x="4604" y="699"/>
                    </a:cubicBezTo>
                    <a:cubicBezTo>
                      <a:pt x="4566" y="544"/>
                      <a:pt x="4454" y="485"/>
                      <a:pt x="4327" y="485"/>
                    </a:cubicBezTo>
                    <a:cubicBezTo>
                      <a:pt x="4290" y="485"/>
                      <a:pt x="4252" y="489"/>
                      <a:pt x="4213" y="498"/>
                    </a:cubicBezTo>
                    <a:cubicBezTo>
                      <a:pt x="4223" y="353"/>
                      <a:pt x="4046" y="227"/>
                      <a:pt x="3926" y="227"/>
                    </a:cubicBezTo>
                    <a:cubicBezTo>
                      <a:pt x="3921" y="227"/>
                      <a:pt x="3917" y="227"/>
                      <a:pt x="3912" y="228"/>
                    </a:cubicBezTo>
                    <a:lnTo>
                      <a:pt x="3932" y="298"/>
                    </a:lnTo>
                    <a:cubicBezTo>
                      <a:pt x="3871" y="151"/>
                      <a:pt x="3680" y="1"/>
                      <a:pt x="3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 name="Google Shape;332;p8"/>
              <p:cNvGrpSpPr/>
              <p:nvPr/>
            </p:nvGrpSpPr>
            <p:grpSpPr>
              <a:xfrm rot="-278360">
                <a:off x="6533282" y="4037668"/>
                <a:ext cx="925757" cy="187175"/>
                <a:chOff x="1255200" y="4115196"/>
                <a:chExt cx="828298" cy="167470"/>
              </a:xfrm>
            </p:grpSpPr>
            <p:sp>
              <p:nvSpPr>
                <p:cNvPr id="333" name="Google Shape;333;p8"/>
                <p:cNvSpPr/>
                <p:nvPr/>
              </p:nvSpPr>
              <p:spPr>
                <a:xfrm>
                  <a:off x="1806305" y="4141304"/>
                  <a:ext cx="203600" cy="110522"/>
                </a:xfrm>
                <a:custGeom>
                  <a:avLst/>
                  <a:gdLst/>
                  <a:ahLst/>
                  <a:cxnLst/>
                  <a:rect l="l" t="t" r="r" b="b"/>
                  <a:pathLst>
                    <a:path w="5077" h="2756" extrusionOk="0">
                      <a:moveTo>
                        <a:pt x="4069" y="1"/>
                      </a:moveTo>
                      <a:cubicBezTo>
                        <a:pt x="3971" y="1"/>
                        <a:pt x="3853" y="67"/>
                        <a:pt x="3762" y="224"/>
                      </a:cubicBezTo>
                      <a:cubicBezTo>
                        <a:pt x="3742" y="204"/>
                        <a:pt x="3732" y="174"/>
                        <a:pt x="3712" y="154"/>
                      </a:cubicBezTo>
                      <a:cubicBezTo>
                        <a:pt x="3632" y="224"/>
                        <a:pt x="3562" y="324"/>
                        <a:pt x="3511" y="425"/>
                      </a:cubicBezTo>
                      <a:cubicBezTo>
                        <a:pt x="3478" y="387"/>
                        <a:pt x="3447" y="371"/>
                        <a:pt x="3417" y="371"/>
                      </a:cubicBezTo>
                      <a:cubicBezTo>
                        <a:pt x="3240" y="371"/>
                        <a:pt x="3124" y="949"/>
                        <a:pt x="3090" y="1087"/>
                      </a:cubicBezTo>
                      <a:cubicBezTo>
                        <a:pt x="3054" y="997"/>
                        <a:pt x="2994" y="923"/>
                        <a:pt x="2910" y="923"/>
                      </a:cubicBezTo>
                      <a:cubicBezTo>
                        <a:pt x="2900" y="923"/>
                        <a:pt x="2890" y="924"/>
                        <a:pt x="2879" y="926"/>
                      </a:cubicBezTo>
                      <a:cubicBezTo>
                        <a:pt x="2739" y="966"/>
                        <a:pt x="2719" y="1137"/>
                        <a:pt x="2719" y="1368"/>
                      </a:cubicBezTo>
                      <a:cubicBezTo>
                        <a:pt x="2729" y="1608"/>
                        <a:pt x="2849" y="1699"/>
                        <a:pt x="2859" y="1939"/>
                      </a:cubicBezTo>
                      <a:cubicBezTo>
                        <a:pt x="2830" y="1916"/>
                        <a:pt x="2808" y="1906"/>
                        <a:pt x="2784" y="1906"/>
                      </a:cubicBezTo>
                      <a:cubicBezTo>
                        <a:pt x="2767" y="1906"/>
                        <a:pt x="2750" y="1911"/>
                        <a:pt x="2729" y="1919"/>
                      </a:cubicBezTo>
                      <a:cubicBezTo>
                        <a:pt x="2619" y="1959"/>
                        <a:pt x="2669" y="2030"/>
                        <a:pt x="2639" y="2090"/>
                      </a:cubicBezTo>
                      <a:cubicBezTo>
                        <a:pt x="2619" y="2058"/>
                        <a:pt x="2573" y="2045"/>
                        <a:pt x="2523" y="2045"/>
                      </a:cubicBezTo>
                      <a:cubicBezTo>
                        <a:pt x="2447" y="2045"/>
                        <a:pt x="2362" y="2074"/>
                        <a:pt x="2338" y="2110"/>
                      </a:cubicBezTo>
                      <a:cubicBezTo>
                        <a:pt x="2299" y="1983"/>
                        <a:pt x="2317" y="1829"/>
                        <a:pt x="2208" y="1829"/>
                      </a:cubicBezTo>
                      <a:cubicBezTo>
                        <a:pt x="2204" y="1829"/>
                        <a:pt x="2201" y="1829"/>
                        <a:pt x="2197" y="1829"/>
                      </a:cubicBezTo>
                      <a:cubicBezTo>
                        <a:pt x="2188" y="1829"/>
                        <a:pt x="2179" y="1830"/>
                        <a:pt x="2170" y="1830"/>
                      </a:cubicBezTo>
                      <a:cubicBezTo>
                        <a:pt x="2060" y="1830"/>
                        <a:pt x="1957" y="1804"/>
                        <a:pt x="1870" y="1804"/>
                      </a:cubicBezTo>
                      <a:cubicBezTo>
                        <a:pt x="1776" y="1804"/>
                        <a:pt x="1701" y="1834"/>
                        <a:pt x="1656" y="1959"/>
                      </a:cubicBezTo>
                      <a:cubicBezTo>
                        <a:pt x="1568" y="1928"/>
                        <a:pt x="1454" y="1882"/>
                        <a:pt x="1357" y="1882"/>
                      </a:cubicBezTo>
                      <a:cubicBezTo>
                        <a:pt x="1265" y="1882"/>
                        <a:pt x="1189" y="1923"/>
                        <a:pt x="1164" y="2060"/>
                      </a:cubicBezTo>
                      <a:cubicBezTo>
                        <a:pt x="1023" y="1978"/>
                        <a:pt x="942" y="1929"/>
                        <a:pt x="868" y="1929"/>
                      </a:cubicBezTo>
                      <a:cubicBezTo>
                        <a:pt x="779" y="1929"/>
                        <a:pt x="701" y="2000"/>
                        <a:pt x="542" y="2170"/>
                      </a:cubicBezTo>
                      <a:cubicBezTo>
                        <a:pt x="468" y="2111"/>
                        <a:pt x="401" y="2086"/>
                        <a:pt x="341" y="2086"/>
                      </a:cubicBezTo>
                      <a:cubicBezTo>
                        <a:pt x="167" y="2086"/>
                        <a:pt x="53" y="2299"/>
                        <a:pt x="1" y="2501"/>
                      </a:cubicBezTo>
                      <a:cubicBezTo>
                        <a:pt x="161" y="2601"/>
                        <a:pt x="282" y="2672"/>
                        <a:pt x="582" y="2712"/>
                      </a:cubicBezTo>
                      <a:cubicBezTo>
                        <a:pt x="738" y="2732"/>
                        <a:pt x="893" y="2739"/>
                        <a:pt x="1050" y="2739"/>
                      </a:cubicBezTo>
                      <a:cubicBezTo>
                        <a:pt x="1207" y="2739"/>
                        <a:pt x="1365" y="2732"/>
                        <a:pt x="1525" y="2722"/>
                      </a:cubicBezTo>
                      <a:cubicBezTo>
                        <a:pt x="1556" y="2721"/>
                        <a:pt x="1586" y="2721"/>
                        <a:pt x="1617" y="2721"/>
                      </a:cubicBezTo>
                      <a:cubicBezTo>
                        <a:pt x="1920" y="2721"/>
                        <a:pt x="2218" y="2756"/>
                        <a:pt x="2520" y="2756"/>
                      </a:cubicBezTo>
                      <a:cubicBezTo>
                        <a:pt x="2576" y="2756"/>
                        <a:pt x="2632" y="2755"/>
                        <a:pt x="2689" y="2752"/>
                      </a:cubicBezTo>
                      <a:cubicBezTo>
                        <a:pt x="3221" y="2732"/>
                        <a:pt x="3722" y="2531"/>
                        <a:pt x="4244" y="2501"/>
                      </a:cubicBezTo>
                      <a:cubicBezTo>
                        <a:pt x="4424" y="2491"/>
                        <a:pt x="5076" y="2491"/>
                        <a:pt x="4916" y="2150"/>
                      </a:cubicBezTo>
                      <a:cubicBezTo>
                        <a:pt x="4956" y="2140"/>
                        <a:pt x="4996" y="2090"/>
                        <a:pt x="5036" y="2080"/>
                      </a:cubicBezTo>
                      <a:cubicBezTo>
                        <a:pt x="4956" y="1969"/>
                        <a:pt x="4815" y="1849"/>
                        <a:pt x="4765" y="1759"/>
                      </a:cubicBezTo>
                      <a:cubicBezTo>
                        <a:pt x="4765" y="1759"/>
                        <a:pt x="4795" y="1659"/>
                        <a:pt x="4775" y="1628"/>
                      </a:cubicBezTo>
                      <a:cubicBezTo>
                        <a:pt x="4765" y="1598"/>
                        <a:pt x="4615" y="1508"/>
                        <a:pt x="4575" y="1478"/>
                      </a:cubicBezTo>
                      <a:lnTo>
                        <a:pt x="4575" y="1478"/>
                      </a:lnTo>
                      <a:cubicBezTo>
                        <a:pt x="4588" y="1480"/>
                        <a:pt x="4600" y="1480"/>
                        <a:pt x="4611" y="1480"/>
                      </a:cubicBezTo>
                      <a:cubicBezTo>
                        <a:pt x="4803" y="1480"/>
                        <a:pt x="4697" y="1244"/>
                        <a:pt x="4555" y="1187"/>
                      </a:cubicBezTo>
                      <a:cubicBezTo>
                        <a:pt x="4728" y="1007"/>
                        <a:pt x="4534" y="916"/>
                        <a:pt x="4363" y="916"/>
                      </a:cubicBezTo>
                      <a:cubicBezTo>
                        <a:pt x="4306" y="916"/>
                        <a:pt x="4251" y="926"/>
                        <a:pt x="4214" y="946"/>
                      </a:cubicBezTo>
                      <a:cubicBezTo>
                        <a:pt x="4314" y="816"/>
                        <a:pt x="4234" y="615"/>
                        <a:pt x="4123" y="525"/>
                      </a:cubicBezTo>
                      <a:cubicBezTo>
                        <a:pt x="4372" y="231"/>
                        <a:pt x="4254" y="1"/>
                        <a:pt x="40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8"/>
                <p:cNvSpPr/>
                <p:nvPr/>
              </p:nvSpPr>
              <p:spPr>
                <a:xfrm>
                  <a:off x="1807508" y="4214252"/>
                  <a:ext cx="79684" cy="22538"/>
                </a:xfrm>
                <a:custGeom>
                  <a:avLst/>
                  <a:gdLst/>
                  <a:ahLst/>
                  <a:cxnLst/>
                  <a:rect l="l" t="t" r="r" b="b"/>
                  <a:pathLst>
                    <a:path w="1987" h="562" extrusionOk="0">
                      <a:moveTo>
                        <a:pt x="1987" y="0"/>
                      </a:moveTo>
                      <a:cubicBezTo>
                        <a:pt x="1956" y="7"/>
                        <a:pt x="1924" y="8"/>
                        <a:pt x="1893" y="8"/>
                      </a:cubicBezTo>
                      <a:cubicBezTo>
                        <a:pt x="1873" y="8"/>
                        <a:pt x="1853" y="7"/>
                        <a:pt x="1833" y="7"/>
                      </a:cubicBezTo>
                      <a:cubicBezTo>
                        <a:pt x="1744" y="7"/>
                        <a:pt x="1664" y="18"/>
                        <a:pt x="1626" y="140"/>
                      </a:cubicBezTo>
                      <a:cubicBezTo>
                        <a:pt x="1538" y="109"/>
                        <a:pt x="1424" y="63"/>
                        <a:pt x="1327" y="63"/>
                      </a:cubicBezTo>
                      <a:cubicBezTo>
                        <a:pt x="1235" y="63"/>
                        <a:pt x="1159" y="104"/>
                        <a:pt x="1134" y="241"/>
                      </a:cubicBezTo>
                      <a:cubicBezTo>
                        <a:pt x="993" y="159"/>
                        <a:pt x="912" y="110"/>
                        <a:pt x="838" y="110"/>
                      </a:cubicBezTo>
                      <a:cubicBezTo>
                        <a:pt x="749" y="110"/>
                        <a:pt x="671" y="181"/>
                        <a:pt x="512" y="351"/>
                      </a:cubicBezTo>
                      <a:cubicBezTo>
                        <a:pt x="436" y="290"/>
                        <a:pt x="368" y="265"/>
                        <a:pt x="306" y="265"/>
                      </a:cubicBezTo>
                      <a:cubicBezTo>
                        <a:pt x="166" y="265"/>
                        <a:pt x="64" y="401"/>
                        <a:pt x="1" y="562"/>
                      </a:cubicBezTo>
                      <a:cubicBezTo>
                        <a:pt x="50" y="477"/>
                        <a:pt x="120" y="421"/>
                        <a:pt x="203" y="421"/>
                      </a:cubicBezTo>
                      <a:cubicBezTo>
                        <a:pt x="237" y="421"/>
                        <a:pt x="274" y="431"/>
                        <a:pt x="312" y="451"/>
                      </a:cubicBezTo>
                      <a:cubicBezTo>
                        <a:pt x="352" y="472"/>
                        <a:pt x="368" y="480"/>
                        <a:pt x="379" y="480"/>
                      </a:cubicBezTo>
                      <a:cubicBezTo>
                        <a:pt x="394" y="480"/>
                        <a:pt x="398" y="461"/>
                        <a:pt x="452" y="431"/>
                      </a:cubicBezTo>
                      <a:cubicBezTo>
                        <a:pt x="477" y="416"/>
                        <a:pt x="507" y="406"/>
                        <a:pt x="534" y="406"/>
                      </a:cubicBezTo>
                      <a:cubicBezTo>
                        <a:pt x="560" y="406"/>
                        <a:pt x="583" y="416"/>
                        <a:pt x="593" y="441"/>
                      </a:cubicBezTo>
                      <a:cubicBezTo>
                        <a:pt x="625" y="344"/>
                        <a:pt x="707" y="293"/>
                        <a:pt x="788" y="293"/>
                      </a:cubicBezTo>
                      <a:cubicBezTo>
                        <a:pt x="833" y="293"/>
                        <a:pt x="878" y="309"/>
                        <a:pt x="914" y="341"/>
                      </a:cubicBezTo>
                      <a:cubicBezTo>
                        <a:pt x="931" y="303"/>
                        <a:pt x="953" y="290"/>
                        <a:pt x="978" y="290"/>
                      </a:cubicBezTo>
                      <a:cubicBezTo>
                        <a:pt x="1011" y="290"/>
                        <a:pt x="1049" y="314"/>
                        <a:pt x="1084" y="331"/>
                      </a:cubicBezTo>
                      <a:cubicBezTo>
                        <a:pt x="1106" y="348"/>
                        <a:pt x="1122" y="358"/>
                        <a:pt x="1137" y="358"/>
                      </a:cubicBezTo>
                      <a:cubicBezTo>
                        <a:pt x="1157" y="358"/>
                        <a:pt x="1176" y="341"/>
                        <a:pt x="1204" y="301"/>
                      </a:cubicBezTo>
                      <a:cubicBezTo>
                        <a:pt x="1245" y="241"/>
                        <a:pt x="1245" y="201"/>
                        <a:pt x="1315" y="181"/>
                      </a:cubicBezTo>
                      <a:cubicBezTo>
                        <a:pt x="1328" y="178"/>
                        <a:pt x="1341" y="176"/>
                        <a:pt x="1352" y="176"/>
                      </a:cubicBezTo>
                      <a:cubicBezTo>
                        <a:pt x="1417" y="176"/>
                        <a:pt x="1451" y="223"/>
                        <a:pt x="1485" y="291"/>
                      </a:cubicBezTo>
                      <a:cubicBezTo>
                        <a:pt x="1498" y="276"/>
                        <a:pt x="1511" y="270"/>
                        <a:pt x="1525" y="270"/>
                      </a:cubicBezTo>
                      <a:cubicBezTo>
                        <a:pt x="1562" y="270"/>
                        <a:pt x="1602" y="312"/>
                        <a:pt x="1638" y="312"/>
                      </a:cubicBezTo>
                      <a:cubicBezTo>
                        <a:pt x="1640" y="312"/>
                        <a:pt x="1643" y="312"/>
                        <a:pt x="1646" y="311"/>
                      </a:cubicBezTo>
                      <a:cubicBezTo>
                        <a:pt x="1706" y="301"/>
                        <a:pt x="1706" y="261"/>
                        <a:pt x="1716" y="211"/>
                      </a:cubicBezTo>
                      <a:cubicBezTo>
                        <a:pt x="1746" y="140"/>
                        <a:pt x="1776" y="40"/>
                        <a:pt x="1856" y="40"/>
                      </a:cubicBezTo>
                      <a:cubicBezTo>
                        <a:pt x="1861" y="39"/>
                        <a:pt x="1865" y="39"/>
                        <a:pt x="1869" y="39"/>
                      </a:cubicBezTo>
                      <a:cubicBezTo>
                        <a:pt x="1895" y="39"/>
                        <a:pt x="1907" y="62"/>
                        <a:pt x="1927" y="62"/>
                      </a:cubicBezTo>
                      <a:cubicBezTo>
                        <a:pt x="1930" y="62"/>
                        <a:pt x="1933" y="61"/>
                        <a:pt x="1937" y="60"/>
                      </a:cubicBezTo>
                      <a:cubicBezTo>
                        <a:pt x="1967" y="50"/>
                        <a:pt x="1977" y="20"/>
                        <a:pt x="19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8"/>
                <p:cNvSpPr/>
                <p:nvPr/>
              </p:nvSpPr>
              <p:spPr>
                <a:xfrm>
                  <a:off x="1915306" y="4141344"/>
                  <a:ext cx="63202" cy="59231"/>
                </a:xfrm>
                <a:custGeom>
                  <a:avLst/>
                  <a:gdLst/>
                  <a:ahLst/>
                  <a:cxnLst/>
                  <a:rect l="l" t="t" r="r" b="b"/>
                  <a:pathLst>
                    <a:path w="1576" h="1477" extrusionOk="0">
                      <a:moveTo>
                        <a:pt x="1352" y="0"/>
                      </a:moveTo>
                      <a:cubicBezTo>
                        <a:pt x="1253" y="0"/>
                        <a:pt x="1136" y="67"/>
                        <a:pt x="1044" y="223"/>
                      </a:cubicBezTo>
                      <a:cubicBezTo>
                        <a:pt x="1024" y="203"/>
                        <a:pt x="1014" y="173"/>
                        <a:pt x="994" y="153"/>
                      </a:cubicBezTo>
                      <a:cubicBezTo>
                        <a:pt x="914" y="223"/>
                        <a:pt x="844" y="323"/>
                        <a:pt x="793" y="424"/>
                      </a:cubicBezTo>
                      <a:cubicBezTo>
                        <a:pt x="760" y="386"/>
                        <a:pt x="729" y="370"/>
                        <a:pt x="699" y="370"/>
                      </a:cubicBezTo>
                      <a:cubicBezTo>
                        <a:pt x="522" y="370"/>
                        <a:pt x="406" y="948"/>
                        <a:pt x="372" y="1086"/>
                      </a:cubicBezTo>
                      <a:cubicBezTo>
                        <a:pt x="336" y="996"/>
                        <a:pt x="276" y="922"/>
                        <a:pt x="192" y="922"/>
                      </a:cubicBezTo>
                      <a:cubicBezTo>
                        <a:pt x="182" y="922"/>
                        <a:pt x="172" y="923"/>
                        <a:pt x="161" y="925"/>
                      </a:cubicBezTo>
                      <a:cubicBezTo>
                        <a:pt x="21" y="965"/>
                        <a:pt x="1" y="1136"/>
                        <a:pt x="1" y="1367"/>
                      </a:cubicBezTo>
                      <a:cubicBezTo>
                        <a:pt x="1" y="1407"/>
                        <a:pt x="11" y="1437"/>
                        <a:pt x="21" y="1477"/>
                      </a:cubicBezTo>
                      <a:cubicBezTo>
                        <a:pt x="21" y="1377"/>
                        <a:pt x="31" y="1276"/>
                        <a:pt x="81" y="1216"/>
                      </a:cubicBezTo>
                      <a:cubicBezTo>
                        <a:pt x="119" y="1161"/>
                        <a:pt x="148" y="1140"/>
                        <a:pt x="174" y="1140"/>
                      </a:cubicBezTo>
                      <a:cubicBezTo>
                        <a:pt x="235" y="1140"/>
                        <a:pt x="271" y="1264"/>
                        <a:pt x="342" y="1306"/>
                      </a:cubicBezTo>
                      <a:cubicBezTo>
                        <a:pt x="352" y="1276"/>
                        <a:pt x="352" y="1246"/>
                        <a:pt x="362" y="1216"/>
                      </a:cubicBezTo>
                      <a:lnTo>
                        <a:pt x="392" y="1226"/>
                      </a:lnTo>
                      <a:cubicBezTo>
                        <a:pt x="402" y="1196"/>
                        <a:pt x="402" y="1156"/>
                        <a:pt x="432" y="1126"/>
                      </a:cubicBezTo>
                      <a:cubicBezTo>
                        <a:pt x="434" y="1122"/>
                        <a:pt x="437" y="1120"/>
                        <a:pt x="441" y="1120"/>
                      </a:cubicBezTo>
                      <a:cubicBezTo>
                        <a:pt x="451" y="1120"/>
                        <a:pt x="464" y="1132"/>
                        <a:pt x="474" y="1132"/>
                      </a:cubicBezTo>
                      <a:cubicBezTo>
                        <a:pt x="477" y="1132"/>
                        <a:pt x="480" y="1130"/>
                        <a:pt x="482" y="1126"/>
                      </a:cubicBezTo>
                      <a:cubicBezTo>
                        <a:pt x="513" y="1096"/>
                        <a:pt x="492" y="955"/>
                        <a:pt x="492" y="925"/>
                      </a:cubicBezTo>
                      <a:cubicBezTo>
                        <a:pt x="482" y="795"/>
                        <a:pt x="482" y="725"/>
                        <a:pt x="553" y="604"/>
                      </a:cubicBezTo>
                      <a:cubicBezTo>
                        <a:pt x="596" y="534"/>
                        <a:pt x="643" y="498"/>
                        <a:pt x="692" y="498"/>
                      </a:cubicBezTo>
                      <a:cubicBezTo>
                        <a:pt x="734" y="498"/>
                        <a:pt x="778" y="524"/>
                        <a:pt x="823" y="574"/>
                      </a:cubicBezTo>
                      <a:cubicBezTo>
                        <a:pt x="841" y="530"/>
                        <a:pt x="891" y="397"/>
                        <a:pt x="944" y="397"/>
                      </a:cubicBezTo>
                      <a:cubicBezTo>
                        <a:pt x="951" y="397"/>
                        <a:pt x="957" y="399"/>
                        <a:pt x="964" y="404"/>
                      </a:cubicBezTo>
                      <a:cubicBezTo>
                        <a:pt x="1019" y="365"/>
                        <a:pt x="1055" y="265"/>
                        <a:pt x="1111" y="265"/>
                      </a:cubicBezTo>
                      <a:cubicBezTo>
                        <a:pt x="1127" y="265"/>
                        <a:pt x="1144" y="273"/>
                        <a:pt x="1165" y="293"/>
                      </a:cubicBezTo>
                      <a:cubicBezTo>
                        <a:pt x="1205" y="223"/>
                        <a:pt x="1315" y="83"/>
                        <a:pt x="1405" y="83"/>
                      </a:cubicBezTo>
                      <a:cubicBezTo>
                        <a:pt x="1475" y="93"/>
                        <a:pt x="1516" y="193"/>
                        <a:pt x="1536" y="283"/>
                      </a:cubicBezTo>
                      <a:cubicBezTo>
                        <a:pt x="1575" y="113"/>
                        <a:pt x="1480" y="0"/>
                        <a:pt x="1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8"/>
                <p:cNvSpPr/>
                <p:nvPr/>
              </p:nvSpPr>
              <p:spPr>
                <a:xfrm>
                  <a:off x="1984004" y="4115196"/>
                  <a:ext cx="99494" cy="134263"/>
                </a:xfrm>
                <a:custGeom>
                  <a:avLst/>
                  <a:gdLst/>
                  <a:ahLst/>
                  <a:cxnLst/>
                  <a:rect l="l" t="t" r="r" b="b"/>
                  <a:pathLst>
                    <a:path w="2481" h="3348" extrusionOk="0">
                      <a:moveTo>
                        <a:pt x="1197" y="0"/>
                      </a:moveTo>
                      <a:cubicBezTo>
                        <a:pt x="1129" y="0"/>
                        <a:pt x="1083" y="158"/>
                        <a:pt x="1046" y="273"/>
                      </a:cubicBezTo>
                      <a:lnTo>
                        <a:pt x="1076" y="364"/>
                      </a:lnTo>
                      <a:cubicBezTo>
                        <a:pt x="896" y="474"/>
                        <a:pt x="886" y="534"/>
                        <a:pt x="956" y="695"/>
                      </a:cubicBezTo>
                      <a:cubicBezTo>
                        <a:pt x="976" y="745"/>
                        <a:pt x="866" y="725"/>
                        <a:pt x="826" y="785"/>
                      </a:cubicBezTo>
                      <a:cubicBezTo>
                        <a:pt x="776" y="845"/>
                        <a:pt x="776" y="996"/>
                        <a:pt x="786" y="1076"/>
                      </a:cubicBezTo>
                      <a:cubicBezTo>
                        <a:pt x="485" y="1126"/>
                        <a:pt x="505" y="1407"/>
                        <a:pt x="575" y="1587"/>
                      </a:cubicBezTo>
                      <a:cubicBezTo>
                        <a:pt x="344" y="1688"/>
                        <a:pt x="625" y="2209"/>
                        <a:pt x="625" y="2410"/>
                      </a:cubicBezTo>
                      <a:cubicBezTo>
                        <a:pt x="224" y="2430"/>
                        <a:pt x="364" y="2691"/>
                        <a:pt x="364" y="2891"/>
                      </a:cubicBezTo>
                      <a:cubicBezTo>
                        <a:pt x="347" y="2889"/>
                        <a:pt x="330" y="2888"/>
                        <a:pt x="314" y="2888"/>
                      </a:cubicBezTo>
                      <a:cubicBezTo>
                        <a:pt x="0" y="2888"/>
                        <a:pt x="79" y="3253"/>
                        <a:pt x="394" y="3262"/>
                      </a:cubicBezTo>
                      <a:cubicBezTo>
                        <a:pt x="394" y="3262"/>
                        <a:pt x="1065" y="3348"/>
                        <a:pt x="1599" y="3348"/>
                      </a:cubicBezTo>
                      <a:cubicBezTo>
                        <a:pt x="1904" y="3348"/>
                        <a:pt x="2164" y="3320"/>
                        <a:pt x="2230" y="3232"/>
                      </a:cubicBezTo>
                      <a:cubicBezTo>
                        <a:pt x="2250" y="3212"/>
                        <a:pt x="2481" y="3112"/>
                        <a:pt x="2300" y="2841"/>
                      </a:cubicBezTo>
                      <a:cubicBezTo>
                        <a:pt x="2260" y="2771"/>
                        <a:pt x="2120" y="2801"/>
                        <a:pt x="2080" y="2721"/>
                      </a:cubicBezTo>
                      <a:cubicBezTo>
                        <a:pt x="2039" y="2620"/>
                        <a:pt x="1989" y="2530"/>
                        <a:pt x="1929" y="2460"/>
                      </a:cubicBezTo>
                      <a:cubicBezTo>
                        <a:pt x="1889" y="2410"/>
                        <a:pt x="1749" y="2420"/>
                        <a:pt x="1749" y="2360"/>
                      </a:cubicBezTo>
                      <a:cubicBezTo>
                        <a:pt x="1738" y="2320"/>
                        <a:pt x="1799" y="2229"/>
                        <a:pt x="1799" y="2189"/>
                      </a:cubicBezTo>
                      <a:cubicBezTo>
                        <a:pt x="1819" y="1908"/>
                        <a:pt x="1688" y="1958"/>
                        <a:pt x="1648" y="1868"/>
                      </a:cubicBezTo>
                      <a:cubicBezTo>
                        <a:pt x="1588" y="1768"/>
                        <a:pt x="1708" y="1768"/>
                        <a:pt x="1618" y="1507"/>
                      </a:cubicBezTo>
                      <a:cubicBezTo>
                        <a:pt x="1608" y="1467"/>
                        <a:pt x="1608" y="1357"/>
                        <a:pt x="1618" y="1236"/>
                      </a:cubicBezTo>
                      <a:cubicBezTo>
                        <a:pt x="1658" y="1016"/>
                        <a:pt x="1518" y="1026"/>
                        <a:pt x="1528" y="945"/>
                      </a:cubicBezTo>
                      <a:cubicBezTo>
                        <a:pt x="1548" y="835"/>
                        <a:pt x="1588" y="775"/>
                        <a:pt x="1458" y="655"/>
                      </a:cubicBezTo>
                      <a:lnTo>
                        <a:pt x="1458" y="655"/>
                      </a:lnTo>
                      <a:cubicBezTo>
                        <a:pt x="1463" y="655"/>
                        <a:pt x="1468" y="655"/>
                        <a:pt x="1473" y="655"/>
                      </a:cubicBezTo>
                      <a:cubicBezTo>
                        <a:pt x="1576" y="655"/>
                        <a:pt x="1449" y="552"/>
                        <a:pt x="1488" y="514"/>
                      </a:cubicBezTo>
                      <a:cubicBezTo>
                        <a:pt x="1461" y="451"/>
                        <a:pt x="1458" y="381"/>
                        <a:pt x="1386" y="381"/>
                      </a:cubicBezTo>
                      <a:cubicBezTo>
                        <a:pt x="1378" y="381"/>
                        <a:pt x="1368" y="382"/>
                        <a:pt x="1357" y="384"/>
                      </a:cubicBezTo>
                      <a:cubicBezTo>
                        <a:pt x="1397" y="344"/>
                        <a:pt x="1317" y="123"/>
                        <a:pt x="1287" y="83"/>
                      </a:cubicBezTo>
                      <a:cubicBezTo>
                        <a:pt x="1254" y="24"/>
                        <a:pt x="1224" y="0"/>
                        <a:pt x="11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8"/>
                <p:cNvSpPr/>
                <p:nvPr/>
              </p:nvSpPr>
              <p:spPr>
                <a:xfrm>
                  <a:off x="2003815" y="4141023"/>
                  <a:ext cx="20974" cy="37857"/>
                </a:xfrm>
                <a:custGeom>
                  <a:avLst/>
                  <a:gdLst/>
                  <a:ahLst/>
                  <a:cxnLst/>
                  <a:rect l="l" t="t" r="r" b="b"/>
                  <a:pathLst>
                    <a:path w="523" h="944" extrusionOk="0">
                      <a:moveTo>
                        <a:pt x="442" y="0"/>
                      </a:moveTo>
                      <a:lnTo>
                        <a:pt x="442" y="0"/>
                      </a:lnTo>
                      <a:cubicBezTo>
                        <a:pt x="452" y="21"/>
                        <a:pt x="452" y="41"/>
                        <a:pt x="462" y="51"/>
                      </a:cubicBezTo>
                      <a:cubicBezTo>
                        <a:pt x="482" y="101"/>
                        <a:pt x="372" y="81"/>
                        <a:pt x="332" y="141"/>
                      </a:cubicBezTo>
                      <a:cubicBezTo>
                        <a:pt x="282" y="201"/>
                        <a:pt x="282" y="352"/>
                        <a:pt x="292" y="432"/>
                      </a:cubicBezTo>
                      <a:cubicBezTo>
                        <a:pt x="1" y="482"/>
                        <a:pt x="11" y="763"/>
                        <a:pt x="81" y="943"/>
                      </a:cubicBezTo>
                      <a:cubicBezTo>
                        <a:pt x="71" y="853"/>
                        <a:pt x="41" y="713"/>
                        <a:pt x="151" y="673"/>
                      </a:cubicBezTo>
                      <a:lnTo>
                        <a:pt x="171" y="683"/>
                      </a:lnTo>
                      <a:cubicBezTo>
                        <a:pt x="171" y="662"/>
                        <a:pt x="151" y="612"/>
                        <a:pt x="181" y="592"/>
                      </a:cubicBezTo>
                      <a:cubicBezTo>
                        <a:pt x="191" y="586"/>
                        <a:pt x="205" y="583"/>
                        <a:pt x="220" y="583"/>
                      </a:cubicBezTo>
                      <a:cubicBezTo>
                        <a:pt x="249" y="583"/>
                        <a:pt x="285" y="592"/>
                        <a:pt x="312" y="592"/>
                      </a:cubicBezTo>
                      <a:cubicBezTo>
                        <a:pt x="312" y="576"/>
                        <a:pt x="333" y="468"/>
                        <a:pt x="369" y="468"/>
                      </a:cubicBezTo>
                      <a:cubicBezTo>
                        <a:pt x="376" y="468"/>
                        <a:pt x="384" y="472"/>
                        <a:pt x="392" y="482"/>
                      </a:cubicBezTo>
                      <a:cubicBezTo>
                        <a:pt x="392" y="455"/>
                        <a:pt x="400" y="306"/>
                        <a:pt x="460" y="306"/>
                      </a:cubicBezTo>
                      <a:cubicBezTo>
                        <a:pt x="467" y="306"/>
                        <a:pt x="474" y="307"/>
                        <a:pt x="482" y="311"/>
                      </a:cubicBezTo>
                      <a:cubicBezTo>
                        <a:pt x="482" y="281"/>
                        <a:pt x="472" y="241"/>
                        <a:pt x="482" y="221"/>
                      </a:cubicBezTo>
                      <a:cubicBezTo>
                        <a:pt x="482" y="201"/>
                        <a:pt x="512" y="191"/>
                        <a:pt x="512" y="181"/>
                      </a:cubicBezTo>
                      <a:cubicBezTo>
                        <a:pt x="522" y="151"/>
                        <a:pt x="512" y="81"/>
                        <a:pt x="502" y="61"/>
                      </a:cubicBezTo>
                      <a:cubicBezTo>
                        <a:pt x="492" y="41"/>
                        <a:pt x="472" y="21"/>
                        <a:pt x="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8"/>
                <p:cNvSpPr/>
                <p:nvPr/>
              </p:nvSpPr>
              <p:spPr>
                <a:xfrm>
                  <a:off x="2006622" y="4178841"/>
                  <a:ext cx="842" cy="842"/>
                </a:xfrm>
                <a:custGeom>
                  <a:avLst/>
                  <a:gdLst/>
                  <a:ahLst/>
                  <a:cxnLst/>
                  <a:rect l="l" t="t" r="r" b="b"/>
                  <a:pathLst>
                    <a:path w="21" h="21" extrusionOk="0">
                      <a:moveTo>
                        <a:pt x="11" y="0"/>
                      </a:moveTo>
                      <a:lnTo>
                        <a:pt x="1" y="10"/>
                      </a:lnTo>
                      <a:lnTo>
                        <a:pt x="21" y="20"/>
                      </a:lnTo>
                      <a:lnTo>
                        <a:pt x="21" y="20"/>
                      </a:lnTo>
                      <a:lnTo>
                        <a:pt x="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8"/>
                <p:cNvSpPr/>
                <p:nvPr/>
              </p:nvSpPr>
              <p:spPr>
                <a:xfrm>
                  <a:off x="2024348" y="4115276"/>
                  <a:ext cx="7660" cy="16522"/>
                </a:xfrm>
                <a:custGeom>
                  <a:avLst/>
                  <a:gdLst/>
                  <a:ahLst/>
                  <a:cxnLst/>
                  <a:rect l="l" t="t" r="r" b="b"/>
                  <a:pathLst>
                    <a:path w="191" h="412" extrusionOk="0">
                      <a:moveTo>
                        <a:pt x="191" y="1"/>
                      </a:moveTo>
                      <a:cubicBezTo>
                        <a:pt x="121" y="1"/>
                        <a:pt x="81" y="151"/>
                        <a:pt x="40" y="271"/>
                      </a:cubicBezTo>
                      <a:lnTo>
                        <a:pt x="70" y="362"/>
                      </a:lnTo>
                      <a:cubicBezTo>
                        <a:pt x="40" y="382"/>
                        <a:pt x="20" y="392"/>
                        <a:pt x="0" y="412"/>
                      </a:cubicBezTo>
                      <a:lnTo>
                        <a:pt x="10" y="412"/>
                      </a:lnTo>
                      <a:cubicBezTo>
                        <a:pt x="40" y="412"/>
                        <a:pt x="91" y="412"/>
                        <a:pt x="121" y="392"/>
                      </a:cubicBezTo>
                      <a:cubicBezTo>
                        <a:pt x="111" y="372"/>
                        <a:pt x="91" y="362"/>
                        <a:pt x="81" y="342"/>
                      </a:cubicBezTo>
                      <a:cubicBezTo>
                        <a:pt x="70" y="281"/>
                        <a:pt x="141" y="281"/>
                        <a:pt x="191" y="241"/>
                      </a:cubicBezTo>
                      <a:cubicBezTo>
                        <a:pt x="171" y="201"/>
                        <a:pt x="161" y="171"/>
                        <a:pt x="191" y="141"/>
                      </a:cubicBezTo>
                      <a:cubicBezTo>
                        <a:pt x="181" y="121"/>
                        <a:pt x="151" y="101"/>
                        <a:pt x="151" y="81"/>
                      </a:cubicBezTo>
                      <a:cubicBezTo>
                        <a:pt x="141" y="51"/>
                        <a:pt x="161" y="21"/>
                        <a:pt x="1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8"/>
                <p:cNvSpPr/>
                <p:nvPr/>
              </p:nvSpPr>
              <p:spPr>
                <a:xfrm>
                  <a:off x="1471238" y="4158708"/>
                  <a:ext cx="44233" cy="75433"/>
                </a:xfrm>
                <a:custGeom>
                  <a:avLst/>
                  <a:gdLst/>
                  <a:ahLst/>
                  <a:cxnLst/>
                  <a:rect l="l" t="t" r="r" b="b"/>
                  <a:pathLst>
                    <a:path w="1103" h="1881" extrusionOk="0">
                      <a:moveTo>
                        <a:pt x="261" y="1"/>
                      </a:moveTo>
                      <a:cubicBezTo>
                        <a:pt x="201" y="61"/>
                        <a:pt x="281" y="111"/>
                        <a:pt x="211" y="171"/>
                      </a:cubicBezTo>
                      <a:lnTo>
                        <a:pt x="171" y="252"/>
                      </a:lnTo>
                      <a:cubicBezTo>
                        <a:pt x="101" y="312"/>
                        <a:pt x="161" y="382"/>
                        <a:pt x="161" y="462"/>
                      </a:cubicBezTo>
                      <a:cubicBezTo>
                        <a:pt x="161" y="552"/>
                        <a:pt x="60" y="643"/>
                        <a:pt x="40" y="723"/>
                      </a:cubicBezTo>
                      <a:cubicBezTo>
                        <a:pt x="20" y="823"/>
                        <a:pt x="40" y="853"/>
                        <a:pt x="70" y="944"/>
                      </a:cubicBezTo>
                      <a:cubicBezTo>
                        <a:pt x="111" y="1054"/>
                        <a:pt x="81" y="1134"/>
                        <a:pt x="40" y="1235"/>
                      </a:cubicBezTo>
                      <a:cubicBezTo>
                        <a:pt x="0" y="1305"/>
                        <a:pt x="20" y="1345"/>
                        <a:pt x="40" y="1425"/>
                      </a:cubicBezTo>
                      <a:cubicBezTo>
                        <a:pt x="60" y="1525"/>
                        <a:pt x="81" y="1576"/>
                        <a:pt x="161" y="1666"/>
                      </a:cubicBezTo>
                      <a:cubicBezTo>
                        <a:pt x="271" y="1716"/>
                        <a:pt x="331" y="1746"/>
                        <a:pt x="422" y="1786"/>
                      </a:cubicBezTo>
                      <a:cubicBezTo>
                        <a:pt x="542" y="1836"/>
                        <a:pt x="702" y="1856"/>
                        <a:pt x="843" y="1877"/>
                      </a:cubicBezTo>
                      <a:cubicBezTo>
                        <a:pt x="867" y="1879"/>
                        <a:pt x="889" y="1881"/>
                        <a:pt x="910" y="1881"/>
                      </a:cubicBezTo>
                      <a:cubicBezTo>
                        <a:pt x="1037" y="1881"/>
                        <a:pt x="1102" y="1827"/>
                        <a:pt x="1094" y="1706"/>
                      </a:cubicBezTo>
                      <a:cubicBezTo>
                        <a:pt x="1084" y="1556"/>
                        <a:pt x="933" y="1415"/>
                        <a:pt x="853" y="1295"/>
                      </a:cubicBezTo>
                      <a:cubicBezTo>
                        <a:pt x="783" y="1194"/>
                        <a:pt x="793" y="1144"/>
                        <a:pt x="763" y="1044"/>
                      </a:cubicBezTo>
                      <a:cubicBezTo>
                        <a:pt x="732" y="944"/>
                        <a:pt x="632" y="934"/>
                        <a:pt x="582" y="843"/>
                      </a:cubicBezTo>
                      <a:cubicBezTo>
                        <a:pt x="542" y="763"/>
                        <a:pt x="542" y="713"/>
                        <a:pt x="472" y="643"/>
                      </a:cubicBezTo>
                      <a:cubicBezTo>
                        <a:pt x="422" y="593"/>
                        <a:pt x="482" y="573"/>
                        <a:pt x="472" y="522"/>
                      </a:cubicBezTo>
                      <a:cubicBezTo>
                        <a:pt x="452" y="482"/>
                        <a:pt x="472" y="452"/>
                        <a:pt x="442" y="422"/>
                      </a:cubicBezTo>
                      <a:cubicBezTo>
                        <a:pt x="432" y="402"/>
                        <a:pt x="391" y="392"/>
                        <a:pt x="371" y="372"/>
                      </a:cubicBezTo>
                      <a:cubicBezTo>
                        <a:pt x="351" y="342"/>
                        <a:pt x="351" y="322"/>
                        <a:pt x="341" y="282"/>
                      </a:cubicBezTo>
                      <a:cubicBezTo>
                        <a:pt x="331" y="242"/>
                        <a:pt x="331" y="171"/>
                        <a:pt x="321" y="121"/>
                      </a:cubicBezTo>
                      <a:cubicBezTo>
                        <a:pt x="311" y="71"/>
                        <a:pt x="271" y="41"/>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8"/>
                <p:cNvSpPr/>
                <p:nvPr/>
              </p:nvSpPr>
              <p:spPr>
                <a:xfrm>
                  <a:off x="1399613" y="4139018"/>
                  <a:ext cx="60394" cy="97569"/>
                </a:xfrm>
                <a:custGeom>
                  <a:avLst/>
                  <a:gdLst/>
                  <a:ahLst/>
                  <a:cxnLst/>
                  <a:rect l="l" t="t" r="r" b="b"/>
                  <a:pathLst>
                    <a:path w="1506" h="2433" extrusionOk="0">
                      <a:moveTo>
                        <a:pt x="573" y="0"/>
                      </a:moveTo>
                      <a:cubicBezTo>
                        <a:pt x="512" y="61"/>
                        <a:pt x="502" y="121"/>
                        <a:pt x="472" y="191"/>
                      </a:cubicBezTo>
                      <a:cubicBezTo>
                        <a:pt x="442" y="251"/>
                        <a:pt x="392" y="331"/>
                        <a:pt x="382" y="412"/>
                      </a:cubicBezTo>
                      <a:cubicBezTo>
                        <a:pt x="372" y="502"/>
                        <a:pt x="382" y="552"/>
                        <a:pt x="352" y="642"/>
                      </a:cubicBezTo>
                      <a:cubicBezTo>
                        <a:pt x="332" y="723"/>
                        <a:pt x="282" y="803"/>
                        <a:pt x="252" y="873"/>
                      </a:cubicBezTo>
                      <a:cubicBezTo>
                        <a:pt x="222" y="973"/>
                        <a:pt x="302" y="1084"/>
                        <a:pt x="252" y="1184"/>
                      </a:cubicBezTo>
                      <a:cubicBezTo>
                        <a:pt x="242" y="1204"/>
                        <a:pt x="191" y="1224"/>
                        <a:pt x="181" y="1254"/>
                      </a:cubicBezTo>
                      <a:cubicBezTo>
                        <a:pt x="161" y="1314"/>
                        <a:pt x="211" y="1364"/>
                        <a:pt x="222" y="1415"/>
                      </a:cubicBezTo>
                      <a:cubicBezTo>
                        <a:pt x="232" y="1495"/>
                        <a:pt x="322" y="1786"/>
                        <a:pt x="211" y="1786"/>
                      </a:cubicBezTo>
                      <a:cubicBezTo>
                        <a:pt x="191" y="1856"/>
                        <a:pt x="211" y="1946"/>
                        <a:pt x="171" y="2016"/>
                      </a:cubicBezTo>
                      <a:cubicBezTo>
                        <a:pt x="156" y="2011"/>
                        <a:pt x="139" y="2011"/>
                        <a:pt x="121" y="2011"/>
                      </a:cubicBezTo>
                      <a:cubicBezTo>
                        <a:pt x="104" y="2011"/>
                        <a:pt x="86" y="2011"/>
                        <a:pt x="71" y="2006"/>
                      </a:cubicBezTo>
                      <a:lnTo>
                        <a:pt x="71" y="2006"/>
                      </a:lnTo>
                      <a:cubicBezTo>
                        <a:pt x="1" y="2077"/>
                        <a:pt x="91" y="2217"/>
                        <a:pt x="151" y="2277"/>
                      </a:cubicBezTo>
                      <a:cubicBezTo>
                        <a:pt x="201" y="2297"/>
                        <a:pt x="292" y="2357"/>
                        <a:pt x="382" y="2368"/>
                      </a:cubicBezTo>
                      <a:cubicBezTo>
                        <a:pt x="492" y="2388"/>
                        <a:pt x="623" y="2388"/>
                        <a:pt x="733" y="2398"/>
                      </a:cubicBezTo>
                      <a:cubicBezTo>
                        <a:pt x="833" y="2407"/>
                        <a:pt x="989" y="2432"/>
                        <a:pt x="1133" y="2432"/>
                      </a:cubicBezTo>
                      <a:cubicBezTo>
                        <a:pt x="1307" y="2432"/>
                        <a:pt x="1463" y="2395"/>
                        <a:pt x="1485" y="2247"/>
                      </a:cubicBezTo>
                      <a:cubicBezTo>
                        <a:pt x="1505" y="2127"/>
                        <a:pt x="1465" y="1956"/>
                        <a:pt x="1395" y="1846"/>
                      </a:cubicBezTo>
                      <a:cubicBezTo>
                        <a:pt x="1345" y="1776"/>
                        <a:pt x="1174" y="1615"/>
                        <a:pt x="1154" y="1535"/>
                      </a:cubicBezTo>
                      <a:cubicBezTo>
                        <a:pt x="1134" y="1475"/>
                        <a:pt x="1204" y="1425"/>
                        <a:pt x="1184" y="1364"/>
                      </a:cubicBezTo>
                      <a:lnTo>
                        <a:pt x="1134" y="1314"/>
                      </a:lnTo>
                      <a:cubicBezTo>
                        <a:pt x="1084" y="1254"/>
                        <a:pt x="994" y="1204"/>
                        <a:pt x="964" y="1134"/>
                      </a:cubicBezTo>
                      <a:cubicBezTo>
                        <a:pt x="914" y="1033"/>
                        <a:pt x="1004" y="1064"/>
                        <a:pt x="1024" y="963"/>
                      </a:cubicBezTo>
                      <a:cubicBezTo>
                        <a:pt x="1034" y="933"/>
                        <a:pt x="984" y="873"/>
                        <a:pt x="984" y="833"/>
                      </a:cubicBezTo>
                      <a:cubicBezTo>
                        <a:pt x="974" y="813"/>
                        <a:pt x="1004" y="793"/>
                        <a:pt x="984" y="753"/>
                      </a:cubicBezTo>
                      <a:cubicBezTo>
                        <a:pt x="964" y="682"/>
                        <a:pt x="914" y="662"/>
                        <a:pt x="904" y="592"/>
                      </a:cubicBezTo>
                      <a:cubicBezTo>
                        <a:pt x="904" y="512"/>
                        <a:pt x="954" y="512"/>
                        <a:pt x="853" y="452"/>
                      </a:cubicBezTo>
                      <a:cubicBezTo>
                        <a:pt x="813" y="422"/>
                        <a:pt x="763" y="432"/>
                        <a:pt x="733" y="392"/>
                      </a:cubicBezTo>
                      <a:cubicBezTo>
                        <a:pt x="693" y="341"/>
                        <a:pt x="753" y="261"/>
                        <a:pt x="643" y="231"/>
                      </a:cubicBezTo>
                      <a:cubicBezTo>
                        <a:pt x="663" y="131"/>
                        <a:pt x="703" y="71"/>
                        <a:pt x="5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8"/>
                <p:cNvSpPr/>
                <p:nvPr/>
              </p:nvSpPr>
              <p:spPr>
                <a:xfrm>
                  <a:off x="1618459" y="4185498"/>
                  <a:ext cx="222489" cy="84656"/>
                </a:xfrm>
                <a:custGeom>
                  <a:avLst/>
                  <a:gdLst/>
                  <a:ahLst/>
                  <a:cxnLst/>
                  <a:rect l="l" t="t" r="r" b="b"/>
                  <a:pathLst>
                    <a:path w="5548" h="2111" extrusionOk="0">
                      <a:moveTo>
                        <a:pt x="2379" y="1"/>
                      </a:moveTo>
                      <a:cubicBezTo>
                        <a:pt x="2247" y="1"/>
                        <a:pt x="2147" y="156"/>
                        <a:pt x="2147" y="316"/>
                      </a:cubicBezTo>
                      <a:cubicBezTo>
                        <a:pt x="2047" y="225"/>
                        <a:pt x="1951" y="171"/>
                        <a:pt x="1870" y="171"/>
                      </a:cubicBezTo>
                      <a:cubicBezTo>
                        <a:pt x="1771" y="171"/>
                        <a:pt x="1694" y="250"/>
                        <a:pt x="1655" y="436"/>
                      </a:cubicBezTo>
                      <a:cubicBezTo>
                        <a:pt x="1655" y="429"/>
                        <a:pt x="1641" y="424"/>
                        <a:pt x="1618" y="424"/>
                      </a:cubicBezTo>
                      <a:cubicBezTo>
                        <a:pt x="1521" y="424"/>
                        <a:pt x="1266" y="505"/>
                        <a:pt x="1314" y="757"/>
                      </a:cubicBezTo>
                      <a:cubicBezTo>
                        <a:pt x="1268" y="746"/>
                        <a:pt x="1229" y="741"/>
                        <a:pt x="1194" y="741"/>
                      </a:cubicBezTo>
                      <a:cubicBezTo>
                        <a:pt x="1101" y="741"/>
                        <a:pt x="1038" y="776"/>
                        <a:pt x="943" y="827"/>
                      </a:cubicBezTo>
                      <a:cubicBezTo>
                        <a:pt x="930" y="831"/>
                        <a:pt x="919" y="832"/>
                        <a:pt x="909" y="832"/>
                      </a:cubicBezTo>
                      <a:cubicBezTo>
                        <a:pt x="884" y="832"/>
                        <a:pt x="865" y="824"/>
                        <a:pt x="844" y="824"/>
                      </a:cubicBezTo>
                      <a:cubicBezTo>
                        <a:pt x="827" y="824"/>
                        <a:pt x="808" y="829"/>
                        <a:pt x="783" y="847"/>
                      </a:cubicBezTo>
                      <a:cubicBezTo>
                        <a:pt x="733" y="878"/>
                        <a:pt x="743" y="1008"/>
                        <a:pt x="662" y="1058"/>
                      </a:cubicBezTo>
                      <a:cubicBezTo>
                        <a:pt x="636" y="1025"/>
                        <a:pt x="607" y="1013"/>
                        <a:pt x="580" y="1013"/>
                      </a:cubicBezTo>
                      <a:cubicBezTo>
                        <a:pt x="515" y="1013"/>
                        <a:pt x="456" y="1083"/>
                        <a:pt x="442" y="1118"/>
                      </a:cubicBezTo>
                      <a:cubicBezTo>
                        <a:pt x="383" y="1087"/>
                        <a:pt x="321" y="1071"/>
                        <a:pt x="262" y="1071"/>
                      </a:cubicBezTo>
                      <a:cubicBezTo>
                        <a:pt x="171" y="1071"/>
                        <a:pt x="89" y="1109"/>
                        <a:pt x="41" y="1188"/>
                      </a:cubicBezTo>
                      <a:cubicBezTo>
                        <a:pt x="0" y="1269"/>
                        <a:pt x="31" y="1289"/>
                        <a:pt x="71" y="1379"/>
                      </a:cubicBezTo>
                      <a:cubicBezTo>
                        <a:pt x="191" y="1600"/>
                        <a:pt x="462" y="1800"/>
                        <a:pt x="652" y="1891"/>
                      </a:cubicBezTo>
                      <a:cubicBezTo>
                        <a:pt x="942" y="2018"/>
                        <a:pt x="1413" y="2110"/>
                        <a:pt x="1776" y="2110"/>
                      </a:cubicBezTo>
                      <a:cubicBezTo>
                        <a:pt x="1840" y="2110"/>
                        <a:pt x="1901" y="2107"/>
                        <a:pt x="1956" y="2101"/>
                      </a:cubicBezTo>
                      <a:cubicBezTo>
                        <a:pt x="2348" y="2051"/>
                        <a:pt x="2719" y="1901"/>
                        <a:pt x="3120" y="1861"/>
                      </a:cubicBezTo>
                      <a:cubicBezTo>
                        <a:pt x="3410" y="1823"/>
                        <a:pt x="3689" y="1803"/>
                        <a:pt x="3974" y="1803"/>
                      </a:cubicBezTo>
                      <a:cubicBezTo>
                        <a:pt x="4073" y="1803"/>
                        <a:pt x="4172" y="1805"/>
                        <a:pt x="4273" y="1810"/>
                      </a:cubicBezTo>
                      <a:cubicBezTo>
                        <a:pt x="4306" y="1811"/>
                        <a:pt x="4342" y="1812"/>
                        <a:pt x="4383" y="1812"/>
                      </a:cubicBezTo>
                      <a:cubicBezTo>
                        <a:pt x="4748" y="1812"/>
                        <a:pt x="5407" y="1755"/>
                        <a:pt x="5497" y="1349"/>
                      </a:cubicBezTo>
                      <a:cubicBezTo>
                        <a:pt x="5547" y="1158"/>
                        <a:pt x="5447" y="1219"/>
                        <a:pt x="5347" y="1098"/>
                      </a:cubicBezTo>
                      <a:cubicBezTo>
                        <a:pt x="5246" y="988"/>
                        <a:pt x="5256" y="737"/>
                        <a:pt x="5116" y="697"/>
                      </a:cubicBezTo>
                      <a:cubicBezTo>
                        <a:pt x="5107" y="694"/>
                        <a:pt x="5097" y="692"/>
                        <a:pt x="5087" y="692"/>
                      </a:cubicBezTo>
                      <a:cubicBezTo>
                        <a:pt x="5034" y="692"/>
                        <a:pt x="4976" y="733"/>
                        <a:pt x="4925" y="767"/>
                      </a:cubicBezTo>
                      <a:cubicBezTo>
                        <a:pt x="4915" y="737"/>
                        <a:pt x="4905" y="687"/>
                        <a:pt x="4915" y="657"/>
                      </a:cubicBezTo>
                      <a:lnTo>
                        <a:pt x="4845" y="657"/>
                      </a:lnTo>
                      <a:cubicBezTo>
                        <a:pt x="4875" y="557"/>
                        <a:pt x="4855" y="547"/>
                        <a:pt x="4805" y="476"/>
                      </a:cubicBezTo>
                      <a:lnTo>
                        <a:pt x="4765" y="516"/>
                      </a:lnTo>
                      <a:cubicBezTo>
                        <a:pt x="4727" y="462"/>
                        <a:pt x="4690" y="440"/>
                        <a:pt x="4657" y="440"/>
                      </a:cubicBezTo>
                      <a:cubicBezTo>
                        <a:pt x="4567" y="440"/>
                        <a:pt x="4501" y="597"/>
                        <a:pt x="4494" y="707"/>
                      </a:cubicBezTo>
                      <a:cubicBezTo>
                        <a:pt x="4414" y="677"/>
                        <a:pt x="4354" y="607"/>
                        <a:pt x="4304" y="536"/>
                      </a:cubicBezTo>
                      <a:lnTo>
                        <a:pt x="4304" y="536"/>
                      </a:lnTo>
                      <a:cubicBezTo>
                        <a:pt x="4307" y="548"/>
                        <a:pt x="4311" y="558"/>
                        <a:pt x="4315" y="567"/>
                      </a:cubicBezTo>
                      <a:lnTo>
                        <a:pt x="4315" y="567"/>
                      </a:lnTo>
                      <a:cubicBezTo>
                        <a:pt x="4283" y="505"/>
                        <a:pt x="4232" y="481"/>
                        <a:pt x="4174" y="481"/>
                      </a:cubicBezTo>
                      <a:cubicBezTo>
                        <a:pt x="4086" y="481"/>
                        <a:pt x="3984" y="536"/>
                        <a:pt x="3912" y="597"/>
                      </a:cubicBezTo>
                      <a:cubicBezTo>
                        <a:pt x="3909" y="504"/>
                        <a:pt x="3863" y="471"/>
                        <a:pt x="3803" y="471"/>
                      </a:cubicBezTo>
                      <a:cubicBezTo>
                        <a:pt x="3700" y="471"/>
                        <a:pt x="3556" y="571"/>
                        <a:pt x="3511" y="647"/>
                      </a:cubicBezTo>
                      <a:cubicBezTo>
                        <a:pt x="3495" y="549"/>
                        <a:pt x="3419" y="498"/>
                        <a:pt x="3338" y="498"/>
                      </a:cubicBezTo>
                      <a:cubicBezTo>
                        <a:pt x="3319" y="498"/>
                        <a:pt x="3299" y="501"/>
                        <a:pt x="3280" y="506"/>
                      </a:cubicBezTo>
                      <a:cubicBezTo>
                        <a:pt x="3369" y="360"/>
                        <a:pt x="3221" y="299"/>
                        <a:pt x="3062" y="299"/>
                      </a:cubicBezTo>
                      <a:cubicBezTo>
                        <a:pt x="2970" y="299"/>
                        <a:pt x="2874" y="319"/>
                        <a:pt x="2819" y="356"/>
                      </a:cubicBezTo>
                      <a:cubicBezTo>
                        <a:pt x="2827" y="248"/>
                        <a:pt x="2713" y="45"/>
                        <a:pt x="2605" y="45"/>
                      </a:cubicBezTo>
                      <a:cubicBezTo>
                        <a:pt x="2582" y="45"/>
                        <a:pt x="2559" y="54"/>
                        <a:pt x="2538" y="75"/>
                      </a:cubicBezTo>
                      <a:cubicBezTo>
                        <a:pt x="2483" y="23"/>
                        <a:pt x="2429" y="1"/>
                        <a:pt x="23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8"/>
                <p:cNvSpPr/>
                <p:nvPr/>
              </p:nvSpPr>
              <p:spPr>
                <a:xfrm>
                  <a:off x="1439436" y="4198531"/>
                  <a:ext cx="71262" cy="43632"/>
                </a:xfrm>
                <a:custGeom>
                  <a:avLst/>
                  <a:gdLst/>
                  <a:ahLst/>
                  <a:cxnLst/>
                  <a:rect l="l" t="t" r="r" b="b"/>
                  <a:pathLst>
                    <a:path w="1777" h="1088" extrusionOk="0">
                      <a:moveTo>
                        <a:pt x="853" y="1"/>
                      </a:moveTo>
                      <a:cubicBezTo>
                        <a:pt x="753" y="1"/>
                        <a:pt x="633" y="171"/>
                        <a:pt x="583" y="232"/>
                      </a:cubicBezTo>
                      <a:cubicBezTo>
                        <a:pt x="522" y="302"/>
                        <a:pt x="472" y="382"/>
                        <a:pt x="402" y="422"/>
                      </a:cubicBezTo>
                      <a:cubicBezTo>
                        <a:pt x="392" y="402"/>
                        <a:pt x="372" y="382"/>
                        <a:pt x="372" y="362"/>
                      </a:cubicBezTo>
                      <a:cubicBezTo>
                        <a:pt x="302" y="402"/>
                        <a:pt x="222" y="452"/>
                        <a:pt x="181" y="512"/>
                      </a:cubicBezTo>
                      <a:cubicBezTo>
                        <a:pt x="171" y="502"/>
                        <a:pt x="161" y="492"/>
                        <a:pt x="151" y="472"/>
                      </a:cubicBezTo>
                      <a:cubicBezTo>
                        <a:pt x="81" y="532"/>
                        <a:pt x="1" y="603"/>
                        <a:pt x="1" y="713"/>
                      </a:cubicBezTo>
                      <a:cubicBezTo>
                        <a:pt x="11" y="753"/>
                        <a:pt x="51" y="884"/>
                        <a:pt x="81" y="984"/>
                      </a:cubicBezTo>
                      <a:cubicBezTo>
                        <a:pt x="129" y="991"/>
                        <a:pt x="176" y="993"/>
                        <a:pt x="223" y="993"/>
                      </a:cubicBezTo>
                      <a:cubicBezTo>
                        <a:pt x="273" y="993"/>
                        <a:pt x="324" y="991"/>
                        <a:pt x="375" y="991"/>
                      </a:cubicBezTo>
                      <a:cubicBezTo>
                        <a:pt x="404" y="991"/>
                        <a:pt x="433" y="992"/>
                        <a:pt x="462" y="994"/>
                      </a:cubicBezTo>
                      <a:cubicBezTo>
                        <a:pt x="621" y="1003"/>
                        <a:pt x="754" y="1065"/>
                        <a:pt x="918" y="1065"/>
                      </a:cubicBezTo>
                      <a:cubicBezTo>
                        <a:pt x="930" y="1065"/>
                        <a:pt x="942" y="1065"/>
                        <a:pt x="954" y="1064"/>
                      </a:cubicBezTo>
                      <a:cubicBezTo>
                        <a:pt x="1104" y="1064"/>
                        <a:pt x="1255" y="1064"/>
                        <a:pt x="1415" y="1074"/>
                      </a:cubicBezTo>
                      <a:cubicBezTo>
                        <a:pt x="1461" y="1074"/>
                        <a:pt x="1536" y="1087"/>
                        <a:pt x="1606" y="1087"/>
                      </a:cubicBezTo>
                      <a:cubicBezTo>
                        <a:pt x="1658" y="1087"/>
                        <a:pt x="1706" y="1080"/>
                        <a:pt x="1736" y="1054"/>
                      </a:cubicBezTo>
                      <a:cubicBezTo>
                        <a:pt x="1776" y="1024"/>
                        <a:pt x="1776" y="994"/>
                        <a:pt x="1776" y="954"/>
                      </a:cubicBezTo>
                      <a:cubicBezTo>
                        <a:pt x="1776" y="894"/>
                        <a:pt x="1756" y="823"/>
                        <a:pt x="1736" y="763"/>
                      </a:cubicBezTo>
                      <a:cubicBezTo>
                        <a:pt x="1712" y="706"/>
                        <a:pt x="1588" y="470"/>
                        <a:pt x="1499" y="470"/>
                      </a:cubicBezTo>
                      <a:cubicBezTo>
                        <a:pt x="1481" y="470"/>
                        <a:pt x="1464" y="480"/>
                        <a:pt x="1450" y="503"/>
                      </a:cubicBezTo>
                      <a:lnTo>
                        <a:pt x="1450" y="503"/>
                      </a:lnTo>
                      <a:cubicBezTo>
                        <a:pt x="1496" y="403"/>
                        <a:pt x="1173" y="412"/>
                        <a:pt x="1114" y="392"/>
                      </a:cubicBezTo>
                      <a:cubicBezTo>
                        <a:pt x="1136" y="348"/>
                        <a:pt x="1105" y="299"/>
                        <a:pt x="1071" y="299"/>
                      </a:cubicBezTo>
                      <a:cubicBezTo>
                        <a:pt x="1061" y="299"/>
                        <a:pt x="1052" y="302"/>
                        <a:pt x="1044" y="310"/>
                      </a:cubicBezTo>
                      <a:lnTo>
                        <a:pt x="1044" y="310"/>
                      </a:lnTo>
                      <a:cubicBezTo>
                        <a:pt x="1110" y="214"/>
                        <a:pt x="940" y="10"/>
                        <a:pt x="8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8"/>
                <p:cNvSpPr/>
                <p:nvPr/>
              </p:nvSpPr>
              <p:spPr>
                <a:xfrm>
                  <a:off x="1307495" y="4187583"/>
                  <a:ext cx="87744" cy="42709"/>
                </a:xfrm>
                <a:custGeom>
                  <a:avLst/>
                  <a:gdLst/>
                  <a:ahLst/>
                  <a:cxnLst/>
                  <a:rect l="l" t="t" r="r" b="b"/>
                  <a:pathLst>
                    <a:path w="2188" h="1065" extrusionOk="0">
                      <a:moveTo>
                        <a:pt x="979" y="1"/>
                      </a:moveTo>
                      <a:cubicBezTo>
                        <a:pt x="883" y="1"/>
                        <a:pt x="768" y="197"/>
                        <a:pt x="723" y="364"/>
                      </a:cubicBezTo>
                      <a:cubicBezTo>
                        <a:pt x="663" y="344"/>
                        <a:pt x="583" y="284"/>
                        <a:pt x="532" y="234"/>
                      </a:cubicBezTo>
                      <a:cubicBezTo>
                        <a:pt x="502" y="274"/>
                        <a:pt x="482" y="314"/>
                        <a:pt x="442" y="344"/>
                      </a:cubicBezTo>
                      <a:cubicBezTo>
                        <a:pt x="442" y="304"/>
                        <a:pt x="412" y="284"/>
                        <a:pt x="402" y="254"/>
                      </a:cubicBezTo>
                      <a:cubicBezTo>
                        <a:pt x="352" y="274"/>
                        <a:pt x="292" y="294"/>
                        <a:pt x="232" y="294"/>
                      </a:cubicBezTo>
                      <a:cubicBezTo>
                        <a:pt x="229" y="295"/>
                        <a:pt x="226" y="295"/>
                        <a:pt x="224" y="295"/>
                      </a:cubicBezTo>
                      <a:cubicBezTo>
                        <a:pt x="205" y="295"/>
                        <a:pt x="199" y="269"/>
                        <a:pt x="173" y="269"/>
                      </a:cubicBezTo>
                      <a:cubicBezTo>
                        <a:pt x="167" y="269"/>
                        <a:pt x="160" y="270"/>
                        <a:pt x="151" y="274"/>
                      </a:cubicBezTo>
                      <a:cubicBezTo>
                        <a:pt x="51" y="314"/>
                        <a:pt x="1" y="474"/>
                        <a:pt x="51" y="575"/>
                      </a:cubicBezTo>
                      <a:cubicBezTo>
                        <a:pt x="71" y="605"/>
                        <a:pt x="51" y="675"/>
                        <a:pt x="81" y="735"/>
                      </a:cubicBezTo>
                      <a:cubicBezTo>
                        <a:pt x="141" y="846"/>
                        <a:pt x="272" y="846"/>
                        <a:pt x="362" y="866"/>
                      </a:cubicBezTo>
                      <a:cubicBezTo>
                        <a:pt x="700" y="948"/>
                        <a:pt x="1071" y="1064"/>
                        <a:pt x="1427" y="1064"/>
                      </a:cubicBezTo>
                      <a:cubicBezTo>
                        <a:pt x="1504" y="1064"/>
                        <a:pt x="1581" y="1059"/>
                        <a:pt x="1656" y="1046"/>
                      </a:cubicBezTo>
                      <a:cubicBezTo>
                        <a:pt x="1947" y="996"/>
                        <a:pt x="2187" y="755"/>
                        <a:pt x="1856" y="535"/>
                      </a:cubicBezTo>
                      <a:cubicBezTo>
                        <a:pt x="1806" y="505"/>
                        <a:pt x="1696" y="464"/>
                        <a:pt x="1646" y="444"/>
                      </a:cubicBezTo>
                      <a:cubicBezTo>
                        <a:pt x="1606" y="434"/>
                        <a:pt x="1536" y="414"/>
                        <a:pt x="1485" y="384"/>
                      </a:cubicBezTo>
                      <a:cubicBezTo>
                        <a:pt x="1525" y="240"/>
                        <a:pt x="1398" y="207"/>
                        <a:pt x="1274" y="207"/>
                      </a:cubicBezTo>
                      <a:cubicBezTo>
                        <a:pt x="1208" y="207"/>
                        <a:pt x="1143" y="217"/>
                        <a:pt x="1104" y="224"/>
                      </a:cubicBezTo>
                      <a:cubicBezTo>
                        <a:pt x="1079" y="62"/>
                        <a:pt x="1032" y="1"/>
                        <a:pt x="9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8"/>
                <p:cNvSpPr/>
                <p:nvPr/>
              </p:nvSpPr>
              <p:spPr>
                <a:xfrm>
                  <a:off x="1330033" y="4187703"/>
                  <a:ext cx="347007" cy="94963"/>
                </a:xfrm>
                <a:custGeom>
                  <a:avLst/>
                  <a:gdLst/>
                  <a:ahLst/>
                  <a:cxnLst/>
                  <a:rect l="l" t="t" r="r" b="b"/>
                  <a:pathLst>
                    <a:path w="8653" h="2368" extrusionOk="0">
                      <a:moveTo>
                        <a:pt x="6049" y="0"/>
                      </a:moveTo>
                      <a:cubicBezTo>
                        <a:pt x="5858" y="90"/>
                        <a:pt x="5598" y="60"/>
                        <a:pt x="5598" y="341"/>
                      </a:cubicBezTo>
                      <a:cubicBezTo>
                        <a:pt x="5578" y="331"/>
                        <a:pt x="5567" y="301"/>
                        <a:pt x="5547" y="291"/>
                      </a:cubicBezTo>
                      <a:cubicBezTo>
                        <a:pt x="5267" y="421"/>
                        <a:pt x="5156" y="502"/>
                        <a:pt x="5126" y="843"/>
                      </a:cubicBezTo>
                      <a:cubicBezTo>
                        <a:pt x="5060" y="722"/>
                        <a:pt x="4954" y="667"/>
                        <a:pt x="4856" y="667"/>
                      </a:cubicBezTo>
                      <a:cubicBezTo>
                        <a:pt x="4716" y="667"/>
                        <a:pt x="4591" y="779"/>
                        <a:pt x="4615" y="973"/>
                      </a:cubicBezTo>
                      <a:cubicBezTo>
                        <a:pt x="4585" y="943"/>
                        <a:pt x="4554" y="913"/>
                        <a:pt x="4534" y="883"/>
                      </a:cubicBezTo>
                      <a:cubicBezTo>
                        <a:pt x="4534" y="953"/>
                        <a:pt x="4484" y="1023"/>
                        <a:pt x="4504" y="1123"/>
                      </a:cubicBezTo>
                      <a:cubicBezTo>
                        <a:pt x="4392" y="1080"/>
                        <a:pt x="4223" y="990"/>
                        <a:pt x="4098" y="990"/>
                      </a:cubicBezTo>
                      <a:cubicBezTo>
                        <a:pt x="4021" y="990"/>
                        <a:pt x="3962" y="1024"/>
                        <a:pt x="3943" y="1123"/>
                      </a:cubicBezTo>
                      <a:cubicBezTo>
                        <a:pt x="3863" y="1038"/>
                        <a:pt x="3710" y="953"/>
                        <a:pt x="3596" y="953"/>
                      </a:cubicBezTo>
                      <a:cubicBezTo>
                        <a:pt x="3521" y="953"/>
                        <a:pt x="3463" y="989"/>
                        <a:pt x="3451" y="1083"/>
                      </a:cubicBezTo>
                      <a:cubicBezTo>
                        <a:pt x="3421" y="973"/>
                        <a:pt x="3381" y="873"/>
                        <a:pt x="3341" y="782"/>
                      </a:cubicBezTo>
                      <a:cubicBezTo>
                        <a:pt x="3180" y="792"/>
                        <a:pt x="3030" y="873"/>
                        <a:pt x="2909" y="983"/>
                      </a:cubicBezTo>
                      <a:cubicBezTo>
                        <a:pt x="2899" y="923"/>
                        <a:pt x="2859" y="893"/>
                        <a:pt x="2849" y="833"/>
                      </a:cubicBezTo>
                      <a:cubicBezTo>
                        <a:pt x="2830" y="839"/>
                        <a:pt x="2811" y="842"/>
                        <a:pt x="2792" y="842"/>
                      </a:cubicBezTo>
                      <a:cubicBezTo>
                        <a:pt x="2706" y="842"/>
                        <a:pt x="2619" y="785"/>
                        <a:pt x="2546" y="785"/>
                      </a:cubicBezTo>
                      <a:cubicBezTo>
                        <a:pt x="2490" y="785"/>
                        <a:pt x="2442" y="818"/>
                        <a:pt x="2408" y="933"/>
                      </a:cubicBezTo>
                      <a:cubicBezTo>
                        <a:pt x="2324" y="789"/>
                        <a:pt x="2180" y="731"/>
                        <a:pt x="2036" y="731"/>
                      </a:cubicBezTo>
                      <a:cubicBezTo>
                        <a:pt x="1939" y="731"/>
                        <a:pt x="1843" y="758"/>
                        <a:pt x="1766" y="802"/>
                      </a:cubicBezTo>
                      <a:cubicBezTo>
                        <a:pt x="1736" y="722"/>
                        <a:pt x="1666" y="672"/>
                        <a:pt x="1636" y="592"/>
                      </a:cubicBezTo>
                      <a:cubicBezTo>
                        <a:pt x="1515" y="602"/>
                        <a:pt x="1445" y="592"/>
                        <a:pt x="1355" y="682"/>
                      </a:cubicBezTo>
                      <a:lnTo>
                        <a:pt x="1274" y="602"/>
                      </a:lnTo>
                      <a:cubicBezTo>
                        <a:pt x="1254" y="612"/>
                        <a:pt x="1234" y="632"/>
                        <a:pt x="1224" y="652"/>
                      </a:cubicBezTo>
                      <a:cubicBezTo>
                        <a:pt x="1194" y="602"/>
                        <a:pt x="1124" y="552"/>
                        <a:pt x="1094" y="512"/>
                      </a:cubicBezTo>
                      <a:cubicBezTo>
                        <a:pt x="1064" y="542"/>
                        <a:pt x="984" y="582"/>
                        <a:pt x="953" y="612"/>
                      </a:cubicBezTo>
                      <a:cubicBezTo>
                        <a:pt x="833" y="431"/>
                        <a:pt x="763" y="351"/>
                        <a:pt x="552" y="351"/>
                      </a:cubicBezTo>
                      <a:cubicBezTo>
                        <a:pt x="492" y="391"/>
                        <a:pt x="452" y="401"/>
                        <a:pt x="402" y="431"/>
                      </a:cubicBezTo>
                      <a:cubicBezTo>
                        <a:pt x="392" y="431"/>
                        <a:pt x="362" y="371"/>
                        <a:pt x="352" y="361"/>
                      </a:cubicBezTo>
                      <a:cubicBezTo>
                        <a:pt x="332" y="411"/>
                        <a:pt x="291" y="461"/>
                        <a:pt x="281" y="512"/>
                      </a:cubicBezTo>
                      <a:cubicBezTo>
                        <a:pt x="221" y="451"/>
                        <a:pt x="151" y="451"/>
                        <a:pt x="111" y="411"/>
                      </a:cubicBezTo>
                      <a:cubicBezTo>
                        <a:pt x="31" y="542"/>
                        <a:pt x="1" y="702"/>
                        <a:pt x="21" y="863"/>
                      </a:cubicBezTo>
                      <a:cubicBezTo>
                        <a:pt x="41" y="1224"/>
                        <a:pt x="1" y="1685"/>
                        <a:pt x="322" y="2006"/>
                      </a:cubicBezTo>
                      <a:cubicBezTo>
                        <a:pt x="582" y="2247"/>
                        <a:pt x="1102" y="2368"/>
                        <a:pt x="1445" y="2368"/>
                      </a:cubicBezTo>
                      <a:cubicBezTo>
                        <a:pt x="1459" y="2368"/>
                        <a:pt x="1472" y="2368"/>
                        <a:pt x="1485" y="2367"/>
                      </a:cubicBezTo>
                      <a:cubicBezTo>
                        <a:pt x="1866" y="2347"/>
                        <a:pt x="2247" y="2277"/>
                        <a:pt x="2639" y="2277"/>
                      </a:cubicBezTo>
                      <a:cubicBezTo>
                        <a:pt x="3086" y="2277"/>
                        <a:pt x="3539" y="2324"/>
                        <a:pt x="3990" y="2324"/>
                      </a:cubicBezTo>
                      <a:cubicBezTo>
                        <a:pt x="4165" y="2324"/>
                        <a:pt x="4340" y="2317"/>
                        <a:pt x="4514" y="2297"/>
                      </a:cubicBezTo>
                      <a:cubicBezTo>
                        <a:pt x="5527" y="2187"/>
                        <a:pt x="6561" y="1816"/>
                        <a:pt x="7564" y="1585"/>
                      </a:cubicBezTo>
                      <a:cubicBezTo>
                        <a:pt x="7864" y="1525"/>
                        <a:pt x="8376" y="1545"/>
                        <a:pt x="8527" y="1254"/>
                      </a:cubicBezTo>
                      <a:cubicBezTo>
                        <a:pt x="8653" y="1025"/>
                        <a:pt x="8537" y="771"/>
                        <a:pt x="8325" y="771"/>
                      </a:cubicBezTo>
                      <a:cubicBezTo>
                        <a:pt x="8268" y="771"/>
                        <a:pt x="8204" y="790"/>
                        <a:pt x="8135" y="833"/>
                      </a:cubicBezTo>
                      <a:cubicBezTo>
                        <a:pt x="8115" y="752"/>
                        <a:pt x="8045" y="722"/>
                        <a:pt x="8015" y="672"/>
                      </a:cubicBezTo>
                      <a:cubicBezTo>
                        <a:pt x="7975" y="692"/>
                        <a:pt x="7955" y="722"/>
                        <a:pt x="7925" y="752"/>
                      </a:cubicBezTo>
                      <a:cubicBezTo>
                        <a:pt x="7925" y="732"/>
                        <a:pt x="7925" y="672"/>
                        <a:pt x="7905" y="652"/>
                      </a:cubicBezTo>
                      <a:cubicBezTo>
                        <a:pt x="7764" y="672"/>
                        <a:pt x="7624" y="722"/>
                        <a:pt x="7503" y="792"/>
                      </a:cubicBezTo>
                      <a:cubicBezTo>
                        <a:pt x="7473" y="772"/>
                        <a:pt x="7373" y="692"/>
                        <a:pt x="7353" y="672"/>
                      </a:cubicBezTo>
                      <a:cubicBezTo>
                        <a:pt x="7403" y="582"/>
                        <a:pt x="7393" y="461"/>
                        <a:pt x="7413" y="361"/>
                      </a:cubicBezTo>
                      <a:lnTo>
                        <a:pt x="7413" y="361"/>
                      </a:lnTo>
                      <a:cubicBezTo>
                        <a:pt x="7182" y="381"/>
                        <a:pt x="6962" y="512"/>
                        <a:pt x="6751" y="562"/>
                      </a:cubicBezTo>
                      <a:cubicBezTo>
                        <a:pt x="6721" y="542"/>
                        <a:pt x="6631" y="481"/>
                        <a:pt x="6611" y="451"/>
                      </a:cubicBezTo>
                      <a:cubicBezTo>
                        <a:pt x="6591" y="471"/>
                        <a:pt x="6581" y="502"/>
                        <a:pt x="6550" y="522"/>
                      </a:cubicBezTo>
                      <a:cubicBezTo>
                        <a:pt x="6664" y="296"/>
                        <a:pt x="6553" y="84"/>
                        <a:pt x="6404" y="84"/>
                      </a:cubicBezTo>
                      <a:cubicBezTo>
                        <a:pt x="6341" y="84"/>
                        <a:pt x="6272" y="122"/>
                        <a:pt x="6209" y="211"/>
                      </a:cubicBezTo>
                      <a:cubicBezTo>
                        <a:pt x="6139" y="70"/>
                        <a:pt x="6169" y="171"/>
                        <a:pt x="6069" y="90"/>
                      </a:cubicBezTo>
                      <a:cubicBezTo>
                        <a:pt x="6059" y="70"/>
                        <a:pt x="6059" y="10"/>
                        <a:pt x="60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8"/>
                <p:cNvSpPr/>
                <p:nvPr/>
              </p:nvSpPr>
              <p:spPr>
                <a:xfrm>
                  <a:off x="1509858" y="4187703"/>
                  <a:ext cx="110242" cy="67452"/>
                </a:xfrm>
                <a:custGeom>
                  <a:avLst/>
                  <a:gdLst/>
                  <a:ahLst/>
                  <a:cxnLst/>
                  <a:rect l="l" t="t" r="r" b="b"/>
                  <a:pathLst>
                    <a:path w="2749" h="1682" extrusionOk="0">
                      <a:moveTo>
                        <a:pt x="1565" y="0"/>
                      </a:moveTo>
                      <a:cubicBezTo>
                        <a:pt x="1374" y="90"/>
                        <a:pt x="1114" y="60"/>
                        <a:pt x="1114" y="341"/>
                      </a:cubicBezTo>
                      <a:cubicBezTo>
                        <a:pt x="1094" y="331"/>
                        <a:pt x="1083" y="301"/>
                        <a:pt x="1063" y="291"/>
                      </a:cubicBezTo>
                      <a:cubicBezTo>
                        <a:pt x="783" y="421"/>
                        <a:pt x="672" y="502"/>
                        <a:pt x="642" y="843"/>
                      </a:cubicBezTo>
                      <a:cubicBezTo>
                        <a:pt x="576" y="722"/>
                        <a:pt x="470" y="667"/>
                        <a:pt x="372" y="667"/>
                      </a:cubicBezTo>
                      <a:cubicBezTo>
                        <a:pt x="232" y="667"/>
                        <a:pt x="107" y="779"/>
                        <a:pt x="131" y="973"/>
                      </a:cubicBezTo>
                      <a:cubicBezTo>
                        <a:pt x="101" y="943"/>
                        <a:pt x="70" y="913"/>
                        <a:pt x="50" y="883"/>
                      </a:cubicBezTo>
                      <a:cubicBezTo>
                        <a:pt x="50" y="953"/>
                        <a:pt x="0" y="1023"/>
                        <a:pt x="20" y="1123"/>
                      </a:cubicBezTo>
                      <a:cubicBezTo>
                        <a:pt x="30" y="1194"/>
                        <a:pt x="0" y="1254"/>
                        <a:pt x="10" y="1304"/>
                      </a:cubicBezTo>
                      <a:cubicBezTo>
                        <a:pt x="40" y="1384"/>
                        <a:pt x="60" y="1354"/>
                        <a:pt x="111" y="1414"/>
                      </a:cubicBezTo>
                      <a:cubicBezTo>
                        <a:pt x="161" y="1454"/>
                        <a:pt x="151" y="1515"/>
                        <a:pt x="221" y="1545"/>
                      </a:cubicBezTo>
                      <a:cubicBezTo>
                        <a:pt x="251" y="1560"/>
                        <a:pt x="291" y="1563"/>
                        <a:pt x="336" y="1563"/>
                      </a:cubicBezTo>
                      <a:cubicBezTo>
                        <a:pt x="384" y="1563"/>
                        <a:pt x="437" y="1559"/>
                        <a:pt x="486" y="1559"/>
                      </a:cubicBezTo>
                      <a:cubicBezTo>
                        <a:pt x="513" y="1559"/>
                        <a:pt x="539" y="1560"/>
                        <a:pt x="562" y="1565"/>
                      </a:cubicBezTo>
                      <a:cubicBezTo>
                        <a:pt x="831" y="1626"/>
                        <a:pt x="1153" y="1682"/>
                        <a:pt x="1452" y="1682"/>
                      </a:cubicBezTo>
                      <a:cubicBezTo>
                        <a:pt x="1543" y="1682"/>
                        <a:pt x="1631" y="1677"/>
                        <a:pt x="1715" y="1665"/>
                      </a:cubicBezTo>
                      <a:cubicBezTo>
                        <a:pt x="1796" y="1655"/>
                        <a:pt x="1866" y="1605"/>
                        <a:pt x="1946" y="1595"/>
                      </a:cubicBezTo>
                      <a:cubicBezTo>
                        <a:pt x="1961" y="1593"/>
                        <a:pt x="1977" y="1592"/>
                        <a:pt x="1993" y="1592"/>
                      </a:cubicBezTo>
                      <a:cubicBezTo>
                        <a:pt x="2061" y="1592"/>
                        <a:pt x="2134" y="1607"/>
                        <a:pt x="2207" y="1615"/>
                      </a:cubicBezTo>
                      <a:cubicBezTo>
                        <a:pt x="2387" y="1615"/>
                        <a:pt x="2528" y="1595"/>
                        <a:pt x="2648" y="1454"/>
                      </a:cubicBezTo>
                      <a:cubicBezTo>
                        <a:pt x="2688" y="1404"/>
                        <a:pt x="2749" y="1334"/>
                        <a:pt x="2729" y="1284"/>
                      </a:cubicBezTo>
                      <a:cubicBezTo>
                        <a:pt x="2718" y="1229"/>
                        <a:pt x="2696" y="1219"/>
                        <a:pt x="2668" y="1219"/>
                      </a:cubicBezTo>
                      <a:cubicBezTo>
                        <a:pt x="2653" y="1219"/>
                        <a:pt x="2635" y="1222"/>
                        <a:pt x="2618" y="1222"/>
                      </a:cubicBezTo>
                      <a:cubicBezTo>
                        <a:pt x="2604" y="1222"/>
                        <a:pt x="2591" y="1220"/>
                        <a:pt x="2578" y="1214"/>
                      </a:cubicBezTo>
                      <a:cubicBezTo>
                        <a:pt x="2594" y="1173"/>
                        <a:pt x="2557" y="1138"/>
                        <a:pt x="2521" y="1138"/>
                      </a:cubicBezTo>
                      <a:cubicBezTo>
                        <a:pt x="2513" y="1138"/>
                        <a:pt x="2505" y="1140"/>
                        <a:pt x="2498" y="1143"/>
                      </a:cubicBezTo>
                      <a:cubicBezTo>
                        <a:pt x="2468" y="1103"/>
                        <a:pt x="2448" y="1043"/>
                        <a:pt x="2468" y="993"/>
                      </a:cubicBezTo>
                      <a:cubicBezTo>
                        <a:pt x="2439" y="979"/>
                        <a:pt x="2421" y="965"/>
                        <a:pt x="2399" y="965"/>
                      </a:cubicBezTo>
                      <a:cubicBezTo>
                        <a:pt x="2389" y="965"/>
                        <a:pt x="2379" y="967"/>
                        <a:pt x="2367" y="973"/>
                      </a:cubicBezTo>
                      <a:lnTo>
                        <a:pt x="2387" y="953"/>
                      </a:lnTo>
                      <a:cubicBezTo>
                        <a:pt x="2365" y="927"/>
                        <a:pt x="2344" y="918"/>
                        <a:pt x="2324" y="918"/>
                      </a:cubicBezTo>
                      <a:cubicBezTo>
                        <a:pt x="2283" y="918"/>
                        <a:pt x="2247" y="956"/>
                        <a:pt x="2207" y="963"/>
                      </a:cubicBezTo>
                      <a:cubicBezTo>
                        <a:pt x="2187" y="973"/>
                        <a:pt x="2177" y="993"/>
                        <a:pt x="2157" y="993"/>
                      </a:cubicBezTo>
                      <a:cubicBezTo>
                        <a:pt x="2137" y="993"/>
                        <a:pt x="2087" y="963"/>
                        <a:pt x="2056" y="963"/>
                      </a:cubicBezTo>
                      <a:cubicBezTo>
                        <a:pt x="2117" y="933"/>
                        <a:pt x="2247" y="742"/>
                        <a:pt x="2107" y="732"/>
                      </a:cubicBezTo>
                      <a:cubicBezTo>
                        <a:pt x="2127" y="702"/>
                        <a:pt x="2127" y="682"/>
                        <a:pt x="2157" y="652"/>
                      </a:cubicBezTo>
                      <a:cubicBezTo>
                        <a:pt x="2137" y="612"/>
                        <a:pt x="2087" y="602"/>
                        <a:pt x="2056" y="592"/>
                      </a:cubicBezTo>
                      <a:cubicBezTo>
                        <a:pt x="2077" y="542"/>
                        <a:pt x="2107" y="502"/>
                        <a:pt x="2127" y="461"/>
                      </a:cubicBezTo>
                      <a:lnTo>
                        <a:pt x="2127" y="451"/>
                      </a:lnTo>
                      <a:cubicBezTo>
                        <a:pt x="2107" y="471"/>
                        <a:pt x="2097" y="502"/>
                        <a:pt x="2066" y="522"/>
                      </a:cubicBezTo>
                      <a:cubicBezTo>
                        <a:pt x="2180" y="296"/>
                        <a:pt x="2069" y="84"/>
                        <a:pt x="1920" y="84"/>
                      </a:cubicBezTo>
                      <a:cubicBezTo>
                        <a:pt x="1857" y="84"/>
                        <a:pt x="1788" y="122"/>
                        <a:pt x="1725" y="211"/>
                      </a:cubicBezTo>
                      <a:cubicBezTo>
                        <a:pt x="1655" y="70"/>
                        <a:pt x="1685" y="171"/>
                        <a:pt x="1585" y="90"/>
                      </a:cubicBezTo>
                      <a:cubicBezTo>
                        <a:pt x="1575" y="70"/>
                        <a:pt x="1575" y="10"/>
                        <a:pt x="1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8"/>
                <p:cNvSpPr/>
                <p:nvPr/>
              </p:nvSpPr>
              <p:spPr>
                <a:xfrm>
                  <a:off x="1255200" y="4198531"/>
                  <a:ext cx="110282" cy="67493"/>
                </a:xfrm>
                <a:custGeom>
                  <a:avLst/>
                  <a:gdLst/>
                  <a:ahLst/>
                  <a:cxnLst/>
                  <a:rect l="l" t="t" r="r" b="b"/>
                  <a:pathLst>
                    <a:path w="2750" h="1683" extrusionOk="0">
                      <a:moveTo>
                        <a:pt x="1566" y="1"/>
                      </a:moveTo>
                      <a:cubicBezTo>
                        <a:pt x="1385" y="101"/>
                        <a:pt x="1124" y="61"/>
                        <a:pt x="1124" y="342"/>
                      </a:cubicBezTo>
                      <a:cubicBezTo>
                        <a:pt x="1104" y="332"/>
                        <a:pt x="1094" y="302"/>
                        <a:pt x="1074" y="302"/>
                      </a:cubicBezTo>
                      <a:cubicBezTo>
                        <a:pt x="793" y="432"/>
                        <a:pt x="683" y="502"/>
                        <a:pt x="643" y="843"/>
                      </a:cubicBezTo>
                      <a:cubicBezTo>
                        <a:pt x="581" y="725"/>
                        <a:pt x="478" y="671"/>
                        <a:pt x="380" y="671"/>
                      </a:cubicBezTo>
                      <a:cubicBezTo>
                        <a:pt x="238" y="671"/>
                        <a:pt x="108" y="784"/>
                        <a:pt x="131" y="974"/>
                      </a:cubicBezTo>
                      <a:cubicBezTo>
                        <a:pt x="111" y="954"/>
                        <a:pt x="81" y="914"/>
                        <a:pt x="61" y="894"/>
                      </a:cubicBezTo>
                      <a:cubicBezTo>
                        <a:pt x="61" y="954"/>
                        <a:pt x="1" y="1034"/>
                        <a:pt x="21" y="1134"/>
                      </a:cubicBezTo>
                      <a:lnTo>
                        <a:pt x="21" y="1124"/>
                      </a:lnTo>
                      <a:lnTo>
                        <a:pt x="21" y="1124"/>
                      </a:lnTo>
                      <a:cubicBezTo>
                        <a:pt x="31" y="1194"/>
                        <a:pt x="11" y="1255"/>
                        <a:pt x="21" y="1305"/>
                      </a:cubicBezTo>
                      <a:cubicBezTo>
                        <a:pt x="51" y="1385"/>
                        <a:pt x="71" y="1355"/>
                        <a:pt x="121" y="1415"/>
                      </a:cubicBezTo>
                      <a:cubicBezTo>
                        <a:pt x="161" y="1455"/>
                        <a:pt x="161" y="1515"/>
                        <a:pt x="222" y="1546"/>
                      </a:cubicBezTo>
                      <a:cubicBezTo>
                        <a:pt x="255" y="1560"/>
                        <a:pt x="298" y="1564"/>
                        <a:pt x="344" y="1564"/>
                      </a:cubicBezTo>
                      <a:cubicBezTo>
                        <a:pt x="394" y="1564"/>
                        <a:pt x="448" y="1560"/>
                        <a:pt x="497" y="1560"/>
                      </a:cubicBezTo>
                      <a:cubicBezTo>
                        <a:pt x="524" y="1560"/>
                        <a:pt x="550" y="1561"/>
                        <a:pt x="573" y="1566"/>
                      </a:cubicBezTo>
                      <a:cubicBezTo>
                        <a:pt x="842" y="1627"/>
                        <a:pt x="1164" y="1683"/>
                        <a:pt x="1462" y="1683"/>
                      </a:cubicBezTo>
                      <a:cubicBezTo>
                        <a:pt x="1553" y="1683"/>
                        <a:pt x="1642" y="1678"/>
                        <a:pt x="1726" y="1666"/>
                      </a:cubicBezTo>
                      <a:cubicBezTo>
                        <a:pt x="1806" y="1656"/>
                        <a:pt x="1877" y="1616"/>
                        <a:pt x="1947" y="1596"/>
                      </a:cubicBezTo>
                      <a:cubicBezTo>
                        <a:pt x="1964" y="1594"/>
                        <a:pt x="1981" y="1593"/>
                        <a:pt x="1998" y="1593"/>
                      </a:cubicBezTo>
                      <a:cubicBezTo>
                        <a:pt x="2071" y="1593"/>
                        <a:pt x="2143" y="1608"/>
                        <a:pt x="2208" y="1616"/>
                      </a:cubicBezTo>
                      <a:cubicBezTo>
                        <a:pt x="2229" y="1617"/>
                        <a:pt x="2250" y="1618"/>
                        <a:pt x="2271" y="1618"/>
                      </a:cubicBezTo>
                      <a:cubicBezTo>
                        <a:pt x="2430" y="1618"/>
                        <a:pt x="2551" y="1580"/>
                        <a:pt x="2649" y="1455"/>
                      </a:cubicBezTo>
                      <a:cubicBezTo>
                        <a:pt x="2689" y="1405"/>
                        <a:pt x="2749" y="1345"/>
                        <a:pt x="2739" y="1285"/>
                      </a:cubicBezTo>
                      <a:cubicBezTo>
                        <a:pt x="2730" y="1232"/>
                        <a:pt x="2709" y="1221"/>
                        <a:pt x="2682" y="1221"/>
                      </a:cubicBezTo>
                      <a:cubicBezTo>
                        <a:pt x="2660" y="1221"/>
                        <a:pt x="2635" y="1228"/>
                        <a:pt x="2608" y="1228"/>
                      </a:cubicBezTo>
                      <a:cubicBezTo>
                        <a:pt x="2599" y="1228"/>
                        <a:pt x="2589" y="1227"/>
                        <a:pt x="2579" y="1225"/>
                      </a:cubicBezTo>
                      <a:cubicBezTo>
                        <a:pt x="2603" y="1175"/>
                        <a:pt x="2567" y="1139"/>
                        <a:pt x="2526" y="1139"/>
                      </a:cubicBezTo>
                      <a:cubicBezTo>
                        <a:pt x="2517" y="1139"/>
                        <a:pt x="2507" y="1141"/>
                        <a:pt x="2498" y="1144"/>
                      </a:cubicBezTo>
                      <a:cubicBezTo>
                        <a:pt x="2468" y="1104"/>
                        <a:pt x="2458" y="1044"/>
                        <a:pt x="2468" y="994"/>
                      </a:cubicBezTo>
                      <a:cubicBezTo>
                        <a:pt x="2449" y="981"/>
                        <a:pt x="2434" y="968"/>
                        <a:pt x="2416" y="968"/>
                      </a:cubicBezTo>
                      <a:cubicBezTo>
                        <a:pt x="2405" y="968"/>
                        <a:pt x="2393" y="973"/>
                        <a:pt x="2378" y="984"/>
                      </a:cubicBezTo>
                      <a:lnTo>
                        <a:pt x="2388" y="954"/>
                      </a:lnTo>
                      <a:cubicBezTo>
                        <a:pt x="2369" y="928"/>
                        <a:pt x="2351" y="919"/>
                        <a:pt x="2333" y="919"/>
                      </a:cubicBezTo>
                      <a:cubicBezTo>
                        <a:pt x="2295" y="919"/>
                        <a:pt x="2258" y="960"/>
                        <a:pt x="2218" y="974"/>
                      </a:cubicBezTo>
                      <a:cubicBezTo>
                        <a:pt x="2198" y="974"/>
                        <a:pt x="2188" y="994"/>
                        <a:pt x="2167" y="994"/>
                      </a:cubicBezTo>
                      <a:cubicBezTo>
                        <a:pt x="2147" y="994"/>
                        <a:pt x="2097" y="964"/>
                        <a:pt x="2067" y="964"/>
                      </a:cubicBezTo>
                      <a:cubicBezTo>
                        <a:pt x="2127" y="934"/>
                        <a:pt x="2258" y="743"/>
                        <a:pt x="2117" y="733"/>
                      </a:cubicBezTo>
                      <a:cubicBezTo>
                        <a:pt x="2137" y="703"/>
                        <a:pt x="2137" y="683"/>
                        <a:pt x="2167" y="653"/>
                      </a:cubicBezTo>
                      <a:cubicBezTo>
                        <a:pt x="2147" y="613"/>
                        <a:pt x="2097" y="603"/>
                        <a:pt x="2057" y="593"/>
                      </a:cubicBezTo>
                      <a:cubicBezTo>
                        <a:pt x="2087" y="542"/>
                        <a:pt x="2107" y="502"/>
                        <a:pt x="2137" y="462"/>
                      </a:cubicBezTo>
                      <a:lnTo>
                        <a:pt x="2127" y="462"/>
                      </a:lnTo>
                      <a:cubicBezTo>
                        <a:pt x="2107" y="482"/>
                        <a:pt x="2107" y="512"/>
                        <a:pt x="2077" y="522"/>
                      </a:cubicBezTo>
                      <a:cubicBezTo>
                        <a:pt x="2189" y="298"/>
                        <a:pt x="2076" y="89"/>
                        <a:pt x="1930" y="89"/>
                      </a:cubicBezTo>
                      <a:cubicBezTo>
                        <a:pt x="1866" y="89"/>
                        <a:pt x="1797" y="128"/>
                        <a:pt x="1736" y="222"/>
                      </a:cubicBezTo>
                      <a:cubicBezTo>
                        <a:pt x="1656" y="71"/>
                        <a:pt x="1696" y="171"/>
                        <a:pt x="1586" y="91"/>
                      </a:cubicBezTo>
                      <a:cubicBezTo>
                        <a:pt x="1586" y="71"/>
                        <a:pt x="1586" y="21"/>
                        <a:pt x="15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8"/>
                <p:cNvSpPr/>
                <p:nvPr/>
              </p:nvSpPr>
              <p:spPr>
                <a:xfrm>
                  <a:off x="1510259" y="4187703"/>
                  <a:ext cx="70019" cy="44273"/>
                </a:xfrm>
                <a:custGeom>
                  <a:avLst/>
                  <a:gdLst/>
                  <a:ahLst/>
                  <a:cxnLst/>
                  <a:rect l="l" t="t" r="r" b="b"/>
                  <a:pathLst>
                    <a:path w="1746" h="1104" extrusionOk="0">
                      <a:moveTo>
                        <a:pt x="1555" y="0"/>
                      </a:moveTo>
                      <a:cubicBezTo>
                        <a:pt x="1364" y="90"/>
                        <a:pt x="1104" y="60"/>
                        <a:pt x="1104" y="341"/>
                      </a:cubicBezTo>
                      <a:cubicBezTo>
                        <a:pt x="1084" y="331"/>
                        <a:pt x="1073" y="301"/>
                        <a:pt x="1053" y="291"/>
                      </a:cubicBezTo>
                      <a:cubicBezTo>
                        <a:pt x="773" y="421"/>
                        <a:pt x="662" y="502"/>
                        <a:pt x="632" y="843"/>
                      </a:cubicBezTo>
                      <a:cubicBezTo>
                        <a:pt x="566" y="722"/>
                        <a:pt x="460" y="667"/>
                        <a:pt x="362" y="667"/>
                      </a:cubicBezTo>
                      <a:cubicBezTo>
                        <a:pt x="222" y="667"/>
                        <a:pt x="97" y="779"/>
                        <a:pt x="121" y="973"/>
                      </a:cubicBezTo>
                      <a:cubicBezTo>
                        <a:pt x="91" y="943"/>
                        <a:pt x="60" y="913"/>
                        <a:pt x="40" y="883"/>
                      </a:cubicBezTo>
                      <a:cubicBezTo>
                        <a:pt x="40" y="943"/>
                        <a:pt x="0" y="1013"/>
                        <a:pt x="0" y="1103"/>
                      </a:cubicBezTo>
                      <a:cubicBezTo>
                        <a:pt x="20" y="1073"/>
                        <a:pt x="50" y="1043"/>
                        <a:pt x="80" y="1023"/>
                      </a:cubicBezTo>
                      <a:cubicBezTo>
                        <a:pt x="103" y="1012"/>
                        <a:pt x="122" y="1007"/>
                        <a:pt x="138" y="1007"/>
                      </a:cubicBezTo>
                      <a:cubicBezTo>
                        <a:pt x="208" y="1007"/>
                        <a:pt x="232" y="1093"/>
                        <a:pt x="321" y="1093"/>
                      </a:cubicBezTo>
                      <a:cubicBezTo>
                        <a:pt x="321" y="993"/>
                        <a:pt x="331" y="933"/>
                        <a:pt x="422" y="893"/>
                      </a:cubicBezTo>
                      <a:cubicBezTo>
                        <a:pt x="432" y="893"/>
                        <a:pt x="452" y="913"/>
                        <a:pt x="472" y="913"/>
                      </a:cubicBezTo>
                      <a:cubicBezTo>
                        <a:pt x="499" y="904"/>
                        <a:pt x="526" y="861"/>
                        <a:pt x="554" y="861"/>
                      </a:cubicBezTo>
                      <a:cubicBezTo>
                        <a:pt x="557" y="861"/>
                        <a:pt x="559" y="862"/>
                        <a:pt x="562" y="863"/>
                      </a:cubicBezTo>
                      <a:cubicBezTo>
                        <a:pt x="599" y="863"/>
                        <a:pt x="593" y="924"/>
                        <a:pt x="633" y="924"/>
                      </a:cubicBezTo>
                      <a:cubicBezTo>
                        <a:pt x="636" y="924"/>
                        <a:pt x="639" y="923"/>
                        <a:pt x="642" y="923"/>
                      </a:cubicBezTo>
                      <a:cubicBezTo>
                        <a:pt x="682" y="913"/>
                        <a:pt x="672" y="802"/>
                        <a:pt x="692" y="762"/>
                      </a:cubicBezTo>
                      <a:cubicBezTo>
                        <a:pt x="742" y="672"/>
                        <a:pt x="853" y="652"/>
                        <a:pt x="923" y="612"/>
                      </a:cubicBezTo>
                      <a:cubicBezTo>
                        <a:pt x="973" y="592"/>
                        <a:pt x="1003" y="542"/>
                        <a:pt x="1073" y="522"/>
                      </a:cubicBezTo>
                      <a:cubicBezTo>
                        <a:pt x="1174" y="502"/>
                        <a:pt x="1174" y="532"/>
                        <a:pt x="1244" y="421"/>
                      </a:cubicBezTo>
                      <a:cubicBezTo>
                        <a:pt x="1267" y="375"/>
                        <a:pt x="1255" y="328"/>
                        <a:pt x="1299" y="328"/>
                      </a:cubicBezTo>
                      <a:cubicBezTo>
                        <a:pt x="1312" y="328"/>
                        <a:pt x="1329" y="332"/>
                        <a:pt x="1354" y="341"/>
                      </a:cubicBezTo>
                      <a:cubicBezTo>
                        <a:pt x="1330" y="242"/>
                        <a:pt x="1386" y="157"/>
                        <a:pt x="1479" y="157"/>
                      </a:cubicBezTo>
                      <a:cubicBezTo>
                        <a:pt x="1499" y="157"/>
                        <a:pt x="1521" y="161"/>
                        <a:pt x="1545" y="171"/>
                      </a:cubicBezTo>
                      <a:cubicBezTo>
                        <a:pt x="1575" y="181"/>
                        <a:pt x="1595" y="221"/>
                        <a:pt x="1635" y="231"/>
                      </a:cubicBezTo>
                      <a:cubicBezTo>
                        <a:pt x="1639" y="233"/>
                        <a:pt x="1645" y="234"/>
                        <a:pt x="1652" y="234"/>
                      </a:cubicBezTo>
                      <a:cubicBezTo>
                        <a:pt x="1669" y="234"/>
                        <a:pt x="1695" y="228"/>
                        <a:pt x="1719" y="228"/>
                      </a:cubicBezTo>
                      <a:cubicBezTo>
                        <a:pt x="1728" y="228"/>
                        <a:pt x="1737" y="229"/>
                        <a:pt x="1746" y="231"/>
                      </a:cubicBezTo>
                      <a:lnTo>
                        <a:pt x="1736" y="191"/>
                      </a:lnTo>
                      <a:lnTo>
                        <a:pt x="1715" y="211"/>
                      </a:lnTo>
                      <a:cubicBezTo>
                        <a:pt x="1645" y="70"/>
                        <a:pt x="1675" y="171"/>
                        <a:pt x="1575" y="90"/>
                      </a:cubicBezTo>
                      <a:cubicBezTo>
                        <a:pt x="1565" y="70"/>
                        <a:pt x="1565" y="10"/>
                        <a:pt x="1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 name="Google Shape;349;p8"/>
              <p:cNvGrpSpPr/>
              <p:nvPr/>
            </p:nvGrpSpPr>
            <p:grpSpPr>
              <a:xfrm rot="-575426">
                <a:off x="4977464" y="4241675"/>
                <a:ext cx="824216" cy="233743"/>
                <a:chOff x="2436564" y="2774658"/>
                <a:chExt cx="737475" cy="209143"/>
              </a:xfrm>
            </p:grpSpPr>
            <p:sp>
              <p:nvSpPr>
                <p:cNvPr id="350" name="Google Shape;350;p8"/>
                <p:cNvSpPr/>
                <p:nvPr/>
              </p:nvSpPr>
              <p:spPr>
                <a:xfrm>
                  <a:off x="2436564" y="2775028"/>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8"/>
                <p:cNvSpPr/>
                <p:nvPr/>
              </p:nvSpPr>
              <p:spPr>
                <a:xfrm rot="-293525">
                  <a:off x="2946011" y="2783857"/>
                  <a:ext cx="222094" cy="148664"/>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8"/>
                <p:cNvSpPr/>
                <p:nvPr/>
              </p:nvSpPr>
              <p:spPr>
                <a:xfrm>
                  <a:off x="2530687" y="2788623"/>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8"/>
                <p:cNvSpPr/>
                <p:nvPr/>
              </p:nvSpPr>
              <p:spPr>
                <a:xfrm>
                  <a:off x="2874784" y="2820106"/>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8"/>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 name="Google Shape;355;p8"/>
              <p:cNvGrpSpPr/>
              <p:nvPr/>
            </p:nvGrpSpPr>
            <p:grpSpPr>
              <a:xfrm rot="-263875">
                <a:off x="5836717" y="4098665"/>
                <a:ext cx="813287" cy="233323"/>
                <a:chOff x="2447923" y="2707800"/>
                <a:chExt cx="727715" cy="208774"/>
              </a:xfrm>
            </p:grpSpPr>
            <p:sp>
              <p:nvSpPr>
                <p:cNvPr id="356" name="Google Shape;356;p8"/>
                <p:cNvSpPr/>
                <p:nvPr/>
              </p:nvSpPr>
              <p:spPr>
                <a:xfrm>
                  <a:off x="2447923" y="2707800"/>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8"/>
                <p:cNvSpPr/>
                <p:nvPr/>
              </p:nvSpPr>
              <p:spPr>
                <a:xfrm>
                  <a:off x="2953550" y="2749147"/>
                  <a:ext cx="222088" cy="148660"/>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8"/>
                <p:cNvSpPr/>
                <p:nvPr/>
              </p:nvSpPr>
              <p:spPr>
                <a:xfrm>
                  <a:off x="2542046" y="2721395"/>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8"/>
                <p:cNvSpPr/>
                <p:nvPr/>
              </p:nvSpPr>
              <p:spPr>
                <a:xfrm>
                  <a:off x="2871498" y="2774853"/>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8"/>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1" name="Google Shape;361;p8"/>
            <p:cNvGrpSpPr/>
            <p:nvPr/>
          </p:nvGrpSpPr>
          <p:grpSpPr>
            <a:xfrm rot="-503795" flipH="1">
              <a:off x="5369821" y="3994939"/>
              <a:ext cx="4320096" cy="935935"/>
              <a:chOff x="4963752" y="4000536"/>
              <a:chExt cx="2501340" cy="541907"/>
            </a:xfrm>
          </p:grpSpPr>
          <p:sp>
            <p:nvSpPr>
              <p:cNvPr id="362" name="Google Shape;362;p8"/>
              <p:cNvSpPr/>
              <p:nvPr/>
            </p:nvSpPr>
            <p:spPr>
              <a:xfrm>
                <a:off x="5654130" y="4242777"/>
                <a:ext cx="302221" cy="80900"/>
              </a:xfrm>
              <a:custGeom>
                <a:avLst/>
                <a:gdLst/>
                <a:ahLst/>
                <a:cxnLst/>
                <a:rect l="l" t="t" r="r" b="b"/>
                <a:pathLst>
                  <a:path w="6743" h="1805" extrusionOk="0">
                    <a:moveTo>
                      <a:pt x="3531" y="1"/>
                    </a:moveTo>
                    <a:cubicBezTo>
                      <a:pt x="3435" y="1"/>
                      <a:pt x="3356" y="63"/>
                      <a:pt x="3341" y="228"/>
                    </a:cubicBezTo>
                    <a:cubicBezTo>
                      <a:pt x="3310" y="178"/>
                      <a:pt x="3270" y="97"/>
                      <a:pt x="3210" y="77"/>
                    </a:cubicBezTo>
                    <a:cubicBezTo>
                      <a:pt x="3189" y="66"/>
                      <a:pt x="3168" y="60"/>
                      <a:pt x="3146" y="60"/>
                    </a:cubicBezTo>
                    <a:cubicBezTo>
                      <a:pt x="2960" y="60"/>
                      <a:pt x="2757" y="455"/>
                      <a:pt x="2739" y="689"/>
                    </a:cubicBezTo>
                    <a:cubicBezTo>
                      <a:pt x="2679" y="639"/>
                      <a:pt x="2608" y="649"/>
                      <a:pt x="2548" y="629"/>
                    </a:cubicBezTo>
                    <a:cubicBezTo>
                      <a:pt x="2548" y="689"/>
                      <a:pt x="2518" y="739"/>
                      <a:pt x="2528" y="799"/>
                    </a:cubicBezTo>
                    <a:cubicBezTo>
                      <a:pt x="2433" y="745"/>
                      <a:pt x="2320" y="618"/>
                      <a:pt x="2226" y="618"/>
                    </a:cubicBezTo>
                    <a:cubicBezTo>
                      <a:pt x="2181" y="618"/>
                      <a:pt x="2139" y="648"/>
                      <a:pt x="2107" y="729"/>
                    </a:cubicBezTo>
                    <a:cubicBezTo>
                      <a:pt x="2028" y="662"/>
                      <a:pt x="1946" y="607"/>
                      <a:pt x="1872" y="607"/>
                    </a:cubicBezTo>
                    <a:cubicBezTo>
                      <a:pt x="1814" y="607"/>
                      <a:pt x="1760" y="641"/>
                      <a:pt x="1716" y="729"/>
                    </a:cubicBezTo>
                    <a:cubicBezTo>
                      <a:pt x="1655" y="654"/>
                      <a:pt x="1520" y="470"/>
                      <a:pt x="1428" y="470"/>
                    </a:cubicBezTo>
                    <a:cubicBezTo>
                      <a:pt x="1398" y="470"/>
                      <a:pt x="1372" y="489"/>
                      <a:pt x="1354" y="539"/>
                    </a:cubicBezTo>
                    <a:cubicBezTo>
                      <a:pt x="1320" y="445"/>
                      <a:pt x="1273" y="407"/>
                      <a:pt x="1220" y="407"/>
                    </a:cubicBezTo>
                    <a:cubicBezTo>
                      <a:pt x="1166" y="407"/>
                      <a:pt x="1105" y="447"/>
                      <a:pt x="1044" y="509"/>
                    </a:cubicBezTo>
                    <a:cubicBezTo>
                      <a:pt x="953" y="408"/>
                      <a:pt x="893" y="278"/>
                      <a:pt x="763" y="258"/>
                    </a:cubicBezTo>
                    <a:cubicBezTo>
                      <a:pt x="760" y="257"/>
                      <a:pt x="757" y="257"/>
                      <a:pt x="754" y="257"/>
                    </a:cubicBezTo>
                    <a:cubicBezTo>
                      <a:pt x="678" y="257"/>
                      <a:pt x="620" y="381"/>
                      <a:pt x="562" y="448"/>
                    </a:cubicBezTo>
                    <a:cubicBezTo>
                      <a:pt x="527" y="421"/>
                      <a:pt x="494" y="409"/>
                      <a:pt x="463" y="409"/>
                    </a:cubicBezTo>
                    <a:cubicBezTo>
                      <a:pt x="335" y="409"/>
                      <a:pt x="245" y="612"/>
                      <a:pt x="221" y="749"/>
                    </a:cubicBezTo>
                    <a:cubicBezTo>
                      <a:pt x="0" y="890"/>
                      <a:pt x="161" y="1221"/>
                      <a:pt x="341" y="1361"/>
                    </a:cubicBezTo>
                    <a:cubicBezTo>
                      <a:pt x="552" y="1522"/>
                      <a:pt x="893" y="1522"/>
                      <a:pt x="1134" y="1532"/>
                    </a:cubicBezTo>
                    <a:cubicBezTo>
                      <a:pt x="1675" y="1572"/>
                      <a:pt x="2207" y="1702"/>
                      <a:pt x="2749" y="1772"/>
                    </a:cubicBezTo>
                    <a:cubicBezTo>
                      <a:pt x="2920" y="1795"/>
                      <a:pt x="3090" y="1805"/>
                      <a:pt x="3261" y="1805"/>
                    </a:cubicBezTo>
                    <a:cubicBezTo>
                      <a:pt x="3983" y="1805"/>
                      <a:pt x="4707" y="1636"/>
                      <a:pt x="5437" y="1612"/>
                    </a:cubicBezTo>
                    <a:cubicBezTo>
                      <a:pt x="5668" y="1602"/>
                      <a:pt x="6671" y="1652"/>
                      <a:pt x="6711" y="1211"/>
                    </a:cubicBezTo>
                    <a:cubicBezTo>
                      <a:pt x="6742" y="951"/>
                      <a:pt x="6421" y="684"/>
                      <a:pt x="6180" y="684"/>
                    </a:cubicBezTo>
                    <a:cubicBezTo>
                      <a:pt x="6114" y="684"/>
                      <a:pt x="6054" y="704"/>
                      <a:pt x="6009" y="749"/>
                    </a:cubicBezTo>
                    <a:cubicBezTo>
                      <a:pt x="5967" y="642"/>
                      <a:pt x="5872" y="602"/>
                      <a:pt x="5763" y="602"/>
                    </a:cubicBezTo>
                    <a:cubicBezTo>
                      <a:pt x="5586" y="602"/>
                      <a:pt x="5373" y="706"/>
                      <a:pt x="5286" y="799"/>
                    </a:cubicBezTo>
                    <a:cubicBezTo>
                      <a:pt x="5216" y="736"/>
                      <a:pt x="5127" y="693"/>
                      <a:pt x="5042" y="693"/>
                    </a:cubicBezTo>
                    <a:cubicBezTo>
                      <a:pt x="5005" y="693"/>
                      <a:pt x="4969" y="701"/>
                      <a:pt x="4935" y="719"/>
                    </a:cubicBezTo>
                    <a:cubicBezTo>
                      <a:pt x="4888" y="636"/>
                      <a:pt x="4792" y="557"/>
                      <a:pt x="4715" y="557"/>
                    </a:cubicBezTo>
                    <a:cubicBezTo>
                      <a:pt x="4661" y="557"/>
                      <a:pt x="4617" y="596"/>
                      <a:pt x="4604" y="699"/>
                    </a:cubicBezTo>
                    <a:cubicBezTo>
                      <a:pt x="4566" y="544"/>
                      <a:pt x="4454" y="485"/>
                      <a:pt x="4327" y="485"/>
                    </a:cubicBezTo>
                    <a:cubicBezTo>
                      <a:pt x="4290" y="485"/>
                      <a:pt x="4252" y="489"/>
                      <a:pt x="4213" y="498"/>
                    </a:cubicBezTo>
                    <a:cubicBezTo>
                      <a:pt x="4223" y="353"/>
                      <a:pt x="4046" y="227"/>
                      <a:pt x="3926" y="227"/>
                    </a:cubicBezTo>
                    <a:cubicBezTo>
                      <a:pt x="3921" y="227"/>
                      <a:pt x="3917" y="227"/>
                      <a:pt x="3912" y="228"/>
                    </a:cubicBezTo>
                    <a:lnTo>
                      <a:pt x="3932" y="298"/>
                    </a:lnTo>
                    <a:cubicBezTo>
                      <a:pt x="3871" y="151"/>
                      <a:pt x="3680" y="1"/>
                      <a:pt x="3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 name="Google Shape;363;p8"/>
              <p:cNvGrpSpPr/>
              <p:nvPr/>
            </p:nvGrpSpPr>
            <p:grpSpPr>
              <a:xfrm rot="-278360">
                <a:off x="6533282" y="4037668"/>
                <a:ext cx="925757" cy="187175"/>
                <a:chOff x="1255200" y="4115196"/>
                <a:chExt cx="828298" cy="167470"/>
              </a:xfrm>
            </p:grpSpPr>
            <p:sp>
              <p:nvSpPr>
                <p:cNvPr id="364" name="Google Shape;364;p8"/>
                <p:cNvSpPr/>
                <p:nvPr/>
              </p:nvSpPr>
              <p:spPr>
                <a:xfrm>
                  <a:off x="1806305" y="4141304"/>
                  <a:ext cx="203600" cy="110522"/>
                </a:xfrm>
                <a:custGeom>
                  <a:avLst/>
                  <a:gdLst/>
                  <a:ahLst/>
                  <a:cxnLst/>
                  <a:rect l="l" t="t" r="r" b="b"/>
                  <a:pathLst>
                    <a:path w="5077" h="2756" extrusionOk="0">
                      <a:moveTo>
                        <a:pt x="4069" y="1"/>
                      </a:moveTo>
                      <a:cubicBezTo>
                        <a:pt x="3971" y="1"/>
                        <a:pt x="3853" y="67"/>
                        <a:pt x="3762" y="224"/>
                      </a:cubicBezTo>
                      <a:cubicBezTo>
                        <a:pt x="3742" y="204"/>
                        <a:pt x="3732" y="174"/>
                        <a:pt x="3712" y="154"/>
                      </a:cubicBezTo>
                      <a:cubicBezTo>
                        <a:pt x="3632" y="224"/>
                        <a:pt x="3562" y="324"/>
                        <a:pt x="3511" y="425"/>
                      </a:cubicBezTo>
                      <a:cubicBezTo>
                        <a:pt x="3478" y="387"/>
                        <a:pt x="3447" y="371"/>
                        <a:pt x="3417" y="371"/>
                      </a:cubicBezTo>
                      <a:cubicBezTo>
                        <a:pt x="3240" y="371"/>
                        <a:pt x="3124" y="949"/>
                        <a:pt x="3090" y="1087"/>
                      </a:cubicBezTo>
                      <a:cubicBezTo>
                        <a:pt x="3054" y="997"/>
                        <a:pt x="2994" y="923"/>
                        <a:pt x="2910" y="923"/>
                      </a:cubicBezTo>
                      <a:cubicBezTo>
                        <a:pt x="2900" y="923"/>
                        <a:pt x="2890" y="924"/>
                        <a:pt x="2879" y="926"/>
                      </a:cubicBezTo>
                      <a:cubicBezTo>
                        <a:pt x="2739" y="966"/>
                        <a:pt x="2719" y="1137"/>
                        <a:pt x="2719" y="1368"/>
                      </a:cubicBezTo>
                      <a:cubicBezTo>
                        <a:pt x="2729" y="1608"/>
                        <a:pt x="2849" y="1699"/>
                        <a:pt x="2859" y="1939"/>
                      </a:cubicBezTo>
                      <a:cubicBezTo>
                        <a:pt x="2830" y="1916"/>
                        <a:pt x="2808" y="1906"/>
                        <a:pt x="2784" y="1906"/>
                      </a:cubicBezTo>
                      <a:cubicBezTo>
                        <a:pt x="2767" y="1906"/>
                        <a:pt x="2750" y="1911"/>
                        <a:pt x="2729" y="1919"/>
                      </a:cubicBezTo>
                      <a:cubicBezTo>
                        <a:pt x="2619" y="1959"/>
                        <a:pt x="2669" y="2030"/>
                        <a:pt x="2639" y="2090"/>
                      </a:cubicBezTo>
                      <a:cubicBezTo>
                        <a:pt x="2619" y="2058"/>
                        <a:pt x="2573" y="2045"/>
                        <a:pt x="2523" y="2045"/>
                      </a:cubicBezTo>
                      <a:cubicBezTo>
                        <a:pt x="2447" y="2045"/>
                        <a:pt x="2362" y="2074"/>
                        <a:pt x="2338" y="2110"/>
                      </a:cubicBezTo>
                      <a:cubicBezTo>
                        <a:pt x="2299" y="1983"/>
                        <a:pt x="2317" y="1829"/>
                        <a:pt x="2208" y="1829"/>
                      </a:cubicBezTo>
                      <a:cubicBezTo>
                        <a:pt x="2204" y="1829"/>
                        <a:pt x="2201" y="1829"/>
                        <a:pt x="2197" y="1829"/>
                      </a:cubicBezTo>
                      <a:cubicBezTo>
                        <a:pt x="2188" y="1829"/>
                        <a:pt x="2179" y="1830"/>
                        <a:pt x="2170" y="1830"/>
                      </a:cubicBezTo>
                      <a:cubicBezTo>
                        <a:pt x="2060" y="1830"/>
                        <a:pt x="1957" y="1804"/>
                        <a:pt x="1870" y="1804"/>
                      </a:cubicBezTo>
                      <a:cubicBezTo>
                        <a:pt x="1776" y="1804"/>
                        <a:pt x="1701" y="1834"/>
                        <a:pt x="1656" y="1959"/>
                      </a:cubicBezTo>
                      <a:cubicBezTo>
                        <a:pt x="1568" y="1928"/>
                        <a:pt x="1454" y="1882"/>
                        <a:pt x="1357" y="1882"/>
                      </a:cubicBezTo>
                      <a:cubicBezTo>
                        <a:pt x="1265" y="1882"/>
                        <a:pt x="1189" y="1923"/>
                        <a:pt x="1164" y="2060"/>
                      </a:cubicBezTo>
                      <a:cubicBezTo>
                        <a:pt x="1023" y="1978"/>
                        <a:pt x="942" y="1929"/>
                        <a:pt x="868" y="1929"/>
                      </a:cubicBezTo>
                      <a:cubicBezTo>
                        <a:pt x="779" y="1929"/>
                        <a:pt x="701" y="2000"/>
                        <a:pt x="542" y="2170"/>
                      </a:cubicBezTo>
                      <a:cubicBezTo>
                        <a:pt x="468" y="2111"/>
                        <a:pt x="401" y="2086"/>
                        <a:pt x="341" y="2086"/>
                      </a:cubicBezTo>
                      <a:cubicBezTo>
                        <a:pt x="167" y="2086"/>
                        <a:pt x="53" y="2299"/>
                        <a:pt x="1" y="2501"/>
                      </a:cubicBezTo>
                      <a:cubicBezTo>
                        <a:pt x="161" y="2601"/>
                        <a:pt x="282" y="2672"/>
                        <a:pt x="582" y="2712"/>
                      </a:cubicBezTo>
                      <a:cubicBezTo>
                        <a:pt x="738" y="2732"/>
                        <a:pt x="893" y="2739"/>
                        <a:pt x="1050" y="2739"/>
                      </a:cubicBezTo>
                      <a:cubicBezTo>
                        <a:pt x="1207" y="2739"/>
                        <a:pt x="1365" y="2732"/>
                        <a:pt x="1525" y="2722"/>
                      </a:cubicBezTo>
                      <a:cubicBezTo>
                        <a:pt x="1556" y="2721"/>
                        <a:pt x="1586" y="2721"/>
                        <a:pt x="1617" y="2721"/>
                      </a:cubicBezTo>
                      <a:cubicBezTo>
                        <a:pt x="1920" y="2721"/>
                        <a:pt x="2218" y="2756"/>
                        <a:pt x="2520" y="2756"/>
                      </a:cubicBezTo>
                      <a:cubicBezTo>
                        <a:pt x="2576" y="2756"/>
                        <a:pt x="2632" y="2755"/>
                        <a:pt x="2689" y="2752"/>
                      </a:cubicBezTo>
                      <a:cubicBezTo>
                        <a:pt x="3221" y="2732"/>
                        <a:pt x="3722" y="2531"/>
                        <a:pt x="4244" y="2501"/>
                      </a:cubicBezTo>
                      <a:cubicBezTo>
                        <a:pt x="4424" y="2491"/>
                        <a:pt x="5076" y="2491"/>
                        <a:pt x="4916" y="2150"/>
                      </a:cubicBezTo>
                      <a:cubicBezTo>
                        <a:pt x="4956" y="2140"/>
                        <a:pt x="4996" y="2090"/>
                        <a:pt x="5036" y="2080"/>
                      </a:cubicBezTo>
                      <a:cubicBezTo>
                        <a:pt x="4956" y="1969"/>
                        <a:pt x="4815" y="1849"/>
                        <a:pt x="4765" y="1759"/>
                      </a:cubicBezTo>
                      <a:cubicBezTo>
                        <a:pt x="4765" y="1759"/>
                        <a:pt x="4795" y="1659"/>
                        <a:pt x="4775" y="1628"/>
                      </a:cubicBezTo>
                      <a:cubicBezTo>
                        <a:pt x="4765" y="1598"/>
                        <a:pt x="4615" y="1508"/>
                        <a:pt x="4575" y="1478"/>
                      </a:cubicBezTo>
                      <a:lnTo>
                        <a:pt x="4575" y="1478"/>
                      </a:lnTo>
                      <a:cubicBezTo>
                        <a:pt x="4588" y="1480"/>
                        <a:pt x="4600" y="1480"/>
                        <a:pt x="4611" y="1480"/>
                      </a:cubicBezTo>
                      <a:cubicBezTo>
                        <a:pt x="4803" y="1480"/>
                        <a:pt x="4697" y="1244"/>
                        <a:pt x="4555" y="1187"/>
                      </a:cubicBezTo>
                      <a:cubicBezTo>
                        <a:pt x="4728" y="1007"/>
                        <a:pt x="4534" y="916"/>
                        <a:pt x="4363" y="916"/>
                      </a:cubicBezTo>
                      <a:cubicBezTo>
                        <a:pt x="4306" y="916"/>
                        <a:pt x="4251" y="926"/>
                        <a:pt x="4214" y="946"/>
                      </a:cubicBezTo>
                      <a:cubicBezTo>
                        <a:pt x="4314" y="816"/>
                        <a:pt x="4234" y="615"/>
                        <a:pt x="4123" y="525"/>
                      </a:cubicBezTo>
                      <a:cubicBezTo>
                        <a:pt x="4372" y="231"/>
                        <a:pt x="4254" y="1"/>
                        <a:pt x="40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8"/>
                <p:cNvSpPr/>
                <p:nvPr/>
              </p:nvSpPr>
              <p:spPr>
                <a:xfrm>
                  <a:off x="1807508" y="4214252"/>
                  <a:ext cx="79684" cy="22538"/>
                </a:xfrm>
                <a:custGeom>
                  <a:avLst/>
                  <a:gdLst/>
                  <a:ahLst/>
                  <a:cxnLst/>
                  <a:rect l="l" t="t" r="r" b="b"/>
                  <a:pathLst>
                    <a:path w="1987" h="562" extrusionOk="0">
                      <a:moveTo>
                        <a:pt x="1987" y="0"/>
                      </a:moveTo>
                      <a:cubicBezTo>
                        <a:pt x="1956" y="7"/>
                        <a:pt x="1924" y="8"/>
                        <a:pt x="1893" y="8"/>
                      </a:cubicBezTo>
                      <a:cubicBezTo>
                        <a:pt x="1873" y="8"/>
                        <a:pt x="1853" y="7"/>
                        <a:pt x="1833" y="7"/>
                      </a:cubicBezTo>
                      <a:cubicBezTo>
                        <a:pt x="1744" y="7"/>
                        <a:pt x="1664" y="18"/>
                        <a:pt x="1626" y="140"/>
                      </a:cubicBezTo>
                      <a:cubicBezTo>
                        <a:pt x="1538" y="109"/>
                        <a:pt x="1424" y="63"/>
                        <a:pt x="1327" y="63"/>
                      </a:cubicBezTo>
                      <a:cubicBezTo>
                        <a:pt x="1235" y="63"/>
                        <a:pt x="1159" y="104"/>
                        <a:pt x="1134" y="241"/>
                      </a:cubicBezTo>
                      <a:cubicBezTo>
                        <a:pt x="993" y="159"/>
                        <a:pt x="912" y="110"/>
                        <a:pt x="838" y="110"/>
                      </a:cubicBezTo>
                      <a:cubicBezTo>
                        <a:pt x="749" y="110"/>
                        <a:pt x="671" y="181"/>
                        <a:pt x="512" y="351"/>
                      </a:cubicBezTo>
                      <a:cubicBezTo>
                        <a:pt x="436" y="290"/>
                        <a:pt x="368" y="265"/>
                        <a:pt x="306" y="265"/>
                      </a:cubicBezTo>
                      <a:cubicBezTo>
                        <a:pt x="166" y="265"/>
                        <a:pt x="64" y="401"/>
                        <a:pt x="1" y="562"/>
                      </a:cubicBezTo>
                      <a:cubicBezTo>
                        <a:pt x="50" y="477"/>
                        <a:pt x="120" y="421"/>
                        <a:pt x="203" y="421"/>
                      </a:cubicBezTo>
                      <a:cubicBezTo>
                        <a:pt x="237" y="421"/>
                        <a:pt x="274" y="431"/>
                        <a:pt x="312" y="451"/>
                      </a:cubicBezTo>
                      <a:cubicBezTo>
                        <a:pt x="352" y="472"/>
                        <a:pt x="368" y="480"/>
                        <a:pt x="379" y="480"/>
                      </a:cubicBezTo>
                      <a:cubicBezTo>
                        <a:pt x="394" y="480"/>
                        <a:pt x="398" y="461"/>
                        <a:pt x="452" y="431"/>
                      </a:cubicBezTo>
                      <a:cubicBezTo>
                        <a:pt x="477" y="416"/>
                        <a:pt x="507" y="406"/>
                        <a:pt x="534" y="406"/>
                      </a:cubicBezTo>
                      <a:cubicBezTo>
                        <a:pt x="560" y="406"/>
                        <a:pt x="583" y="416"/>
                        <a:pt x="593" y="441"/>
                      </a:cubicBezTo>
                      <a:cubicBezTo>
                        <a:pt x="625" y="344"/>
                        <a:pt x="707" y="293"/>
                        <a:pt x="788" y="293"/>
                      </a:cubicBezTo>
                      <a:cubicBezTo>
                        <a:pt x="833" y="293"/>
                        <a:pt x="878" y="309"/>
                        <a:pt x="914" y="341"/>
                      </a:cubicBezTo>
                      <a:cubicBezTo>
                        <a:pt x="931" y="303"/>
                        <a:pt x="953" y="290"/>
                        <a:pt x="978" y="290"/>
                      </a:cubicBezTo>
                      <a:cubicBezTo>
                        <a:pt x="1011" y="290"/>
                        <a:pt x="1049" y="314"/>
                        <a:pt x="1084" y="331"/>
                      </a:cubicBezTo>
                      <a:cubicBezTo>
                        <a:pt x="1106" y="348"/>
                        <a:pt x="1122" y="358"/>
                        <a:pt x="1137" y="358"/>
                      </a:cubicBezTo>
                      <a:cubicBezTo>
                        <a:pt x="1157" y="358"/>
                        <a:pt x="1176" y="341"/>
                        <a:pt x="1204" y="301"/>
                      </a:cubicBezTo>
                      <a:cubicBezTo>
                        <a:pt x="1245" y="241"/>
                        <a:pt x="1245" y="201"/>
                        <a:pt x="1315" y="181"/>
                      </a:cubicBezTo>
                      <a:cubicBezTo>
                        <a:pt x="1328" y="178"/>
                        <a:pt x="1341" y="176"/>
                        <a:pt x="1352" y="176"/>
                      </a:cubicBezTo>
                      <a:cubicBezTo>
                        <a:pt x="1417" y="176"/>
                        <a:pt x="1451" y="223"/>
                        <a:pt x="1485" y="291"/>
                      </a:cubicBezTo>
                      <a:cubicBezTo>
                        <a:pt x="1498" y="276"/>
                        <a:pt x="1511" y="270"/>
                        <a:pt x="1525" y="270"/>
                      </a:cubicBezTo>
                      <a:cubicBezTo>
                        <a:pt x="1562" y="270"/>
                        <a:pt x="1602" y="312"/>
                        <a:pt x="1638" y="312"/>
                      </a:cubicBezTo>
                      <a:cubicBezTo>
                        <a:pt x="1640" y="312"/>
                        <a:pt x="1643" y="312"/>
                        <a:pt x="1646" y="311"/>
                      </a:cubicBezTo>
                      <a:cubicBezTo>
                        <a:pt x="1706" y="301"/>
                        <a:pt x="1706" y="261"/>
                        <a:pt x="1716" y="211"/>
                      </a:cubicBezTo>
                      <a:cubicBezTo>
                        <a:pt x="1746" y="140"/>
                        <a:pt x="1776" y="40"/>
                        <a:pt x="1856" y="40"/>
                      </a:cubicBezTo>
                      <a:cubicBezTo>
                        <a:pt x="1861" y="39"/>
                        <a:pt x="1865" y="39"/>
                        <a:pt x="1869" y="39"/>
                      </a:cubicBezTo>
                      <a:cubicBezTo>
                        <a:pt x="1895" y="39"/>
                        <a:pt x="1907" y="62"/>
                        <a:pt x="1927" y="62"/>
                      </a:cubicBezTo>
                      <a:cubicBezTo>
                        <a:pt x="1930" y="62"/>
                        <a:pt x="1933" y="61"/>
                        <a:pt x="1937" y="60"/>
                      </a:cubicBezTo>
                      <a:cubicBezTo>
                        <a:pt x="1967" y="50"/>
                        <a:pt x="1977" y="20"/>
                        <a:pt x="19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8"/>
                <p:cNvSpPr/>
                <p:nvPr/>
              </p:nvSpPr>
              <p:spPr>
                <a:xfrm>
                  <a:off x="1915306" y="4141344"/>
                  <a:ext cx="63202" cy="59231"/>
                </a:xfrm>
                <a:custGeom>
                  <a:avLst/>
                  <a:gdLst/>
                  <a:ahLst/>
                  <a:cxnLst/>
                  <a:rect l="l" t="t" r="r" b="b"/>
                  <a:pathLst>
                    <a:path w="1576" h="1477" extrusionOk="0">
                      <a:moveTo>
                        <a:pt x="1352" y="0"/>
                      </a:moveTo>
                      <a:cubicBezTo>
                        <a:pt x="1253" y="0"/>
                        <a:pt x="1136" y="67"/>
                        <a:pt x="1044" y="223"/>
                      </a:cubicBezTo>
                      <a:cubicBezTo>
                        <a:pt x="1024" y="203"/>
                        <a:pt x="1014" y="173"/>
                        <a:pt x="994" y="153"/>
                      </a:cubicBezTo>
                      <a:cubicBezTo>
                        <a:pt x="914" y="223"/>
                        <a:pt x="844" y="323"/>
                        <a:pt x="793" y="424"/>
                      </a:cubicBezTo>
                      <a:cubicBezTo>
                        <a:pt x="760" y="386"/>
                        <a:pt x="729" y="370"/>
                        <a:pt x="699" y="370"/>
                      </a:cubicBezTo>
                      <a:cubicBezTo>
                        <a:pt x="522" y="370"/>
                        <a:pt x="406" y="948"/>
                        <a:pt x="372" y="1086"/>
                      </a:cubicBezTo>
                      <a:cubicBezTo>
                        <a:pt x="336" y="996"/>
                        <a:pt x="276" y="922"/>
                        <a:pt x="192" y="922"/>
                      </a:cubicBezTo>
                      <a:cubicBezTo>
                        <a:pt x="182" y="922"/>
                        <a:pt x="172" y="923"/>
                        <a:pt x="161" y="925"/>
                      </a:cubicBezTo>
                      <a:cubicBezTo>
                        <a:pt x="21" y="965"/>
                        <a:pt x="1" y="1136"/>
                        <a:pt x="1" y="1367"/>
                      </a:cubicBezTo>
                      <a:cubicBezTo>
                        <a:pt x="1" y="1407"/>
                        <a:pt x="11" y="1437"/>
                        <a:pt x="21" y="1477"/>
                      </a:cubicBezTo>
                      <a:cubicBezTo>
                        <a:pt x="21" y="1377"/>
                        <a:pt x="31" y="1276"/>
                        <a:pt x="81" y="1216"/>
                      </a:cubicBezTo>
                      <a:cubicBezTo>
                        <a:pt x="119" y="1161"/>
                        <a:pt x="148" y="1140"/>
                        <a:pt x="174" y="1140"/>
                      </a:cubicBezTo>
                      <a:cubicBezTo>
                        <a:pt x="235" y="1140"/>
                        <a:pt x="271" y="1264"/>
                        <a:pt x="342" y="1306"/>
                      </a:cubicBezTo>
                      <a:cubicBezTo>
                        <a:pt x="352" y="1276"/>
                        <a:pt x="352" y="1246"/>
                        <a:pt x="362" y="1216"/>
                      </a:cubicBezTo>
                      <a:lnTo>
                        <a:pt x="392" y="1226"/>
                      </a:lnTo>
                      <a:cubicBezTo>
                        <a:pt x="402" y="1196"/>
                        <a:pt x="402" y="1156"/>
                        <a:pt x="432" y="1126"/>
                      </a:cubicBezTo>
                      <a:cubicBezTo>
                        <a:pt x="434" y="1122"/>
                        <a:pt x="437" y="1120"/>
                        <a:pt x="441" y="1120"/>
                      </a:cubicBezTo>
                      <a:cubicBezTo>
                        <a:pt x="451" y="1120"/>
                        <a:pt x="464" y="1132"/>
                        <a:pt x="474" y="1132"/>
                      </a:cubicBezTo>
                      <a:cubicBezTo>
                        <a:pt x="477" y="1132"/>
                        <a:pt x="480" y="1130"/>
                        <a:pt x="482" y="1126"/>
                      </a:cubicBezTo>
                      <a:cubicBezTo>
                        <a:pt x="513" y="1096"/>
                        <a:pt x="492" y="955"/>
                        <a:pt x="492" y="925"/>
                      </a:cubicBezTo>
                      <a:cubicBezTo>
                        <a:pt x="482" y="795"/>
                        <a:pt x="482" y="725"/>
                        <a:pt x="553" y="604"/>
                      </a:cubicBezTo>
                      <a:cubicBezTo>
                        <a:pt x="596" y="534"/>
                        <a:pt x="643" y="498"/>
                        <a:pt x="692" y="498"/>
                      </a:cubicBezTo>
                      <a:cubicBezTo>
                        <a:pt x="734" y="498"/>
                        <a:pt x="778" y="524"/>
                        <a:pt x="823" y="574"/>
                      </a:cubicBezTo>
                      <a:cubicBezTo>
                        <a:pt x="841" y="530"/>
                        <a:pt x="891" y="397"/>
                        <a:pt x="944" y="397"/>
                      </a:cubicBezTo>
                      <a:cubicBezTo>
                        <a:pt x="951" y="397"/>
                        <a:pt x="957" y="399"/>
                        <a:pt x="964" y="404"/>
                      </a:cubicBezTo>
                      <a:cubicBezTo>
                        <a:pt x="1019" y="365"/>
                        <a:pt x="1055" y="265"/>
                        <a:pt x="1111" y="265"/>
                      </a:cubicBezTo>
                      <a:cubicBezTo>
                        <a:pt x="1127" y="265"/>
                        <a:pt x="1144" y="273"/>
                        <a:pt x="1165" y="293"/>
                      </a:cubicBezTo>
                      <a:cubicBezTo>
                        <a:pt x="1205" y="223"/>
                        <a:pt x="1315" y="83"/>
                        <a:pt x="1405" y="83"/>
                      </a:cubicBezTo>
                      <a:cubicBezTo>
                        <a:pt x="1475" y="93"/>
                        <a:pt x="1516" y="193"/>
                        <a:pt x="1536" y="283"/>
                      </a:cubicBezTo>
                      <a:cubicBezTo>
                        <a:pt x="1575" y="113"/>
                        <a:pt x="1480" y="0"/>
                        <a:pt x="1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8"/>
                <p:cNvSpPr/>
                <p:nvPr/>
              </p:nvSpPr>
              <p:spPr>
                <a:xfrm>
                  <a:off x="1984004" y="4115196"/>
                  <a:ext cx="99494" cy="134263"/>
                </a:xfrm>
                <a:custGeom>
                  <a:avLst/>
                  <a:gdLst/>
                  <a:ahLst/>
                  <a:cxnLst/>
                  <a:rect l="l" t="t" r="r" b="b"/>
                  <a:pathLst>
                    <a:path w="2481" h="3348" extrusionOk="0">
                      <a:moveTo>
                        <a:pt x="1197" y="0"/>
                      </a:moveTo>
                      <a:cubicBezTo>
                        <a:pt x="1129" y="0"/>
                        <a:pt x="1083" y="158"/>
                        <a:pt x="1046" y="273"/>
                      </a:cubicBezTo>
                      <a:lnTo>
                        <a:pt x="1076" y="364"/>
                      </a:lnTo>
                      <a:cubicBezTo>
                        <a:pt x="896" y="474"/>
                        <a:pt x="886" y="534"/>
                        <a:pt x="956" y="695"/>
                      </a:cubicBezTo>
                      <a:cubicBezTo>
                        <a:pt x="976" y="745"/>
                        <a:pt x="866" y="725"/>
                        <a:pt x="826" y="785"/>
                      </a:cubicBezTo>
                      <a:cubicBezTo>
                        <a:pt x="776" y="845"/>
                        <a:pt x="776" y="996"/>
                        <a:pt x="786" y="1076"/>
                      </a:cubicBezTo>
                      <a:cubicBezTo>
                        <a:pt x="485" y="1126"/>
                        <a:pt x="505" y="1407"/>
                        <a:pt x="575" y="1587"/>
                      </a:cubicBezTo>
                      <a:cubicBezTo>
                        <a:pt x="344" y="1688"/>
                        <a:pt x="625" y="2209"/>
                        <a:pt x="625" y="2410"/>
                      </a:cubicBezTo>
                      <a:cubicBezTo>
                        <a:pt x="224" y="2430"/>
                        <a:pt x="364" y="2691"/>
                        <a:pt x="364" y="2891"/>
                      </a:cubicBezTo>
                      <a:cubicBezTo>
                        <a:pt x="347" y="2889"/>
                        <a:pt x="330" y="2888"/>
                        <a:pt x="314" y="2888"/>
                      </a:cubicBezTo>
                      <a:cubicBezTo>
                        <a:pt x="0" y="2888"/>
                        <a:pt x="79" y="3253"/>
                        <a:pt x="394" y="3262"/>
                      </a:cubicBezTo>
                      <a:cubicBezTo>
                        <a:pt x="394" y="3262"/>
                        <a:pt x="1065" y="3348"/>
                        <a:pt x="1599" y="3348"/>
                      </a:cubicBezTo>
                      <a:cubicBezTo>
                        <a:pt x="1904" y="3348"/>
                        <a:pt x="2164" y="3320"/>
                        <a:pt x="2230" y="3232"/>
                      </a:cubicBezTo>
                      <a:cubicBezTo>
                        <a:pt x="2250" y="3212"/>
                        <a:pt x="2481" y="3112"/>
                        <a:pt x="2300" y="2841"/>
                      </a:cubicBezTo>
                      <a:cubicBezTo>
                        <a:pt x="2260" y="2771"/>
                        <a:pt x="2120" y="2801"/>
                        <a:pt x="2080" y="2721"/>
                      </a:cubicBezTo>
                      <a:cubicBezTo>
                        <a:pt x="2039" y="2620"/>
                        <a:pt x="1989" y="2530"/>
                        <a:pt x="1929" y="2460"/>
                      </a:cubicBezTo>
                      <a:cubicBezTo>
                        <a:pt x="1889" y="2410"/>
                        <a:pt x="1749" y="2420"/>
                        <a:pt x="1749" y="2360"/>
                      </a:cubicBezTo>
                      <a:cubicBezTo>
                        <a:pt x="1738" y="2320"/>
                        <a:pt x="1799" y="2229"/>
                        <a:pt x="1799" y="2189"/>
                      </a:cubicBezTo>
                      <a:cubicBezTo>
                        <a:pt x="1819" y="1908"/>
                        <a:pt x="1688" y="1958"/>
                        <a:pt x="1648" y="1868"/>
                      </a:cubicBezTo>
                      <a:cubicBezTo>
                        <a:pt x="1588" y="1768"/>
                        <a:pt x="1708" y="1768"/>
                        <a:pt x="1618" y="1507"/>
                      </a:cubicBezTo>
                      <a:cubicBezTo>
                        <a:pt x="1608" y="1467"/>
                        <a:pt x="1608" y="1357"/>
                        <a:pt x="1618" y="1236"/>
                      </a:cubicBezTo>
                      <a:cubicBezTo>
                        <a:pt x="1658" y="1016"/>
                        <a:pt x="1518" y="1026"/>
                        <a:pt x="1528" y="945"/>
                      </a:cubicBezTo>
                      <a:cubicBezTo>
                        <a:pt x="1548" y="835"/>
                        <a:pt x="1588" y="775"/>
                        <a:pt x="1458" y="655"/>
                      </a:cubicBezTo>
                      <a:lnTo>
                        <a:pt x="1458" y="655"/>
                      </a:lnTo>
                      <a:cubicBezTo>
                        <a:pt x="1463" y="655"/>
                        <a:pt x="1468" y="655"/>
                        <a:pt x="1473" y="655"/>
                      </a:cubicBezTo>
                      <a:cubicBezTo>
                        <a:pt x="1576" y="655"/>
                        <a:pt x="1449" y="552"/>
                        <a:pt x="1488" y="514"/>
                      </a:cubicBezTo>
                      <a:cubicBezTo>
                        <a:pt x="1461" y="451"/>
                        <a:pt x="1458" y="381"/>
                        <a:pt x="1386" y="381"/>
                      </a:cubicBezTo>
                      <a:cubicBezTo>
                        <a:pt x="1378" y="381"/>
                        <a:pt x="1368" y="382"/>
                        <a:pt x="1357" y="384"/>
                      </a:cubicBezTo>
                      <a:cubicBezTo>
                        <a:pt x="1397" y="344"/>
                        <a:pt x="1317" y="123"/>
                        <a:pt x="1287" y="83"/>
                      </a:cubicBezTo>
                      <a:cubicBezTo>
                        <a:pt x="1254" y="24"/>
                        <a:pt x="1224" y="0"/>
                        <a:pt x="11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8"/>
                <p:cNvSpPr/>
                <p:nvPr/>
              </p:nvSpPr>
              <p:spPr>
                <a:xfrm>
                  <a:off x="2003815" y="4141023"/>
                  <a:ext cx="20974" cy="37857"/>
                </a:xfrm>
                <a:custGeom>
                  <a:avLst/>
                  <a:gdLst/>
                  <a:ahLst/>
                  <a:cxnLst/>
                  <a:rect l="l" t="t" r="r" b="b"/>
                  <a:pathLst>
                    <a:path w="523" h="944" extrusionOk="0">
                      <a:moveTo>
                        <a:pt x="442" y="0"/>
                      </a:moveTo>
                      <a:lnTo>
                        <a:pt x="442" y="0"/>
                      </a:lnTo>
                      <a:cubicBezTo>
                        <a:pt x="452" y="21"/>
                        <a:pt x="452" y="41"/>
                        <a:pt x="462" y="51"/>
                      </a:cubicBezTo>
                      <a:cubicBezTo>
                        <a:pt x="482" y="101"/>
                        <a:pt x="372" y="81"/>
                        <a:pt x="332" y="141"/>
                      </a:cubicBezTo>
                      <a:cubicBezTo>
                        <a:pt x="282" y="201"/>
                        <a:pt x="282" y="352"/>
                        <a:pt x="292" y="432"/>
                      </a:cubicBezTo>
                      <a:cubicBezTo>
                        <a:pt x="1" y="482"/>
                        <a:pt x="11" y="763"/>
                        <a:pt x="81" y="943"/>
                      </a:cubicBezTo>
                      <a:cubicBezTo>
                        <a:pt x="71" y="853"/>
                        <a:pt x="41" y="713"/>
                        <a:pt x="151" y="673"/>
                      </a:cubicBezTo>
                      <a:lnTo>
                        <a:pt x="171" y="683"/>
                      </a:lnTo>
                      <a:cubicBezTo>
                        <a:pt x="171" y="662"/>
                        <a:pt x="151" y="612"/>
                        <a:pt x="181" y="592"/>
                      </a:cubicBezTo>
                      <a:cubicBezTo>
                        <a:pt x="191" y="586"/>
                        <a:pt x="205" y="583"/>
                        <a:pt x="220" y="583"/>
                      </a:cubicBezTo>
                      <a:cubicBezTo>
                        <a:pt x="249" y="583"/>
                        <a:pt x="285" y="592"/>
                        <a:pt x="312" y="592"/>
                      </a:cubicBezTo>
                      <a:cubicBezTo>
                        <a:pt x="312" y="576"/>
                        <a:pt x="333" y="468"/>
                        <a:pt x="369" y="468"/>
                      </a:cubicBezTo>
                      <a:cubicBezTo>
                        <a:pt x="376" y="468"/>
                        <a:pt x="384" y="472"/>
                        <a:pt x="392" y="482"/>
                      </a:cubicBezTo>
                      <a:cubicBezTo>
                        <a:pt x="392" y="455"/>
                        <a:pt x="400" y="306"/>
                        <a:pt x="460" y="306"/>
                      </a:cubicBezTo>
                      <a:cubicBezTo>
                        <a:pt x="467" y="306"/>
                        <a:pt x="474" y="307"/>
                        <a:pt x="482" y="311"/>
                      </a:cubicBezTo>
                      <a:cubicBezTo>
                        <a:pt x="482" y="281"/>
                        <a:pt x="472" y="241"/>
                        <a:pt x="482" y="221"/>
                      </a:cubicBezTo>
                      <a:cubicBezTo>
                        <a:pt x="482" y="201"/>
                        <a:pt x="512" y="191"/>
                        <a:pt x="512" y="181"/>
                      </a:cubicBezTo>
                      <a:cubicBezTo>
                        <a:pt x="522" y="151"/>
                        <a:pt x="512" y="81"/>
                        <a:pt x="502" y="61"/>
                      </a:cubicBezTo>
                      <a:cubicBezTo>
                        <a:pt x="492" y="41"/>
                        <a:pt x="472" y="21"/>
                        <a:pt x="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2006622" y="4178841"/>
                  <a:ext cx="842" cy="842"/>
                </a:xfrm>
                <a:custGeom>
                  <a:avLst/>
                  <a:gdLst/>
                  <a:ahLst/>
                  <a:cxnLst/>
                  <a:rect l="l" t="t" r="r" b="b"/>
                  <a:pathLst>
                    <a:path w="21" h="21" extrusionOk="0">
                      <a:moveTo>
                        <a:pt x="11" y="0"/>
                      </a:moveTo>
                      <a:lnTo>
                        <a:pt x="1" y="10"/>
                      </a:lnTo>
                      <a:lnTo>
                        <a:pt x="21" y="20"/>
                      </a:lnTo>
                      <a:lnTo>
                        <a:pt x="21" y="20"/>
                      </a:lnTo>
                      <a:lnTo>
                        <a:pt x="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8"/>
                <p:cNvSpPr/>
                <p:nvPr/>
              </p:nvSpPr>
              <p:spPr>
                <a:xfrm>
                  <a:off x="2024348" y="4115276"/>
                  <a:ext cx="7660" cy="16522"/>
                </a:xfrm>
                <a:custGeom>
                  <a:avLst/>
                  <a:gdLst/>
                  <a:ahLst/>
                  <a:cxnLst/>
                  <a:rect l="l" t="t" r="r" b="b"/>
                  <a:pathLst>
                    <a:path w="191" h="412" extrusionOk="0">
                      <a:moveTo>
                        <a:pt x="191" y="1"/>
                      </a:moveTo>
                      <a:cubicBezTo>
                        <a:pt x="121" y="1"/>
                        <a:pt x="81" y="151"/>
                        <a:pt x="40" y="271"/>
                      </a:cubicBezTo>
                      <a:lnTo>
                        <a:pt x="70" y="362"/>
                      </a:lnTo>
                      <a:cubicBezTo>
                        <a:pt x="40" y="382"/>
                        <a:pt x="20" y="392"/>
                        <a:pt x="0" y="412"/>
                      </a:cubicBezTo>
                      <a:lnTo>
                        <a:pt x="10" y="412"/>
                      </a:lnTo>
                      <a:cubicBezTo>
                        <a:pt x="40" y="412"/>
                        <a:pt x="91" y="412"/>
                        <a:pt x="121" y="392"/>
                      </a:cubicBezTo>
                      <a:cubicBezTo>
                        <a:pt x="111" y="372"/>
                        <a:pt x="91" y="362"/>
                        <a:pt x="81" y="342"/>
                      </a:cubicBezTo>
                      <a:cubicBezTo>
                        <a:pt x="70" y="281"/>
                        <a:pt x="141" y="281"/>
                        <a:pt x="191" y="241"/>
                      </a:cubicBezTo>
                      <a:cubicBezTo>
                        <a:pt x="171" y="201"/>
                        <a:pt x="161" y="171"/>
                        <a:pt x="191" y="141"/>
                      </a:cubicBezTo>
                      <a:cubicBezTo>
                        <a:pt x="181" y="121"/>
                        <a:pt x="151" y="101"/>
                        <a:pt x="151" y="81"/>
                      </a:cubicBezTo>
                      <a:cubicBezTo>
                        <a:pt x="141" y="51"/>
                        <a:pt x="161" y="21"/>
                        <a:pt x="1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a:off x="1471238" y="4158708"/>
                  <a:ext cx="44233" cy="75433"/>
                </a:xfrm>
                <a:custGeom>
                  <a:avLst/>
                  <a:gdLst/>
                  <a:ahLst/>
                  <a:cxnLst/>
                  <a:rect l="l" t="t" r="r" b="b"/>
                  <a:pathLst>
                    <a:path w="1103" h="1881" extrusionOk="0">
                      <a:moveTo>
                        <a:pt x="261" y="1"/>
                      </a:moveTo>
                      <a:cubicBezTo>
                        <a:pt x="201" y="61"/>
                        <a:pt x="281" y="111"/>
                        <a:pt x="211" y="171"/>
                      </a:cubicBezTo>
                      <a:lnTo>
                        <a:pt x="171" y="252"/>
                      </a:lnTo>
                      <a:cubicBezTo>
                        <a:pt x="101" y="312"/>
                        <a:pt x="161" y="382"/>
                        <a:pt x="161" y="462"/>
                      </a:cubicBezTo>
                      <a:cubicBezTo>
                        <a:pt x="161" y="552"/>
                        <a:pt x="60" y="643"/>
                        <a:pt x="40" y="723"/>
                      </a:cubicBezTo>
                      <a:cubicBezTo>
                        <a:pt x="20" y="823"/>
                        <a:pt x="40" y="853"/>
                        <a:pt x="70" y="944"/>
                      </a:cubicBezTo>
                      <a:cubicBezTo>
                        <a:pt x="111" y="1054"/>
                        <a:pt x="81" y="1134"/>
                        <a:pt x="40" y="1235"/>
                      </a:cubicBezTo>
                      <a:cubicBezTo>
                        <a:pt x="0" y="1305"/>
                        <a:pt x="20" y="1345"/>
                        <a:pt x="40" y="1425"/>
                      </a:cubicBezTo>
                      <a:cubicBezTo>
                        <a:pt x="60" y="1525"/>
                        <a:pt x="81" y="1576"/>
                        <a:pt x="161" y="1666"/>
                      </a:cubicBezTo>
                      <a:cubicBezTo>
                        <a:pt x="271" y="1716"/>
                        <a:pt x="331" y="1746"/>
                        <a:pt x="422" y="1786"/>
                      </a:cubicBezTo>
                      <a:cubicBezTo>
                        <a:pt x="542" y="1836"/>
                        <a:pt x="702" y="1856"/>
                        <a:pt x="843" y="1877"/>
                      </a:cubicBezTo>
                      <a:cubicBezTo>
                        <a:pt x="867" y="1879"/>
                        <a:pt x="889" y="1881"/>
                        <a:pt x="910" y="1881"/>
                      </a:cubicBezTo>
                      <a:cubicBezTo>
                        <a:pt x="1037" y="1881"/>
                        <a:pt x="1102" y="1827"/>
                        <a:pt x="1094" y="1706"/>
                      </a:cubicBezTo>
                      <a:cubicBezTo>
                        <a:pt x="1084" y="1556"/>
                        <a:pt x="933" y="1415"/>
                        <a:pt x="853" y="1295"/>
                      </a:cubicBezTo>
                      <a:cubicBezTo>
                        <a:pt x="783" y="1194"/>
                        <a:pt x="793" y="1144"/>
                        <a:pt x="763" y="1044"/>
                      </a:cubicBezTo>
                      <a:cubicBezTo>
                        <a:pt x="732" y="944"/>
                        <a:pt x="632" y="934"/>
                        <a:pt x="582" y="843"/>
                      </a:cubicBezTo>
                      <a:cubicBezTo>
                        <a:pt x="542" y="763"/>
                        <a:pt x="542" y="713"/>
                        <a:pt x="472" y="643"/>
                      </a:cubicBezTo>
                      <a:cubicBezTo>
                        <a:pt x="422" y="593"/>
                        <a:pt x="482" y="573"/>
                        <a:pt x="472" y="522"/>
                      </a:cubicBezTo>
                      <a:cubicBezTo>
                        <a:pt x="452" y="482"/>
                        <a:pt x="472" y="452"/>
                        <a:pt x="442" y="422"/>
                      </a:cubicBezTo>
                      <a:cubicBezTo>
                        <a:pt x="432" y="402"/>
                        <a:pt x="391" y="392"/>
                        <a:pt x="371" y="372"/>
                      </a:cubicBezTo>
                      <a:cubicBezTo>
                        <a:pt x="351" y="342"/>
                        <a:pt x="351" y="322"/>
                        <a:pt x="341" y="282"/>
                      </a:cubicBezTo>
                      <a:cubicBezTo>
                        <a:pt x="331" y="242"/>
                        <a:pt x="331" y="171"/>
                        <a:pt x="321" y="121"/>
                      </a:cubicBezTo>
                      <a:cubicBezTo>
                        <a:pt x="311" y="71"/>
                        <a:pt x="271" y="41"/>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8"/>
                <p:cNvSpPr/>
                <p:nvPr/>
              </p:nvSpPr>
              <p:spPr>
                <a:xfrm>
                  <a:off x="1399613" y="4139018"/>
                  <a:ext cx="60394" cy="97569"/>
                </a:xfrm>
                <a:custGeom>
                  <a:avLst/>
                  <a:gdLst/>
                  <a:ahLst/>
                  <a:cxnLst/>
                  <a:rect l="l" t="t" r="r" b="b"/>
                  <a:pathLst>
                    <a:path w="1506" h="2433" extrusionOk="0">
                      <a:moveTo>
                        <a:pt x="573" y="0"/>
                      </a:moveTo>
                      <a:cubicBezTo>
                        <a:pt x="512" y="61"/>
                        <a:pt x="502" y="121"/>
                        <a:pt x="472" y="191"/>
                      </a:cubicBezTo>
                      <a:cubicBezTo>
                        <a:pt x="442" y="251"/>
                        <a:pt x="392" y="331"/>
                        <a:pt x="382" y="412"/>
                      </a:cubicBezTo>
                      <a:cubicBezTo>
                        <a:pt x="372" y="502"/>
                        <a:pt x="382" y="552"/>
                        <a:pt x="352" y="642"/>
                      </a:cubicBezTo>
                      <a:cubicBezTo>
                        <a:pt x="332" y="723"/>
                        <a:pt x="282" y="803"/>
                        <a:pt x="252" y="873"/>
                      </a:cubicBezTo>
                      <a:cubicBezTo>
                        <a:pt x="222" y="973"/>
                        <a:pt x="302" y="1084"/>
                        <a:pt x="252" y="1184"/>
                      </a:cubicBezTo>
                      <a:cubicBezTo>
                        <a:pt x="242" y="1204"/>
                        <a:pt x="191" y="1224"/>
                        <a:pt x="181" y="1254"/>
                      </a:cubicBezTo>
                      <a:cubicBezTo>
                        <a:pt x="161" y="1314"/>
                        <a:pt x="211" y="1364"/>
                        <a:pt x="222" y="1415"/>
                      </a:cubicBezTo>
                      <a:cubicBezTo>
                        <a:pt x="232" y="1495"/>
                        <a:pt x="322" y="1786"/>
                        <a:pt x="211" y="1786"/>
                      </a:cubicBezTo>
                      <a:cubicBezTo>
                        <a:pt x="191" y="1856"/>
                        <a:pt x="211" y="1946"/>
                        <a:pt x="171" y="2016"/>
                      </a:cubicBezTo>
                      <a:cubicBezTo>
                        <a:pt x="156" y="2011"/>
                        <a:pt x="139" y="2011"/>
                        <a:pt x="121" y="2011"/>
                      </a:cubicBezTo>
                      <a:cubicBezTo>
                        <a:pt x="104" y="2011"/>
                        <a:pt x="86" y="2011"/>
                        <a:pt x="71" y="2006"/>
                      </a:cubicBezTo>
                      <a:lnTo>
                        <a:pt x="71" y="2006"/>
                      </a:lnTo>
                      <a:cubicBezTo>
                        <a:pt x="1" y="2077"/>
                        <a:pt x="91" y="2217"/>
                        <a:pt x="151" y="2277"/>
                      </a:cubicBezTo>
                      <a:cubicBezTo>
                        <a:pt x="201" y="2297"/>
                        <a:pt x="292" y="2357"/>
                        <a:pt x="382" y="2368"/>
                      </a:cubicBezTo>
                      <a:cubicBezTo>
                        <a:pt x="492" y="2388"/>
                        <a:pt x="623" y="2388"/>
                        <a:pt x="733" y="2398"/>
                      </a:cubicBezTo>
                      <a:cubicBezTo>
                        <a:pt x="833" y="2407"/>
                        <a:pt x="989" y="2432"/>
                        <a:pt x="1133" y="2432"/>
                      </a:cubicBezTo>
                      <a:cubicBezTo>
                        <a:pt x="1307" y="2432"/>
                        <a:pt x="1463" y="2395"/>
                        <a:pt x="1485" y="2247"/>
                      </a:cubicBezTo>
                      <a:cubicBezTo>
                        <a:pt x="1505" y="2127"/>
                        <a:pt x="1465" y="1956"/>
                        <a:pt x="1395" y="1846"/>
                      </a:cubicBezTo>
                      <a:cubicBezTo>
                        <a:pt x="1345" y="1776"/>
                        <a:pt x="1174" y="1615"/>
                        <a:pt x="1154" y="1535"/>
                      </a:cubicBezTo>
                      <a:cubicBezTo>
                        <a:pt x="1134" y="1475"/>
                        <a:pt x="1204" y="1425"/>
                        <a:pt x="1184" y="1364"/>
                      </a:cubicBezTo>
                      <a:lnTo>
                        <a:pt x="1134" y="1314"/>
                      </a:lnTo>
                      <a:cubicBezTo>
                        <a:pt x="1084" y="1254"/>
                        <a:pt x="994" y="1204"/>
                        <a:pt x="964" y="1134"/>
                      </a:cubicBezTo>
                      <a:cubicBezTo>
                        <a:pt x="914" y="1033"/>
                        <a:pt x="1004" y="1064"/>
                        <a:pt x="1024" y="963"/>
                      </a:cubicBezTo>
                      <a:cubicBezTo>
                        <a:pt x="1034" y="933"/>
                        <a:pt x="984" y="873"/>
                        <a:pt x="984" y="833"/>
                      </a:cubicBezTo>
                      <a:cubicBezTo>
                        <a:pt x="974" y="813"/>
                        <a:pt x="1004" y="793"/>
                        <a:pt x="984" y="753"/>
                      </a:cubicBezTo>
                      <a:cubicBezTo>
                        <a:pt x="964" y="682"/>
                        <a:pt x="914" y="662"/>
                        <a:pt x="904" y="592"/>
                      </a:cubicBezTo>
                      <a:cubicBezTo>
                        <a:pt x="904" y="512"/>
                        <a:pt x="954" y="512"/>
                        <a:pt x="853" y="452"/>
                      </a:cubicBezTo>
                      <a:cubicBezTo>
                        <a:pt x="813" y="422"/>
                        <a:pt x="763" y="432"/>
                        <a:pt x="733" y="392"/>
                      </a:cubicBezTo>
                      <a:cubicBezTo>
                        <a:pt x="693" y="341"/>
                        <a:pt x="753" y="261"/>
                        <a:pt x="643" y="231"/>
                      </a:cubicBezTo>
                      <a:cubicBezTo>
                        <a:pt x="663" y="131"/>
                        <a:pt x="703" y="71"/>
                        <a:pt x="5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8"/>
                <p:cNvSpPr/>
                <p:nvPr/>
              </p:nvSpPr>
              <p:spPr>
                <a:xfrm>
                  <a:off x="1618459" y="4185498"/>
                  <a:ext cx="222489" cy="84656"/>
                </a:xfrm>
                <a:custGeom>
                  <a:avLst/>
                  <a:gdLst/>
                  <a:ahLst/>
                  <a:cxnLst/>
                  <a:rect l="l" t="t" r="r" b="b"/>
                  <a:pathLst>
                    <a:path w="5548" h="2111" extrusionOk="0">
                      <a:moveTo>
                        <a:pt x="2379" y="1"/>
                      </a:moveTo>
                      <a:cubicBezTo>
                        <a:pt x="2247" y="1"/>
                        <a:pt x="2147" y="156"/>
                        <a:pt x="2147" y="316"/>
                      </a:cubicBezTo>
                      <a:cubicBezTo>
                        <a:pt x="2047" y="225"/>
                        <a:pt x="1951" y="171"/>
                        <a:pt x="1870" y="171"/>
                      </a:cubicBezTo>
                      <a:cubicBezTo>
                        <a:pt x="1771" y="171"/>
                        <a:pt x="1694" y="250"/>
                        <a:pt x="1655" y="436"/>
                      </a:cubicBezTo>
                      <a:cubicBezTo>
                        <a:pt x="1655" y="429"/>
                        <a:pt x="1641" y="424"/>
                        <a:pt x="1618" y="424"/>
                      </a:cubicBezTo>
                      <a:cubicBezTo>
                        <a:pt x="1521" y="424"/>
                        <a:pt x="1266" y="505"/>
                        <a:pt x="1314" y="757"/>
                      </a:cubicBezTo>
                      <a:cubicBezTo>
                        <a:pt x="1268" y="746"/>
                        <a:pt x="1229" y="741"/>
                        <a:pt x="1194" y="741"/>
                      </a:cubicBezTo>
                      <a:cubicBezTo>
                        <a:pt x="1101" y="741"/>
                        <a:pt x="1038" y="776"/>
                        <a:pt x="943" y="827"/>
                      </a:cubicBezTo>
                      <a:cubicBezTo>
                        <a:pt x="930" y="831"/>
                        <a:pt x="919" y="832"/>
                        <a:pt x="909" y="832"/>
                      </a:cubicBezTo>
                      <a:cubicBezTo>
                        <a:pt x="884" y="832"/>
                        <a:pt x="865" y="824"/>
                        <a:pt x="844" y="824"/>
                      </a:cubicBezTo>
                      <a:cubicBezTo>
                        <a:pt x="827" y="824"/>
                        <a:pt x="808" y="829"/>
                        <a:pt x="783" y="847"/>
                      </a:cubicBezTo>
                      <a:cubicBezTo>
                        <a:pt x="733" y="878"/>
                        <a:pt x="743" y="1008"/>
                        <a:pt x="662" y="1058"/>
                      </a:cubicBezTo>
                      <a:cubicBezTo>
                        <a:pt x="636" y="1025"/>
                        <a:pt x="607" y="1013"/>
                        <a:pt x="580" y="1013"/>
                      </a:cubicBezTo>
                      <a:cubicBezTo>
                        <a:pt x="515" y="1013"/>
                        <a:pt x="456" y="1083"/>
                        <a:pt x="442" y="1118"/>
                      </a:cubicBezTo>
                      <a:cubicBezTo>
                        <a:pt x="383" y="1087"/>
                        <a:pt x="321" y="1071"/>
                        <a:pt x="262" y="1071"/>
                      </a:cubicBezTo>
                      <a:cubicBezTo>
                        <a:pt x="171" y="1071"/>
                        <a:pt x="89" y="1109"/>
                        <a:pt x="41" y="1188"/>
                      </a:cubicBezTo>
                      <a:cubicBezTo>
                        <a:pt x="0" y="1269"/>
                        <a:pt x="31" y="1289"/>
                        <a:pt x="71" y="1379"/>
                      </a:cubicBezTo>
                      <a:cubicBezTo>
                        <a:pt x="191" y="1600"/>
                        <a:pt x="462" y="1800"/>
                        <a:pt x="652" y="1891"/>
                      </a:cubicBezTo>
                      <a:cubicBezTo>
                        <a:pt x="942" y="2018"/>
                        <a:pt x="1413" y="2110"/>
                        <a:pt x="1776" y="2110"/>
                      </a:cubicBezTo>
                      <a:cubicBezTo>
                        <a:pt x="1840" y="2110"/>
                        <a:pt x="1901" y="2107"/>
                        <a:pt x="1956" y="2101"/>
                      </a:cubicBezTo>
                      <a:cubicBezTo>
                        <a:pt x="2348" y="2051"/>
                        <a:pt x="2719" y="1901"/>
                        <a:pt x="3120" y="1861"/>
                      </a:cubicBezTo>
                      <a:cubicBezTo>
                        <a:pt x="3410" y="1823"/>
                        <a:pt x="3689" y="1803"/>
                        <a:pt x="3974" y="1803"/>
                      </a:cubicBezTo>
                      <a:cubicBezTo>
                        <a:pt x="4073" y="1803"/>
                        <a:pt x="4172" y="1805"/>
                        <a:pt x="4273" y="1810"/>
                      </a:cubicBezTo>
                      <a:cubicBezTo>
                        <a:pt x="4306" y="1811"/>
                        <a:pt x="4342" y="1812"/>
                        <a:pt x="4383" y="1812"/>
                      </a:cubicBezTo>
                      <a:cubicBezTo>
                        <a:pt x="4748" y="1812"/>
                        <a:pt x="5407" y="1755"/>
                        <a:pt x="5497" y="1349"/>
                      </a:cubicBezTo>
                      <a:cubicBezTo>
                        <a:pt x="5547" y="1158"/>
                        <a:pt x="5447" y="1219"/>
                        <a:pt x="5347" y="1098"/>
                      </a:cubicBezTo>
                      <a:cubicBezTo>
                        <a:pt x="5246" y="988"/>
                        <a:pt x="5256" y="737"/>
                        <a:pt x="5116" y="697"/>
                      </a:cubicBezTo>
                      <a:cubicBezTo>
                        <a:pt x="5107" y="694"/>
                        <a:pt x="5097" y="692"/>
                        <a:pt x="5087" y="692"/>
                      </a:cubicBezTo>
                      <a:cubicBezTo>
                        <a:pt x="5034" y="692"/>
                        <a:pt x="4976" y="733"/>
                        <a:pt x="4925" y="767"/>
                      </a:cubicBezTo>
                      <a:cubicBezTo>
                        <a:pt x="4915" y="737"/>
                        <a:pt x="4905" y="687"/>
                        <a:pt x="4915" y="657"/>
                      </a:cubicBezTo>
                      <a:lnTo>
                        <a:pt x="4845" y="657"/>
                      </a:lnTo>
                      <a:cubicBezTo>
                        <a:pt x="4875" y="557"/>
                        <a:pt x="4855" y="547"/>
                        <a:pt x="4805" y="476"/>
                      </a:cubicBezTo>
                      <a:lnTo>
                        <a:pt x="4765" y="516"/>
                      </a:lnTo>
                      <a:cubicBezTo>
                        <a:pt x="4727" y="462"/>
                        <a:pt x="4690" y="440"/>
                        <a:pt x="4657" y="440"/>
                      </a:cubicBezTo>
                      <a:cubicBezTo>
                        <a:pt x="4567" y="440"/>
                        <a:pt x="4501" y="597"/>
                        <a:pt x="4494" y="707"/>
                      </a:cubicBezTo>
                      <a:cubicBezTo>
                        <a:pt x="4414" y="677"/>
                        <a:pt x="4354" y="607"/>
                        <a:pt x="4304" y="536"/>
                      </a:cubicBezTo>
                      <a:lnTo>
                        <a:pt x="4304" y="536"/>
                      </a:lnTo>
                      <a:cubicBezTo>
                        <a:pt x="4307" y="548"/>
                        <a:pt x="4311" y="558"/>
                        <a:pt x="4315" y="567"/>
                      </a:cubicBezTo>
                      <a:lnTo>
                        <a:pt x="4315" y="567"/>
                      </a:lnTo>
                      <a:cubicBezTo>
                        <a:pt x="4283" y="505"/>
                        <a:pt x="4232" y="481"/>
                        <a:pt x="4174" y="481"/>
                      </a:cubicBezTo>
                      <a:cubicBezTo>
                        <a:pt x="4086" y="481"/>
                        <a:pt x="3984" y="536"/>
                        <a:pt x="3912" y="597"/>
                      </a:cubicBezTo>
                      <a:cubicBezTo>
                        <a:pt x="3909" y="504"/>
                        <a:pt x="3863" y="471"/>
                        <a:pt x="3803" y="471"/>
                      </a:cubicBezTo>
                      <a:cubicBezTo>
                        <a:pt x="3700" y="471"/>
                        <a:pt x="3556" y="571"/>
                        <a:pt x="3511" y="647"/>
                      </a:cubicBezTo>
                      <a:cubicBezTo>
                        <a:pt x="3495" y="549"/>
                        <a:pt x="3419" y="498"/>
                        <a:pt x="3338" y="498"/>
                      </a:cubicBezTo>
                      <a:cubicBezTo>
                        <a:pt x="3319" y="498"/>
                        <a:pt x="3299" y="501"/>
                        <a:pt x="3280" y="506"/>
                      </a:cubicBezTo>
                      <a:cubicBezTo>
                        <a:pt x="3369" y="360"/>
                        <a:pt x="3221" y="299"/>
                        <a:pt x="3062" y="299"/>
                      </a:cubicBezTo>
                      <a:cubicBezTo>
                        <a:pt x="2970" y="299"/>
                        <a:pt x="2874" y="319"/>
                        <a:pt x="2819" y="356"/>
                      </a:cubicBezTo>
                      <a:cubicBezTo>
                        <a:pt x="2827" y="248"/>
                        <a:pt x="2713" y="45"/>
                        <a:pt x="2605" y="45"/>
                      </a:cubicBezTo>
                      <a:cubicBezTo>
                        <a:pt x="2582" y="45"/>
                        <a:pt x="2559" y="54"/>
                        <a:pt x="2538" y="75"/>
                      </a:cubicBezTo>
                      <a:cubicBezTo>
                        <a:pt x="2483" y="23"/>
                        <a:pt x="2429" y="1"/>
                        <a:pt x="23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a:off x="1439436" y="4198531"/>
                  <a:ext cx="71262" cy="43632"/>
                </a:xfrm>
                <a:custGeom>
                  <a:avLst/>
                  <a:gdLst/>
                  <a:ahLst/>
                  <a:cxnLst/>
                  <a:rect l="l" t="t" r="r" b="b"/>
                  <a:pathLst>
                    <a:path w="1777" h="1088" extrusionOk="0">
                      <a:moveTo>
                        <a:pt x="853" y="1"/>
                      </a:moveTo>
                      <a:cubicBezTo>
                        <a:pt x="753" y="1"/>
                        <a:pt x="633" y="171"/>
                        <a:pt x="583" y="232"/>
                      </a:cubicBezTo>
                      <a:cubicBezTo>
                        <a:pt x="522" y="302"/>
                        <a:pt x="472" y="382"/>
                        <a:pt x="402" y="422"/>
                      </a:cubicBezTo>
                      <a:cubicBezTo>
                        <a:pt x="392" y="402"/>
                        <a:pt x="372" y="382"/>
                        <a:pt x="372" y="362"/>
                      </a:cubicBezTo>
                      <a:cubicBezTo>
                        <a:pt x="302" y="402"/>
                        <a:pt x="222" y="452"/>
                        <a:pt x="181" y="512"/>
                      </a:cubicBezTo>
                      <a:cubicBezTo>
                        <a:pt x="171" y="502"/>
                        <a:pt x="161" y="492"/>
                        <a:pt x="151" y="472"/>
                      </a:cubicBezTo>
                      <a:cubicBezTo>
                        <a:pt x="81" y="532"/>
                        <a:pt x="1" y="603"/>
                        <a:pt x="1" y="713"/>
                      </a:cubicBezTo>
                      <a:cubicBezTo>
                        <a:pt x="11" y="753"/>
                        <a:pt x="51" y="884"/>
                        <a:pt x="81" y="984"/>
                      </a:cubicBezTo>
                      <a:cubicBezTo>
                        <a:pt x="129" y="991"/>
                        <a:pt x="176" y="993"/>
                        <a:pt x="223" y="993"/>
                      </a:cubicBezTo>
                      <a:cubicBezTo>
                        <a:pt x="273" y="993"/>
                        <a:pt x="324" y="991"/>
                        <a:pt x="375" y="991"/>
                      </a:cubicBezTo>
                      <a:cubicBezTo>
                        <a:pt x="404" y="991"/>
                        <a:pt x="433" y="992"/>
                        <a:pt x="462" y="994"/>
                      </a:cubicBezTo>
                      <a:cubicBezTo>
                        <a:pt x="621" y="1003"/>
                        <a:pt x="754" y="1065"/>
                        <a:pt x="918" y="1065"/>
                      </a:cubicBezTo>
                      <a:cubicBezTo>
                        <a:pt x="930" y="1065"/>
                        <a:pt x="942" y="1065"/>
                        <a:pt x="954" y="1064"/>
                      </a:cubicBezTo>
                      <a:cubicBezTo>
                        <a:pt x="1104" y="1064"/>
                        <a:pt x="1255" y="1064"/>
                        <a:pt x="1415" y="1074"/>
                      </a:cubicBezTo>
                      <a:cubicBezTo>
                        <a:pt x="1461" y="1074"/>
                        <a:pt x="1536" y="1087"/>
                        <a:pt x="1606" y="1087"/>
                      </a:cubicBezTo>
                      <a:cubicBezTo>
                        <a:pt x="1658" y="1087"/>
                        <a:pt x="1706" y="1080"/>
                        <a:pt x="1736" y="1054"/>
                      </a:cubicBezTo>
                      <a:cubicBezTo>
                        <a:pt x="1776" y="1024"/>
                        <a:pt x="1776" y="994"/>
                        <a:pt x="1776" y="954"/>
                      </a:cubicBezTo>
                      <a:cubicBezTo>
                        <a:pt x="1776" y="894"/>
                        <a:pt x="1756" y="823"/>
                        <a:pt x="1736" y="763"/>
                      </a:cubicBezTo>
                      <a:cubicBezTo>
                        <a:pt x="1712" y="706"/>
                        <a:pt x="1588" y="470"/>
                        <a:pt x="1499" y="470"/>
                      </a:cubicBezTo>
                      <a:cubicBezTo>
                        <a:pt x="1481" y="470"/>
                        <a:pt x="1464" y="480"/>
                        <a:pt x="1450" y="503"/>
                      </a:cubicBezTo>
                      <a:lnTo>
                        <a:pt x="1450" y="503"/>
                      </a:lnTo>
                      <a:cubicBezTo>
                        <a:pt x="1496" y="403"/>
                        <a:pt x="1173" y="412"/>
                        <a:pt x="1114" y="392"/>
                      </a:cubicBezTo>
                      <a:cubicBezTo>
                        <a:pt x="1136" y="348"/>
                        <a:pt x="1105" y="299"/>
                        <a:pt x="1071" y="299"/>
                      </a:cubicBezTo>
                      <a:cubicBezTo>
                        <a:pt x="1061" y="299"/>
                        <a:pt x="1052" y="302"/>
                        <a:pt x="1044" y="310"/>
                      </a:cubicBezTo>
                      <a:lnTo>
                        <a:pt x="1044" y="310"/>
                      </a:lnTo>
                      <a:cubicBezTo>
                        <a:pt x="1110" y="214"/>
                        <a:pt x="940" y="10"/>
                        <a:pt x="8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8"/>
                <p:cNvSpPr/>
                <p:nvPr/>
              </p:nvSpPr>
              <p:spPr>
                <a:xfrm>
                  <a:off x="1307495" y="4187583"/>
                  <a:ext cx="87744" cy="42709"/>
                </a:xfrm>
                <a:custGeom>
                  <a:avLst/>
                  <a:gdLst/>
                  <a:ahLst/>
                  <a:cxnLst/>
                  <a:rect l="l" t="t" r="r" b="b"/>
                  <a:pathLst>
                    <a:path w="2188" h="1065" extrusionOk="0">
                      <a:moveTo>
                        <a:pt x="979" y="1"/>
                      </a:moveTo>
                      <a:cubicBezTo>
                        <a:pt x="883" y="1"/>
                        <a:pt x="768" y="197"/>
                        <a:pt x="723" y="364"/>
                      </a:cubicBezTo>
                      <a:cubicBezTo>
                        <a:pt x="663" y="344"/>
                        <a:pt x="583" y="284"/>
                        <a:pt x="532" y="234"/>
                      </a:cubicBezTo>
                      <a:cubicBezTo>
                        <a:pt x="502" y="274"/>
                        <a:pt x="482" y="314"/>
                        <a:pt x="442" y="344"/>
                      </a:cubicBezTo>
                      <a:cubicBezTo>
                        <a:pt x="442" y="304"/>
                        <a:pt x="412" y="284"/>
                        <a:pt x="402" y="254"/>
                      </a:cubicBezTo>
                      <a:cubicBezTo>
                        <a:pt x="352" y="274"/>
                        <a:pt x="292" y="294"/>
                        <a:pt x="232" y="294"/>
                      </a:cubicBezTo>
                      <a:cubicBezTo>
                        <a:pt x="229" y="295"/>
                        <a:pt x="226" y="295"/>
                        <a:pt x="224" y="295"/>
                      </a:cubicBezTo>
                      <a:cubicBezTo>
                        <a:pt x="205" y="295"/>
                        <a:pt x="199" y="269"/>
                        <a:pt x="173" y="269"/>
                      </a:cubicBezTo>
                      <a:cubicBezTo>
                        <a:pt x="167" y="269"/>
                        <a:pt x="160" y="270"/>
                        <a:pt x="151" y="274"/>
                      </a:cubicBezTo>
                      <a:cubicBezTo>
                        <a:pt x="51" y="314"/>
                        <a:pt x="1" y="474"/>
                        <a:pt x="51" y="575"/>
                      </a:cubicBezTo>
                      <a:cubicBezTo>
                        <a:pt x="71" y="605"/>
                        <a:pt x="51" y="675"/>
                        <a:pt x="81" y="735"/>
                      </a:cubicBezTo>
                      <a:cubicBezTo>
                        <a:pt x="141" y="846"/>
                        <a:pt x="272" y="846"/>
                        <a:pt x="362" y="866"/>
                      </a:cubicBezTo>
                      <a:cubicBezTo>
                        <a:pt x="700" y="948"/>
                        <a:pt x="1071" y="1064"/>
                        <a:pt x="1427" y="1064"/>
                      </a:cubicBezTo>
                      <a:cubicBezTo>
                        <a:pt x="1504" y="1064"/>
                        <a:pt x="1581" y="1059"/>
                        <a:pt x="1656" y="1046"/>
                      </a:cubicBezTo>
                      <a:cubicBezTo>
                        <a:pt x="1947" y="996"/>
                        <a:pt x="2187" y="755"/>
                        <a:pt x="1856" y="535"/>
                      </a:cubicBezTo>
                      <a:cubicBezTo>
                        <a:pt x="1806" y="505"/>
                        <a:pt x="1696" y="464"/>
                        <a:pt x="1646" y="444"/>
                      </a:cubicBezTo>
                      <a:cubicBezTo>
                        <a:pt x="1606" y="434"/>
                        <a:pt x="1536" y="414"/>
                        <a:pt x="1485" y="384"/>
                      </a:cubicBezTo>
                      <a:cubicBezTo>
                        <a:pt x="1525" y="240"/>
                        <a:pt x="1398" y="207"/>
                        <a:pt x="1274" y="207"/>
                      </a:cubicBezTo>
                      <a:cubicBezTo>
                        <a:pt x="1208" y="207"/>
                        <a:pt x="1143" y="217"/>
                        <a:pt x="1104" y="224"/>
                      </a:cubicBezTo>
                      <a:cubicBezTo>
                        <a:pt x="1079" y="62"/>
                        <a:pt x="1032" y="1"/>
                        <a:pt x="9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8"/>
                <p:cNvSpPr/>
                <p:nvPr/>
              </p:nvSpPr>
              <p:spPr>
                <a:xfrm>
                  <a:off x="1330033" y="4187703"/>
                  <a:ext cx="347007" cy="94963"/>
                </a:xfrm>
                <a:custGeom>
                  <a:avLst/>
                  <a:gdLst/>
                  <a:ahLst/>
                  <a:cxnLst/>
                  <a:rect l="l" t="t" r="r" b="b"/>
                  <a:pathLst>
                    <a:path w="8653" h="2368" extrusionOk="0">
                      <a:moveTo>
                        <a:pt x="6049" y="0"/>
                      </a:moveTo>
                      <a:cubicBezTo>
                        <a:pt x="5858" y="90"/>
                        <a:pt x="5598" y="60"/>
                        <a:pt x="5598" y="341"/>
                      </a:cubicBezTo>
                      <a:cubicBezTo>
                        <a:pt x="5578" y="331"/>
                        <a:pt x="5567" y="301"/>
                        <a:pt x="5547" y="291"/>
                      </a:cubicBezTo>
                      <a:cubicBezTo>
                        <a:pt x="5267" y="421"/>
                        <a:pt x="5156" y="502"/>
                        <a:pt x="5126" y="843"/>
                      </a:cubicBezTo>
                      <a:cubicBezTo>
                        <a:pt x="5060" y="722"/>
                        <a:pt x="4954" y="667"/>
                        <a:pt x="4856" y="667"/>
                      </a:cubicBezTo>
                      <a:cubicBezTo>
                        <a:pt x="4716" y="667"/>
                        <a:pt x="4591" y="779"/>
                        <a:pt x="4615" y="973"/>
                      </a:cubicBezTo>
                      <a:cubicBezTo>
                        <a:pt x="4585" y="943"/>
                        <a:pt x="4554" y="913"/>
                        <a:pt x="4534" y="883"/>
                      </a:cubicBezTo>
                      <a:cubicBezTo>
                        <a:pt x="4534" y="953"/>
                        <a:pt x="4484" y="1023"/>
                        <a:pt x="4504" y="1123"/>
                      </a:cubicBezTo>
                      <a:cubicBezTo>
                        <a:pt x="4392" y="1080"/>
                        <a:pt x="4223" y="990"/>
                        <a:pt x="4098" y="990"/>
                      </a:cubicBezTo>
                      <a:cubicBezTo>
                        <a:pt x="4021" y="990"/>
                        <a:pt x="3962" y="1024"/>
                        <a:pt x="3943" y="1123"/>
                      </a:cubicBezTo>
                      <a:cubicBezTo>
                        <a:pt x="3863" y="1038"/>
                        <a:pt x="3710" y="953"/>
                        <a:pt x="3596" y="953"/>
                      </a:cubicBezTo>
                      <a:cubicBezTo>
                        <a:pt x="3521" y="953"/>
                        <a:pt x="3463" y="989"/>
                        <a:pt x="3451" y="1083"/>
                      </a:cubicBezTo>
                      <a:cubicBezTo>
                        <a:pt x="3421" y="973"/>
                        <a:pt x="3381" y="873"/>
                        <a:pt x="3341" y="782"/>
                      </a:cubicBezTo>
                      <a:cubicBezTo>
                        <a:pt x="3180" y="792"/>
                        <a:pt x="3030" y="873"/>
                        <a:pt x="2909" y="983"/>
                      </a:cubicBezTo>
                      <a:cubicBezTo>
                        <a:pt x="2899" y="923"/>
                        <a:pt x="2859" y="893"/>
                        <a:pt x="2849" y="833"/>
                      </a:cubicBezTo>
                      <a:cubicBezTo>
                        <a:pt x="2830" y="839"/>
                        <a:pt x="2811" y="842"/>
                        <a:pt x="2792" y="842"/>
                      </a:cubicBezTo>
                      <a:cubicBezTo>
                        <a:pt x="2706" y="842"/>
                        <a:pt x="2619" y="785"/>
                        <a:pt x="2546" y="785"/>
                      </a:cubicBezTo>
                      <a:cubicBezTo>
                        <a:pt x="2490" y="785"/>
                        <a:pt x="2442" y="818"/>
                        <a:pt x="2408" y="933"/>
                      </a:cubicBezTo>
                      <a:cubicBezTo>
                        <a:pt x="2324" y="789"/>
                        <a:pt x="2180" y="731"/>
                        <a:pt x="2036" y="731"/>
                      </a:cubicBezTo>
                      <a:cubicBezTo>
                        <a:pt x="1939" y="731"/>
                        <a:pt x="1843" y="758"/>
                        <a:pt x="1766" y="802"/>
                      </a:cubicBezTo>
                      <a:cubicBezTo>
                        <a:pt x="1736" y="722"/>
                        <a:pt x="1666" y="672"/>
                        <a:pt x="1636" y="592"/>
                      </a:cubicBezTo>
                      <a:cubicBezTo>
                        <a:pt x="1515" y="602"/>
                        <a:pt x="1445" y="592"/>
                        <a:pt x="1355" y="682"/>
                      </a:cubicBezTo>
                      <a:lnTo>
                        <a:pt x="1274" y="602"/>
                      </a:lnTo>
                      <a:cubicBezTo>
                        <a:pt x="1254" y="612"/>
                        <a:pt x="1234" y="632"/>
                        <a:pt x="1224" y="652"/>
                      </a:cubicBezTo>
                      <a:cubicBezTo>
                        <a:pt x="1194" y="602"/>
                        <a:pt x="1124" y="552"/>
                        <a:pt x="1094" y="512"/>
                      </a:cubicBezTo>
                      <a:cubicBezTo>
                        <a:pt x="1064" y="542"/>
                        <a:pt x="984" y="582"/>
                        <a:pt x="953" y="612"/>
                      </a:cubicBezTo>
                      <a:cubicBezTo>
                        <a:pt x="833" y="431"/>
                        <a:pt x="763" y="351"/>
                        <a:pt x="552" y="351"/>
                      </a:cubicBezTo>
                      <a:cubicBezTo>
                        <a:pt x="492" y="391"/>
                        <a:pt x="452" y="401"/>
                        <a:pt x="402" y="431"/>
                      </a:cubicBezTo>
                      <a:cubicBezTo>
                        <a:pt x="392" y="431"/>
                        <a:pt x="362" y="371"/>
                        <a:pt x="352" y="361"/>
                      </a:cubicBezTo>
                      <a:cubicBezTo>
                        <a:pt x="332" y="411"/>
                        <a:pt x="291" y="461"/>
                        <a:pt x="281" y="512"/>
                      </a:cubicBezTo>
                      <a:cubicBezTo>
                        <a:pt x="221" y="451"/>
                        <a:pt x="151" y="451"/>
                        <a:pt x="111" y="411"/>
                      </a:cubicBezTo>
                      <a:cubicBezTo>
                        <a:pt x="31" y="542"/>
                        <a:pt x="1" y="702"/>
                        <a:pt x="21" y="863"/>
                      </a:cubicBezTo>
                      <a:cubicBezTo>
                        <a:pt x="41" y="1224"/>
                        <a:pt x="1" y="1685"/>
                        <a:pt x="322" y="2006"/>
                      </a:cubicBezTo>
                      <a:cubicBezTo>
                        <a:pt x="582" y="2247"/>
                        <a:pt x="1102" y="2368"/>
                        <a:pt x="1445" y="2368"/>
                      </a:cubicBezTo>
                      <a:cubicBezTo>
                        <a:pt x="1459" y="2368"/>
                        <a:pt x="1472" y="2368"/>
                        <a:pt x="1485" y="2367"/>
                      </a:cubicBezTo>
                      <a:cubicBezTo>
                        <a:pt x="1866" y="2347"/>
                        <a:pt x="2247" y="2277"/>
                        <a:pt x="2639" y="2277"/>
                      </a:cubicBezTo>
                      <a:cubicBezTo>
                        <a:pt x="3086" y="2277"/>
                        <a:pt x="3539" y="2324"/>
                        <a:pt x="3990" y="2324"/>
                      </a:cubicBezTo>
                      <a:cubicBezTo>
                        <a:pt x="4165" y="2324"/>
                        <a:pt x="4340" y="2317"/>
                        <a:pt x="4514" y="2297"/>
                      </a:cubicBezTo>
                      <a:cubicBezTo>
                        <a:pt x="5527" y="2187"/>
                        <a:pt x="6561" y="1816"/>
                        <a:pt x="7564" y="1585"/>
                      </a:cubicBezTo>
                      <a:cubicBezTo>
                        <a:pt x="7864" y="1525"/>
                        <a:pt x="8376" y="1545"/>
                        <a:pt x="8527" y="1254"/>
                      </a:cubicBezTo>
                      <a:cubicBezTo>
                        <a:pt x="8653" y="1025"/>
                        <a:pt x="8537" y="771"/>
                        <a:pt x="8325" y="771"/>
                      </a:cubicBezTo>
                      <a:cubicBezTo>
                        <a:pt x="8268" y="771"/>
                        <a:pt x="8204" y="790"/>
                        <a:pt x="8135" y="833"/>
                      </a:cubicBezTo>
                      <a:cubicBezTo>
                        <a:pt x="8115" y="752"/>
                        <a:pt x="8045" y="722"/>
                        <a:pt x="8015" y="672"/>
                      </a:cubicBezTo>
                      <a:cubicBezTo>
                        <a:pt x="7975" y="692"/>
                        <a:pt x="7955" y="722"/>
                        <a:pt x="7925" y="752"/>
                      </a:cubicBezTo>
                      <a:cubicBezTo>
                        <a:pt x="7925" y="732"/>
                        <a:pt x="7925" y="672"/>
                        <a:pt x="7905" y="652"/>
                      </a:cubicBezTo>
                      <a:cubicBezTo>
                        <a:pt x="7764" y="672"/>
                        <a:pt x="7624" y="722"/>
                        <a:pt x="7503" y="792"/>
                      </a:cubicBezTo>
                      <a:cubicBezTo>
                        <a:pt x="7473" y="772"/>
                        <a:pt x="7373" y="692"/>
                        <a:pt x="7353" y="672"/>
                      </a:cubicBezTo>
                      <a:cubicBezTo>
                        <a:pt x="7403" y="582"/>
                        <a:pt x="7393" y="461"/>
                        <a:pt x="7413" y="361"/>
                      </a:cubicBezTo>
                      <a:lnTo>
                        <a:pt x="7413" y="361"/>
                      </a:lnTo>
                      <a:cubicBezTo>
                        <a:pt x="7182" y="381"/>
                        <a:pt x="6962" y="512"/>
                        <a:pt x="6751" y="562"/>
                      </a:cubicBezTo>
                      <a:cubicBezTo>
                        <a:pt x="6721" y="542"/>
                        <a:pt x="6631" y="481"/>
                        <a:pt x="6611" y="451"/>
                      </a:cubicBezTo>
                      <a:cubicBezTo>
                        <a:pt x="6591" y="471"/>
                        <a:pt x="6581" y="502"/>
                        <a:pt x="6550" y="522"/>
                      </a:cubicBezTo>
                      <a:cubicBezTo>
                        <a:pt x="6664" y="296"/>
                        <a:pt x="6553" y="84"/>
                        <a:pt x="6404" y="84"/>
                      </a:cubicBezTo>
                      <a:cubicBezTo>
                        <a:pt x="6341" y="84"/>
                        <a:pt x="6272" y="122"/>
                        <a:pt x="6209" y="211"/>
                      </a:cubicBezTo>
                      <a:cubicBezTo>
                        <a:pt x="6139" y="70"/>
                        <a:pt x="6169" y="171"/>
                        <a:pt x="6069" y="90"/>
                      </a:cubicBezTo>
                      <a:cubicBezTo>
                        <a:pt x="6059" y="70"/>
                        <a:pt x="6059" y="10"/>
                        <a:pt x="60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8"/>
                <p:cNvSpPr/>
                <p:nvPr/>
              </p:nvSpPr>
              <p:spPr>
                <a:xfrm>
                  <a:off x="1509858" y="4187703"/>
                  <a:ext cx="110242" cy="67452"/>
                </a:xfrm>
                <a:custGeom>
                  <a:avLst/>
                  <a:gdLst/>
                  <a:ahLst/>
                  <a:cxnLst/>
                  <a:rect l="l" t="t" r="r" b="b"/>
                  <a:pathLst>
                    <a:path w="2749" h="1682" extrusionOk="0">
                      <a:moveTo>
                        <a:pt x="1565" y="0"/>
                      </a:moveTo>
                      <a:cubicBezTo>
                        <a:pt x="1374" y="90"/>
                        <a:pt x="1114" y="60"/>
                        <a:pt x="1114" y="341"/>
                      </a:cubicBezTo>
                      <a:cubicBezTo>
                        <a:pt x="1094" y="331"/>
                        <a:pt x="1083" y="301"/>
                        <a:pt x="1063" y="291"/>
                      </a:cubicBezTo>
                      <a:cubicBezTo>
                        <a:pt x="783" y="421"/>
                        <a:pt x="672" y="502"/>
                        <a:pt x="642" y="843"/>
                      </a:cubicBezTo>
                      <a:cubicBezTo>
                        <a:pt x="576" y="722"/>
                        <a:pt x="470" y="667"/>
                        <a:pt x="372" y="667"/>
                      </a:cubicBezTo>
                      <a:cubicBezTo>
                        <a:pt x="232" y="667"/>
                        <a:pt x="107" y="779"/>
                        <a:pt x="131" y="973"/>
                      </a:cubicBezTo>
                      <a:cubicBezTo>
                        <a:pt x="101" y="943"/>
                        <a:pt x="70" y="913"/>
                        <a:pt x="50" y="883"/>
                      </a:cubicBezTo>
                      <a:cubicBezTo>
                        <a:pt x="50" y="953"/>
                        <a:pt x="0" y="1023"/>
                        <a:pt x="20" y="1123"/>
                      </a:cubicBezTo>
                      <a:cubicBezTo>
                        <a:pt x="30" y="1194"/>
                        <a:pt x="0" y="1254"/>
                        <a:pt x="10" y="1304"/>
                      </a:cubicBezTo>
                      <a:cubicBezTo>
                        <a:pt x="40" y="1384"/>
                        <a:pt x="60" y="1354"/>
                        <a:pt x="111" y="1414"/>
                      </a:cubicBezTo>
                      <a:cubicBezTo>
                        <a:pt x="161" y="1454"/>
                        <a:pt x="151" y="1515"/>
                        <a:pt x="221" y="1545"/>
                      </a:cubicBezTo>
                      <a:cubicBezTo>
                        <a:pt x="251" y="1560"/>
                        <a:pt x="291" y="1563"/>
                        <a:pt x="336" y="1563"/>
                      </a:cubicBezTo>
                      <a:cubicBezTo>
                        <a:pt x="384" y="1563"/>
                        <a:pt x="437" y="1559"/>
                        <a:pt x="486" y="1559"/>
                      </a:cubicBezTo>
                      <a:cubicBezTo>
                        <a:pt x="513" y="1559"/>
                        <a:pt x="539" y="1560"/>
                        <a:pt x="562" y="1565"/>
                      </a:cubicBezTo>
                      <a:cubicBezTo>
                        <a:pt x="831" y="1626"/>
                        <a:pt x="1153" y="1682"/>
                        <a:pt x="1452" y="1682"/>
                      </a:cubicBezTo>
                      <a:cubicBezTo>
                        <a:pt x="1543" y="1682"/>
                        <a:pt x="1631" y="1677"/>
                        <a:pt x="1715" y="1665"/>
                      </a:cubicBezTo>
                      <a:cubicBezTo>
                        <a:pt x="1796" y="1655"/>
                        <a:pt x="1866" y="1605"/>
                        <a:pt x="1946" y="1595"/>
                      </a:cubicBezTo>
                      <a:cubicBezTo>
                        <a:pt x="1961" y="1593"/>
                        <a:pt x="1977" y="1592"/>
                        <a:pt x="1993" y="1592"/>
                      </a:cubicBezTo>
                      <a:cubicBezTo>
                        <a:pt x="2061" y="1592"/>
                        <a:pt x="2134" y="1607"/>
                        <a:pt x="2207" y="1615"/>
                      </a:cubicBezTo>
                      <a:cubicBezTo>
                        <a:pt x="2387" y="1615"/>
                        <a:pt x="2528" y="1595"/>
                        <a:pt x="2648" y="1454"/>
                      </a:cubicBezTo>
                      <a:cubicBezTo>
                        <a:pt x="2688" y="1404"/>
                        <a:pt x="2749" y="1334"/>
                        <a:pt x="2729" y="1284"/>
                      </a:cubicBezTo>
                      <a:cubicBezTo>
                        <a:pt x="2718" y="1229"/>
                        <a:pt x="2696" y="1219"/>
                        <a:pt x="2668" y="1219"/>
                      </a:cubicBezTo>
                      <a:cubicBezTo>
                        <a:pt x="2653" y="1219"/>
                        <a:pt x="2635" y="1222"/>
                        <a:pt x="2618" y="1222"/>
                      </a:cubicBezTo>
                      <a:cubicBezTo>
                        <a:pt x="2604" y="1222"/>
                        <a:pt x="2591" y="1220"/>
                        <a:pt x="2578" y="1214"/>
                      </a:cubicBezTo>
                      <a:cubicBezTo>
                        <a:pt x="2594" y="1173"/>
                        <a:pt x="2557" y="1138"/>
                        <a:pt x="2521" y="1138"/>
                      </a:cubicBezTo>
                      <a:cubicBezTo>
                        <a:pt x="2513" y="1138"/>
                        <a:pt x="2505" y="1140"/>
                        <a:pt x="2498" y="1143"/>
                      </a:cubicBezTo>
                      <a:cubicBezTo>
                        <a:pt x="2468" y="1103"/>
                        <a:pt x="2448" y="1043"/>
                        <a:pt x="2468" y="993"/>
                      </a:cubicBezTo>
                      <a:cubicBezTo>
                        <a:pt x="2439" y="979"/>
                        <a:pt x="2421" y="965"/>
                        <a:pt x="2399" y="965"/>
                      </a:cubicBezTo>
                      <a:cubicBezTo>
                        <a:pt x="2389" y="965"/>
                        <a:pt x="2379" y="967"/>
                        <a:pt x="2367" y="973"/>
                      </a:cubicBezTo>
                      <a:lnTo>
                        <a:pt x="2387" y="953"/>
                      </a:lnTo>
                      <a:cubicBezTo>
                        <a:pt x="2365" y="927"/>
                        <a:pt x="2344" y="918"/>
                        <a:pt x="2324" y="918"/>
                      </a:cubicBezTo>
                      <a:cubicBezTo>
                        <a:pt x="2283" y="918"/>
                        <a:pt x="2247" y="956"/>
                        <a:pt x="2207" y="963"/>
                      </a:cubicBezTo>
                      <a:cubicBezTo>
                        <a:pt x="2187" y="973"/>
                        <a:pt x="2177" y="993"/>
                        <a:pt x="2157" y="993"/>
                      </a:cubicBezTo>
                      <a:cubicBezTo>
                        <a:pt x="2137" y="993"/>
                        <a:pt x="2087" y="963"/>
                        <a:pt x="2056" y="963"/>
                      </a:cubicBezTo>
                      <a:cubicBezTo>
                        <a:pt x="2117" y="933"/>
                        <a:pt x="2247" y="742"/>
                        <a:pt x="2107" y="732"/>
                      </a:cubicBezTo>
                      <a:cubicBezTo>
                        <a:pt x="2127" y="702"/>
                        <a:pt x="2127" y="682"/>
                        <a:pt x="2157" y="652"/>
                      </a:cubicBezTo>
                      <a:cubicBezTo>
                        <a:pt x="2137" y="612"/>
                        <a:pt x="2087" y="602"/>
                        <a:pt x="2056" y="592"/>
                      </a:cubicBezTo>
                      <a:cubicBezTo>
                        <a:pt x="2077" y="542"/>
                        <a:pt x="2107" y="502"/>
                        <a:pt x="2127" y="461"/>
                      </a:cubicBezTo>
                      <a:lnTo>
                        <a:pt x="2127" y="451"/>
                      </a:lnTo>
                      <a:cubicBezTo>
                        <a:pt x="2107" y="471"/>
                        <a:pt x="2097" y="502"/>
                        <a:pt x="2066" y="522"/>
                      </a:cubicBezTo>
                      <a:cubicBezTo>
                        <a:pt x="2180" y="296"/>
                        <a:pt x="2069" y="84"/>
                        <a:pt x="1920" y="84"/>
                      </a:cubicBezTo>
                      <a:cubicBezTo>
                        <a:pt x="1857" y="84"/>
                        <a:pt x="1788" y="122"/>
                        <a:pt x="1725" y="211"/>
                      </a:cubicBezTo>
                      <a:cubicBezTo>
                        <a:pt x="1655" y="70"/>
                        <a:pt x="1685" y="171"/>
                        <a:pt x="1585" y="90"/>
                      </a:cubicBezTo>
                      <a:cubicBezTo>
                        <a:pt x="1575" y="70"/>
                        <a:pt x="1575" y="10"/>
                        <a:pt x="1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1255200" y="4198531"/>
                  <a:ext cx="110282" cy="67493"/>
                </a:xfrm>
                <a:custGeom>
                  <a:avLst/>
                  <a:gdLst/>
                  <a:ahLst/>
                  <a:cxnLst/>
                  <a:rect l="l" t="t" r="r" b="b"/>
                  <a:pathLst>
                    <a:path w="2750" h="1683" extrusionOk="0">
                      <a:moveTo>
                        <a:pt x="1566" y="1"/>
                      </a:moveTo>
                      <a:cubicBezTo>
                        <a:pt x="1385" y="101"/>
                        <a:pt x="1124" y="61"/>
                        <a:pt x="1124" y="342"/>
                      </a:cubicBezTo>
                      <a:cubicBezTo>
                        <a:pt x="1104" y="332"/>
                        <a:pt x="1094" y="302"/>
                        <a:pt x="1074" y="302"/>
                      </a:cubicBezTo>
                      <a:cubicBezTo>
                        <a:pt x="793" y="432"/>
                        <a:pt x="683" y="502"/>
                        <a:pt x="643" y="843"/>
                      </a:cubicBezTo>
                      <a:cubicBezTo>
                        <a:pt x="581" y="725"/>
                        <a:pt x="478" y="671"/>
                        <a:pt x="380" y="671"/>
                      </a:cubicBezTo>
                      <a:cubicBezTo>
                        <a:pt x="238" y="671"/>
                        <a:pt x="108" y="784"/>
                        <a:pt x="131" y="974"/>
                      </a:cubicBezTo>
                      <a:cubicBezTo>
                        <a:pt x="111" y="954"/>
                        <a:pt x="81" y="914"/>
                        <a:pt x="61" y="894"/>
                      </a:cubicBezTo>
                      <a:cubicBezTo>
                        <a:pt x="61" y="954"/>
                        <a:pt x="1" y="1034"/>
                        <a:pt x="21" y="1134"/>
                      </a:cubicBezTo>
                      <a:lnTo>
                        <a:pt x="21" y="1124"/>
                      </a:lnTo>
                      <a:lnTo>
                        <a:pt x="21" y="1124"/>
                      </a:lnTo>
                      <a:cubicBezTo>
                        <a:pt x="31" y="1194"/>
                        <a:pt x="11" y="1255"/>
                        <a:pt x="21" y="1305"/>
                      </a:cubicBezTo>
                      <a:cubicBezTo>
                        <a:pt x="51" y="1385"/>
                        <a:pt x="71" y="1355"/>
                        <a:pt x="121" y="1415"/>
                      </a:cubicBezTo>
                      <a:cubicBezTo>
                        <a:pt x="161" y="1455"/>
                        <a:pt x="161" y="1515"/>
                        <a:pt x="222" y="1546"/>
                      </a:cubicBezTo>
                      <a:cubicBezTo>
                        <a:pt x="255" y="1560"/>
                        <a:pt x="298" y="1564"/>
                        <a:pt x="344" y="1564"/>
                      </a:cubicBezTo>
                      <a:cubicBezTo>
                        <a:pt x="394" y="1564"/>
                        <a:pt x="448" y="1560"/>
                        <a:pt x="497" y="1560"/>
                      </a:cubicBezTo>
                      <a:cubicBezTo>
                        <a:pt x="524" y="1560"/>
                        <a:pt x="550" y="1561"/>
                        <a:pt x="573" y="1566"/>
                      </a:cubicBezTo>
                      <a:cubicBezTo>
                        <a:pt x="842" y="1627"/>
                        <a:pt x="1164" y="1683"/>
                        <a:pt x="1462" y="1683"/>
                      </a:cubicBezTo>
                      <a:cubicBezTo>
                        <a:pt x="1553" y="1683"/>
                        <a:pt x="1642" y="1678"/>
                        <a:pt x="1726" y="1666"/>
                      </a:cubicBezTo>
                      <a:cubicBezTo>
                        <a:pt x="1806" y="1656"/>
                        <a:pt x="1877" y="1616"/>
                        <a:pt x="1947" y="1596"/>
                      </a:cubicBezTo>
                      <a:cubicBezTo>
                        <a:pt x="1964" y="1594"/>
                        <a:pt x="1981" y="1593"/>
                        <a:pt x="1998" y="1593"/>
                      </a:cubicBezTo>
                      <a:cubicBezTo>
                        <a:pt x="2071" y="1593"/>
                        <a:pt x="2143" y="1608"/>
                        <a:pt x="2208" y="1616"/>
                      </a:cubicBezTo>
                      <a:cubicBezTo>
                        <a:pt x="2229" y="1617"/>
                        <a:pt x="2250" y="1618"/>
                        <a:pt x="2271" y="1618"/>
                      </a:cubicBezTo>
                      <a:cubicBezTo>
                        <a:pt x="2430" y="1618"/>
                        <a:pt x="2551" y="1580"/>
                        <a:pt x="2649" y="1455"/>
                      </a:cubicBezTo>
                      <a:cubicBezTo>
                        <a:pt x="2689" y="1405"/>
                        <a:pt x="2749" y="1345"/>
                        <a:pt x="2739" y="1285"/>
                      </a:cubicBezTo>
                      <a:cubicBezTo>
                        <a:pt x="2730" y="1232"/>
                        <a:pt x="2709" y="1221"/>
                        <a:pt x="2682" y="1221"/>
                      </a:cubicBezTo>
                      <a:cubicBezTo>
                        <a:pt x="2660" y="1221"/>
                        <a:pt x="2635" y="1228"/>
                        <a:pt x="2608" y="1228"/>
                      </a:cubicBezTo>
                      <a:cubicBezTo>
                        <a:pt x="2599" y="1228"/>
                        <a:pt x="2589" y="1227"/>
                        <a:pt x="2579" y="1225"/>
                      </a:cubicBezTo>
                      <a:cubicBezTo>
                        <a:pt x="2603" y="1175"/>
                        <a:pt x="2567" y="1139"/>
                        <a:pt x="2526" y="1139"/>
                      </a:cubicBezTo>
                      <a:cubicBezTo>
                        <a:pt x="2517" y="1139"/>
                        <a:pt x="2507" y="1141"/>
                        <a:pt x="2498" y="1144"/>
                      </a:cubicBezTo>
                      <a:cubicBezTo>
                        <a:pt x="2468" y="1104"/>
                        <a:pt x="2458" y="1044"/>
                        <a:pt x="2468" y="994"/>
                      </a:cubicBezTo>
                      <a:cubicBezTo>
                        <a:pt x="2449" y="981"/>
                        <a:pt x="2434" y="968"/>
                        <a:pt x="2416" y="968"/>
                      </a:cubicBezTo>
                      <a:cubicBezTo>
                        <a:pt x="2405" y="968"/>
                        <a:pt x="2393" y="973"/>
                        <a:pt x="2378" y="984"/>
                      </a:cubicBezTo>
                      <a:lnTo>
                        <a:pt x="2388" y="954"/>
                      </a:lnTo>
                      <a:cubicBezTo>
                        <a:pt x="2369" y="928"/>
                        <a:pt x="2351" y="919"/>
                        <a:pt x="2333" y="919"/>
                      </a:cubicBezTo>
                      <a:cubicBezTo>
                        <a:pt x="2295" y="919"/>
                        <a:pt x="2258" y="960"/>
                        <a:pt x="2218" y="974"/>
                      </a:cubicBezTo>
                      <a:cubicBezTo>
                        <a:pt x="2198" y="974"/>
                        <a:pt x="2188" y="994"/>
                        <a:pt x="2167" y="994"/>
                      </a:cubicBezTo>
                      <a:cubicBezTo>
                        <a:pt x="2147" y="994"/>
                        <a:pt x="2097" y="964"/>
                        <a:pt x="2067" y="964"/>
                      </a:cubicBezTo>
                      <a:cubicBezTo>
                        <a:pt x="2127" y="934"/>
                        <a:pt x="2258" y="743"/>
                        <a:pt x="2117" y="733"/>
                      </a:cubicBezTo>
                      <a:cubicBezTo>
                        <a:pt x="2137" y="703"/>
                        <a:pt x="2137" y="683"/>
                        <a:pt x="2167" y="653"/>
                      </a:cubicBezTo>
                      <a:cubicBezTo>
                        <a:pt x="2147" y="613"/>
                        <a:pt x="2097" y="603"/>
                        <a:pt x="2057" y="593"/>
                      </a:cubicBezTo>
                      <a:cubicBezTo>
                        <a:pt x="2087" y="542"/>
                        <a:pt x="2107" y="502"/>
                        <a:pt x="2137" y="462"/>
                      </a:cubicBezTo>
                      <a:lnTo>
                        <a:pt x="2127" y="462"/>
                      </a:lnTo>
                      <a:cubicBezTo>
                        <a:pt x="2107" y="482"/>
                        <a:pt x="2107" y="512"/>
                        <a:pt x="2077" y="522"/>
                      </a:cubicBezTo>
                      <a:cubicBezTo>
                        <a:pt x="2189" y="298"/>
                        <a:pt x="2076" y="89"/>
                        <a:pt x="1930" y="89"/>
                      </a:cubicBezTo>
                      <a:cubicBezTo>
                        <a:pt x="1866" y="89"/>
                        <a:pt x="1797" y="128"/>
                        <a:pt x="1736" y="222"/>
                      </a:cubicBezTo>
                      <a:cubicBezTo>
                        <a:pt x="1656" y="71"/>
                        <a:pt x="1696" y="171"/>
                        <a:pt x="1586" y="91"/>
                      </a:cubicBezTo>
                      <a:cubicBezTo>
                        <a:pt x="1586" y="71"/>
                        <a:pt x="1586" y="21"/>
                        <a:pt x="15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1510259" y="4187703"/>
                  <a:ext cx="70019" cy="44273"/>
                </a:xfrm>
                <a:custGeom>
                  <a:avLst/>
                  <a:gdLst/>
                  <a:ahLst/>
                  <a:cxnLst/>
                  <a:rect l="l" t="t" r="r" b="b"/>
                  <a:pathLst>
                    <a:path w="1746" h="1104" extrusionOk="0">
                      <a:moveTo>
                        <a:pt x="1555" y="0"/>
                      </a:moveTo>
                      <a:cubicBezTo>
                        <a:pt x="1364" y="90"/>
                        <a:pt x="1104" y="60"/>
                        <a:pt x="1104" y="341"/>
                      </a:cubicBezTo>
                      <a:cubicBezTo>
                        <a:pt x="1084" y="331"/>
                        <a:pt x="1073" y="301"/>
                        <a:pt x="1053" y="291"/>
                      </a:cubicBezTo>
                      <a:cubicBezTo>
                        <a:pt x="773" y="421"/>
                        <a:pt x="662" y="502"/>
                        <a:pt x="632" y="843"/>
                      </a:cubicBezTo>
                      <a:cubicBezTo>
                        <a:pt x="566" y="722"/>
                        <a:pt x="460" y="667"/>
                        <a:pt x="362" y="667"/>
                      </a:cubicBezTo>
                      <a:cubicBezTo>
                        <a:pt x="222" y="667"/>
                        <a:pt x="97" y="779"/>
                        <a:pt x="121" y="973"/>
                      </a:cubicBezTo>
                      <a:cubicBezTo>
                        <a:pt x="91" y="943"/>
                        <a:pt x="60" y="913"/>
                        <a:pt x="40" y="883"/>
                      </a:cubicBezTo>
                      <a:cubicBezTo>
                        <a:pt x="40" y="943"/>
                        <a:pt x="0" y="1013"/>
                        <a:pt x="0" y="1103"/>
                      </a:cubicBezTo>
                      <a:cubicBezTo>
                        <a:pt x="20" y="1073"/>
                        <a:pt x="50" y="1043"/>
                        <a:pt x="80" y="1023"/>
                      </a:cubicBezTo>
                      <a:cubicBezTo>
                        <a:pt x="103" y="1012"/>
                        <a:pt x="122" y="1007"/>
                        <a:pt x="138" y="1007"/>
                      </a:cubicBezTo>
                      <a:cubicBezTo>
                        <a:pt x="208" y="1007"/>
                        <a:pt x="232" y="1093"/>
                        <a:pt x="321" y="1093"/>
                      </a:cubicBezTo>
                      <a:cubicBezTo>
                        <a:pt x="321" y="993"/>
                        <a:pt x="331" y="933"/>
                        <a:pt x="422" y="893"/>
                      </a:cubicBezTo>
                      <a:cubicBezTo>
                        <a:pt x="432" y="893"/>
                        <a:pt x="452" y="913"/>
                        <a:pt x="472" y="913"/>
                      </a:cubicBezTo>
                      <a:cubicBezTo>
                        <a:pt x="499" y="904"/>
                        <a:pt x="526" y="861"/>
                        <a:pt x="554" y="861"/>
                      </a:cubicBezTo>
                      <a:cubicBezTo>
                        <a:pt x="557" y="861"/>
                        <a:pt x="559" y="862"/>
                        <a:pt x="562" y="863"/>
                      </a:cubicBezTo>
                      <a:cubicBezTo>
                        <a:pt x="599" y="863"/>
                        <a:pt x="593" y="924"/>
                        <a:pt x="633" y="924"/>
                      </a:cubicBezTo>
                      <a:cubicBezTo>
                        <a:pt x="636" y="924"/>
                        <a:pt x="639" y="923"/>
                        <a:pt x="642" y="923"/>
                      </a:cubicBezTo>
                      <a:cubicBezTo>
                        <a:pt x="682" y="913"/>
                        <a:pt x="672" y="802"/>
                        <a:pt x="692" y="762"/>
                      </a:cubicBezTo>
                      <a:cubicBezTo>
                        <a:pt x="742" y="672"/>
                        <a:pt x="853" y="652"/>
                        <a:pt x="923" y="612"/>
                      </a:cubicBezTo>
                      <a:cubicBezTo>
                        <a:pt x="973" y="592"/>
                        <a:pt x="1003" y="542"/>
                        <a:pt x="1073" y="522"/>
                      </a:cubicBezTo>
                      <a:cubicBezTo>
                        <a:pt x="1174" y="502"/>
                        <a:pt x="1174" y="532"/>
                        <a:pt x="1244" y="421"/>
                      </a:cubicBezTo>
                      <a:cubicBezTo>
                        <a:pt x="1267" y="375"/>
                        <a:pt x="1255" y="328"/>
                        <a:pt x="1299" y="328"/>
                      </a:cubicBezTo>
                      <a:cubicBezTo>
                        <a:pt x="1312" y="328"/>
                        <a:pt x="1329" y="332"/>
                        <a:pt x="1354" y="341"/>
                      </a:cubicBezTo>
                      <a:cubicBezTo>
                        <a:pt x="1330" y="242"/>
                        <a:pt x="1386" y="157"/>
                        <a:pt x="1479" y="157"/>
                      </a:cubicBezTo>
                      <a:cubicBezTo>
                        <a:pt x="1499" y="157"/>
                        <a:pt x="1521" y="161"/>
                        <a:pt x="1545" y="171"/>
                      </a:cubicBezTo>
                      <a:cubicBezTo>
                        <a:pt x="1575" y="181"/>
                        <a:pt x="1595" y="221"/>
                        <a:pt x="1635" y="231"/>
                      </a:cubicBezTo>
                      <a:cubicBezTo>
                        <a:pt x="1639" y="233"/>
                        <a:pt x="1645" y="234"/>
                        <a:pt x="1652" y="234"/>
                      </a:cubicBezTo>
                      <a:cubicBezTo>
                        <a:pt x="1669" y="234"/>
                        <a:pt x="1695" y="228"/>
                        <a:pt x="1719" y="228"/>
                      </a:cubicBezTo>
                      <a:cubicBezTo>
                        <a:pt x="1728" y="228"/>
                        <a:pt x="1737" y="229"/>
                        <a:pt x="1746" y="231"/>
                      </a:cubicBezTo>
                      <a:lnTo>
                        <a:pt x="1736" y="191"/>
                      </a:lnTo>
                      <a:lnTo>
                        <a:pt x="1715" y="211"/>
                      </a:lnTo>
                      <a:cubicBezTo>
                        <a:pt x="1645" y="70"/>
                        <a:pt x="1675" y="171"/>
                        <a:pt x="1575" y="90"/>
                      </a:cubicBezTo>
                      <a:cubicBezTo>
                        <a:pt x="1565" y="70"/>
                        <a:pt x="1565" y="10"/>
                        <a:pt x="1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8"/>
              <p:cNvGrpSpPr/>
              <p:nvPr/>
            </p:nvGrpSpPr>
            <p:grpSpPr>
              <a:xfrm rot="-575426">
                <a:off x="4977464" y="4241675"/>
                <a:ext cx="824216" cy="233743"/>
                <a:chOff x="2436564" y="2774658"/>
                <a:chExt cx="737475" cy="209143"/>
              </a:xfrm>
            </p:grpSpPr>
            <p:sp>
              <p:nvSpPr>
                <p:cNvPr id="381" name="Google Shape;381;p8"/>
                <p:cNvSpPr/>
                <p:nvPr/>
              </p:nvSpPr>
              <p:spPr>
                <a:xfrm>
                  <a:off x="2436564" y="2775028"/>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rot="-293525">
                  <a:off x="2946011" y="2783857"/>
                  <a:ext cx="222094" cy="148664"/>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8"/>
                <p:cNvSpPr/>
                <p:nvPr/>
              </p:nvSpPr>
              <p:spPr>
                <a:xfrm>
                  <a:off x="2530687" y="2788623"/>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8"/>
                <p:cNvSpPr/>
                <p:nvPr/>
              </p:nvSpPr>
              <p:spPr>
                <a:xfrm>
                  <a:off x="2874784" y="2820106"/>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 name="Google Shape;386;p8"/>
              <p:cNvGrpSpPr/>
              <p:nvPr/>
            </p:nvGrpSpPr>
            <p:grpSpPr>
              <a:xfrm rot="-263875">
                <a:off x="5836717" y="4098665"/>
                <a:ext cx="813287" cy="233323"/>
                <a:chOff x="2447923" y="2707800"/>
                <a:chExt cx="727715" cy="208774"/>
              </a:xfrm>
            </p:grpSpPr>
            <p:sp>
              <p:nvSpPr>
                <p:cNvPr id="387" name="Google Shape;387;p8"/>
                <p:cNvSpPr/>
                <p:nvPr/>
              </p:nvSpPr>
              <p:spPr>
                <a:xfrm>
                  <a:off x="2447923" y="2707800"/>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8"/>
                <p:cNvSpPr/>
                <p:nvPr/>
              </p:nvSpPr>
              <p:spPr>
                <a:xfrm>
                  <a:off x="2953550" y="2749147"/>
                  <a:ext cx="222088" cy="148660"/>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8"/>
                <p:cNvSpPr/>
                <p:nvPr/>
              </p:nvSpPr>
              <p:spPr>
                <a:xfrm>
                  <a:off x="2542046" y="2721395"/>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2871498" y="2774853"/>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 name="Google Shape;392;p8"/>
            <p:cNvGrpSpPr/>
            <p:nvPr/>
          </p:nvGrpSpPr>
          <p:grpSpPr>
            <a:xfrm>
              <a:off x="5906325" y="3918750"/>
              <a:ext cx="997825" cy="652200"/>
              <a:chOff x="6033175" y="3906050"/>
              <a:chExt cx="997825" cy="652200"/>
            </a:xfrm>
          </p:grpSpPr>
          <p:sp>
            <p:nvSpPr>
              <p:cNvPr id="393" name="Google Shape;393;p8"/>
              <p:cNvSpPr/>
              <p:nvPr/>
            </p:nvSpPr>
            <p:spPr>
              <a:xfrm>
                <a:off x="6165475" y="3913038"/>
                <a:ext cx="274550" cy="572175"/>
              </a:xfrm>
              <a:custGeom>
                <a:avLst/>
                <a:gdLst/>
                <a:ahLst/>
                <a:cxnLst/>
                <a:rect l="l" t="t" r="r" b="b"/>
                <a:pathLst>
                  <a:path w="10982" h="22887" extrusionOk="0">
                    <a:moveTo>
                      <a:pt x="5482" y="0"/>
                    </a:moveTo>
                    <a:cubicBezTo>
                      <a:pt x="5303" y="0"/>
                      <a:pt x="5128" y="170"/>
                      <a:pt x="5059" y="499"/>
                    </a:cubicBezTo>
                    <a:lnTo>
                      <a:pt x="4108" y="4693"/>
                    </a:lnTo>
                    <a:lnTo>
                      <a:pt x="4700" y="4955"/>
                    </a:lnTo>
                    <a:cubicBezTo>
                      <a:pt x="4826" y="5014"/>
                      <a:pt x="4787" y="5169"/>
                      <a:pt x="4641" y="5169"/>
                    </a:cubicBezTo>
                    <a:lnTo>
                      <a:pt x="4001" y="5159"/>
                    </a:lnTo>
                    <a:lnTo>
                      <a:pt x="1690" y="15392"/>
                    </a:lnTo>
                    <a:lnTo>
                      <a:pt x="3030" y="16004"/>
                    </a:lnTo>
                    <a:cubicBezTo>
                      <a:pt x="3167" y="16086"/>
                      <a:pt x="3149" y="16229"/>
                      <a:pt x="2984" y="16229"/>
                    </a:cubicBezTo>
                    <a:cubicBezTo>
                      <a:pt x="2974" y="16229"/>
                      <a:pt x="2963" y="16228"/>
                      <a:pt x="2952" y="16227"/>
                    </a:cubicBezTo>
                    <a:lnTo>
                      <a:pt x="1506" y="16208"/>
                    </a:lnTo>
                    <a:lnTo>
                      <a:pt x="1" y="22887"/>
                    </a:lnTo>
                    <a:lnTo>
                      <a:pt x="10981" y="22887"/>
                    </a:lnTo>
                    <a:lnTo>
                      <a:pt x="8331" y="11179"/>
                    </a:lnTo>
                    <a:lnTo>
                      <a:pt x="7505" y="11188"/>
                    </a:lnTo>
                    <a:cubicBezTo>
                      <a:pt x="7340" y="11179"/>
                      <a:pt x="7331" y="11043"/>
                      <a:pt x="7438" y="10975"/>
                    </a:cubicBezTo>
                    <a:lnTo>
                      <a:pt x="8175" y="10499"/>
                    </a:lnTo>
                    <a:lnTo>
                      <a:pt x="5923" y="499"/>
                    </a:lnTo>
                    <a:cubicBezTo>
                      <a:pt x="5837" y="163"/>
                      <a:pt x="5658" y="0"/>
                      <a:pt x="54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8"/>
              <p:cNvSpPr/>
              <p:nvPr/>
            </p:nvSpPr>
            <p:spPr>
              <a:xfrm>
                <a:off x="6756450" y="3906050"/>
                <a:ext cx="274550" cy="572200"/>
              </a:xfrm>
              <a:custGeom>
                <a:avLst/>
                <a:gdLst/>
                <a:ahLst/>
                <a:cxnLst/>
                <a:rect l="l" t="t" r="r" b="b"/>
                <a:pathLst>
                  <a:path w="10982" h="22888" extrusionOk="0">
                    <a:moveTo>
                      <a:pt x="5482" y="1"/>
                    </a:moveTo>
                    <a:cubicBezTo>
                      <a:pt x="5303" y="1"/>
                      <a:pt x="5128" y="171"/>
                      <a:pt x="5059" y="499"/>
                    </a:cubicBezTo>
                    <a:lnTo>
                      <a:pt x="4107" y="4693"/>
                    </a:lnTo>
                    <a:lnTo>
                      <a:pt x="4700" y="4956"/>
                    </a:lnTo>
                    <a:cubicBezTo>
                      <a:pt x="4836" y="5014"/>
                      <a:pt x="4787" y="5169"/>
                      <a:pt x="4641" y="5169"/>
                    </a:cubicBezTo>
                    <a:lnTo>
                      <a:pt x="4010" y="5159"/>
                    </a:lnTo>
                    <a:lnTo>
                      <a:pt x="1700" y="15392"/>
                    </a:lnTo>
                    <a:lnTo>
                      <a:pt x="3030" y="16004"/>
                    </a:lnTo>
                    <a:cubicBezTo>
                      <a:pt x="3167" y="16086"/>
                      <a:pt x="3149" y="16229"/>
                      <a:pt x="2992" y="16229"/>
                    </a:cubicBezTo>
                    <a:cubicBezTo>
                      <a:pt x="2983" y="16229"/>
                      <a:pt x="2973" y="16228"/>
                      <a:pt x="2962" y="16227"/>
                    </a:cubicBezTo>
                    <a:lnTo>
                      <a:pt x="1515" y="16217"/>
                    </a:lnTo>
                    <a:lnTo>
                      <a:pt x="1" y="22887"/>
                    </a:lnTo>
                    <a:lnTo>
                      <a:pt x="10981" y="22887"/>
                    </a:lnTo>
                    <a:lnTo>
                      <a:pt x="8340" y="11179"/>
                    </a:lnTo>
                    <a:lnTo>
                      <a:pt x="7515" y="11188"/>
                    </a:lnTo>
                    <a:cubicBezTo>
                      <a:pt x="7350" y="11179"/>
                      <a:pt x="7340" y="11043"/>
                      <a:pt x="7447" y="10975"/>
                    </a:cubicBezTo>
                    <a:lnTo>
                      <a:pt x="8175" y="10499"/>
                    </a:lnTo>
                    <a:lnTo>
                      <a:pt x="5923" y="499"/>
                    </a:lnTo>
                    <a:cubicBezTo>
                      <a:pt x="5837" y="163"/>
                      <a:pt x="5657" y="1"/>
                      <a:pt x="54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a:off x="6033175" y="4069675"/>
                <a:ext cx="260450" cy="488575"/>
              </a:xfrm>
              <a:custGeom>
                <a:avLst/>
                <a:gdLst/>
                <a:ahLst/>
                <a:cxnLst/>
                <a:rect l="l" t="t" r="r" b="b"/>
                <a:pathLst>
                  <a:path w="10418" h="19543" extrusionOk="0">
                    <a:moveTo>
                      <a:pt x="5201" y="0"/>
                    </a:moveTo>
                    <a:cubicBezTo>
                      <a:pt x="5031" y="0"/>
                      <a:pt x="4866" y="146"/>
                      <a:pt x="4797" y="426"/>
                    </a:cubicBezTo>
                    <a:lnTo>
                      <a:pt x="3894" y="4009"/>
                    </a:lnTo>
                    <a:lnTo>
                      <a:pt x="4457" y="4232"/>
                    </a:lnTo>
                    <a:cubicBezTo>
                      <a:pt x="4583" y="4280"/>
                      <a:pt x="4544" y="4416"/>
                      <a:pt x="4408" y="4416"/>
                    </a:cubicBezTo>
                    <a:lnTo>
                      <a:pt x="3797" y="4407"/>
                    </a:lnTo>
                    <a:lnTo>
                      <a:pt x="1603" y="13144"/>
                    </a:lnTo>
                    <a:lnTo>
                      <a:pt x="2865" y="13669"/>
                    </a:lnTo>
                    <a:cubicBezTo>
                      <a:pt x="3000" y="13741"/>
                      <a:pt x="2984" y="13855"/>
                      <a:pt x="2841" y="13855"/>
                    </a:cubicBezTo>
                    <a:cubicBezTo>
                      <a:pt x="2830" y="13855"/>
                      <a:pt x="2819" y="13854"/>
                      <a:pt x="2806" y="13853"/>
                    </a:cubicBezTo>
                    <a:lnTo>
                      <a:pt x="1428" y="13843"/>
                    </a:lnTo>
                    <a:lnTo>
                      <a:pt x="1" y="19542"/>
                    </a:lnTo>
                    <a:lnTo>
                      <a:pt x="10418" y="19542"/>
                    </a:lnTo>
                    <a:lnTo>
                      <a:pt x="7913" y="9542"/>
                    </a:lnTo>
                    <a:lnTo>
                      <a:pt x="7127" y="9552"/>
                    </a:lnTo>
                    <a:cubicBezTo>
                      <a:pt x="6971" y="9542"/>
                      <a:pt x="6962" y="9436"/>
                      <a:pt x="7069" y="9368"/>
                    </a:cubicBezTo>
                    <a:lnTo>
                      <a:pt x="7758" y="8960"/>
                    </a:lnTo>
                    <a:lnTo>
                      <a:pt x="5622" y="426"/>
                    </a:lnTo>
                    <a:cubicBezTo>
                      <a:pt x="5536" y="139"/>
                      <a:pt x="5367" y="0"/>
                      <a:pt x="52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a:off x="6535350" y="3938950"/>
                <a:ext cx="277450" cy="520350"/>
              </a:xfrm>
              <a:custGeom>
                <a:avLst/>
                <a:gdLst/>
                <a:ahLst/>
                <a:cxnLst/>
                <a:rect l="l" t="t" r="r" b="b"/>
                <a:pathLst>
                  <a:path w="11098" h="20814" extrusionOk="0">
                    <a:moveTo>
                      <a:pt x="5542" y="0"/>
                    </a:moveTo>
                    <a:cubicBezTo>
                      <a:pt x="5361" y="0"/>
                      <a:pt x="5185" y="156"/>
                      <a:pt x="5117" y="455"/>
                    </a:cubicBezTo>
                    <a:lnTo>
                      <a:pt x="4156" y="4271"/>
                    </a:lnTo>
                    <a:lnTo>
                      <a:pt x="4748" y="4504"/>
                    </a:lnTo>
                    <a:cubicBezTo>
                      <a:pt x="4884" y="4562"/>
                      <a:pt x="4845" y="4708"/>
                      <a:pt x="4690" y="4708"/>
                    </a:cubicBezTo>
                    <a:lnTo>
                      <a:pt x="4049" y="4698"/>
                    </a:lnTo>
                    <a:lnTo>
                      <a:pt x="1709" y="13999"/>
                    </a:lnTo>
                    <a:lnTo>
                      <a:pt x="3058" y="14552"/>
                    </a:lnTo>
                    <a:cubicBezTo>
                      <a:pt x="3204" y="14634"/>
                      <a:pt x="3188" y="14758"/>
                      <a:pt x="3026" y="14758"/>
                    </a:cubicBezTo>
                    <a:cubicBezTo>
                      <a:pt x="3015" y="14758"/>
                      <a:pt x="3003" y="14757"/>
                      <a:pt x="2991" y="14756"/>
                    </a:cubicBezTo>
                    <a:lnTo>
                      <a:pt x="1525" y="14746"/>
                    </a:lnTo>
                    <a:lnTo>
                      <a:pt x="0" y="20814"/>
                    </a:lnTo>
                    <a:lnTo>
                      <a:pt x="11097" y="20814"/>
                    </a:lnTo>
                    <a:lnTo>
                      <a:pt x="8427" y="10173"/>
                    </a:lnTo>
                    <a:lnTo>
                      <a:pt x="7592" y="10183"/>
                    </a:lnTo>
                    <a:cubicBezTo>
                      <a:pt x="7427" y="10173"/>
                      <a:pt x="7418" y="10047"/>
                      <a:pt x="7524" y="9979"/>
                    </a:cubicBezTo>
                    <a:lnTo>
                      <a:pt x="8262" y="9542"/>
                    </a:lnTo>
                    <a:lnTo>
                      <a:pt x="5990" y="455"/>
                    </a:lnTo>
                    <a:cubicBezTo>
                      <a:pt x="5899" y="148"/>
                      <a:pt x="5718" y="0"/>
                      <a:pt x="5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a:off x="6386075" y="4043125"/>
                <a:ext cx="226725" cy="424925"/>
              </a:xfrm>
              <a:custGeom>
                <a:avLst/>
                <a:gdLst/>
                <a:ahLst/>
                <a:cxnLst/>
                <a:rect l="l" t="t" r="r" b="b"/>
                <a:pathLst>
                  <a:path w="9069" h="16997" extrusionOk="0">
                    <a:moveTo>
                      <a:pt x="4531" y="0"/>
                    </a:moveTo>
                    <a:cubicBezTo>
                      <a:pt x="4383" y="0"/>
                      <a:pt x="4239" y="129"/>
                      <a:pt x="4185" y="375"/>
                    </a:cubicBezTo>
                    <a:lnTo>
                      <a:pt x="3399" y="3482"/>
                    </a:lnTo>
                    <a:lnTo>
                      <a:pt x="3884" y="3676"/>
                    </a:lnTo>
                    <a:cubicBezTo>
                      <a:pt x="3991" y="3725"/>
                      <a:pt x="3962" y="3841"/>
                      <a:pt x="3835" y="3841"/>
                    </a:cubicBezTo>
                    <a:lnTo>
                      <a:pt x="3311" y="3832"/>
                    </a:lnTo>
                    <a:lnTo>
                      <a:pt x="1408" y="11433"/>
                    </a:lnTo>
                    <a:lnTo>
                      <a:pt x="2505" y="11880"/>
                    </a:lnTo>
                    <a:cubicBezTo>
                      <a:pt x="2622" y="11943"/>
                      <a:pt x="2606" y="12047"/>
                      <a:pt x="2480" y="12047"/>
                    </a:cubicBezTo>
                    <a:cubicBezTo>
                      <a:pt x="2470" y="12047"/>
                      <a:pt x="2459" y="12047"/>
                      <a:pt x="2447" y="12045"/>
                    </a:cubicBezTo>
                    <a:lnTo>
                      <a:pt x="1253" y="12035"/>
                    </a:lnTo>
                    <a:lnTo>
                      <a:pt x="1" y="16996"/>
                    </a:lnTo>
                    <a:lnTo>
                      <a:pt x="9068" y="16996"/>
                    </a:lnTo>
                    <a:lnTo>
                      <a:pt x="6884" y="8298"/>
                    </a:lnTo>
                    <a:lnTo>
                      <a:pt x="6204" y="8307"/>
                    </a:lnTo>
                    <a:cubicBezTo>
                      <a:pt x="6068" y="8298"/>
                      <a:pt x="6059" y="8201"/>
                      <a:pt x="6146" y="8142"/>
                    </a:cubicBezTo>
                    <a:lnTo>
                      <a:pt x="6758" y="7793"/>
                    </a:lnTo>
                    <a:lnTo>
                      <a:pt x="4894" y="375"/>
                    </a:lnTo>
                    <a:cubicBezTo>
                      <a:pt x="4822" y="122"/>
                      <a:pt x="4675" y="0"/>
                      <a:pt x="45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 name="Google Shape;398;p8"/>
            <p:cNvSpPr/>
            <p:nvPr/>
          </p:nvSpPr>
          <p:spPr>
            <a:xfrm>
              <a:off x="-8500" y="4451125"/>
              <a:ext cx="8839209" cy="689100"/>
            </a:xfrm>
            <a:custGeom>
              <a:avLst/>
              <a:gdLst/>
              <a:ahLst/>
              <a:cxnLst/>
              <a:rect l="l" t="t" r="r" b="b"/>
              <a:pathLst>
                <a:path w="117095" h="27564" extrusionOk="0">
                  <a:moveTo>
                    <a:pt x="29545" y="0"/>
                  </a:moveTo>
                  <a:cubicBezTo>
                    <a:pt x="19454" y="0"/>
                    <a:pt x="9638" y="925"/>
                    <a:pt x="0" y="3167"/>
                  </a:cubicBezTo>
                  <a:lnTo>
                    <a:pt x="0" y="27554"/>
                  </a:lnTo>
                  <a:cubicBezTo>
                    <a:pt x="950" y="27560"/>
                    <a:pt x="1899" y="27563"/>
                    <a:pt x="2849" y="27563"/>
                  </a:cubicBezTo>
                  <a:cubicBezTo>
                    <a:pt x="40557" y="27563"/>
                    <a:pt x="78618" y="22667"/>
                    <a:pt x="117094" y="12118"/>
                  </a:cubicBezTo>
                  <a:cubicBezTo>
                    <a:pt x="84795" y="6455"/>
                    <a:pt x="56210" y="0"/>
                    <a:pt x="295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a:off x="914050" y="4369625"/>
              <a:ext cx="8229890" cy="773875"/>
            </a:xfrm>
            <a:custGeom>
              <a:avLst/>
              <a:gdLst/>
              <a:ahLst/>
              <a:cxnLst/>
              <a:rect l="l" t="t" r="r" b="b"/>
              <a:pathLst>
                <a:path w="113814" h="30955" extrusionOk="0">
                  <a:moveTo>
                    <a:pt x="102495" y="0"/>
                  </a:moveTo>
                  <a:cubicBezTo>
                    <a:pt x="65360" y="0"/>
                    <a:pt x="54857" y="15522"/>
                    <a:pt x="1" y="30954"/>
                  </a:cubicBezTo>
                  <a:lnTo>
                    <a:pt x="113814" y="30954"/>
                  </a:lnTo>
                  <a:lnTo>
                    <a:pt x="113814" y="431"/>
                  </a:lnTo>
                  <a:cubicBezTo>
                    <a:pt x="109762" y="139"/>
                    <a:pt x="106009" y="0"/>
                    <a:pt x="1024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8"/>
            <p:cNvSpPr/>
            <p:nvPr/>
          </p:nvSpPr>
          <p:spPr>
            <a:xfrm>
              <a:off x="3629925" y="4488476"/>
              <a:ext cx="356253" cy="231028"/>
            </a:xfrm>
            <a:custGeom>
              <a:avLst/>
              <a:gdLst/>
              <a:ahLst/>
              <a:cxnLst/>
              <a:rect l="l" t="t" r="r" b="b"/>
              <a:pathLst>
                <a:path w="7682" h="4982" extrusionOk="0">
                  <a:moveTo>
                    <a:pt x="1292" y="2315"/>
                  </a:moveTo>
                  <a:lnTo>
                    <a:pt x="1302" y="2283"/>
                  </a:lnTo>
                  <a:cubicBezTo>
                    <a:pt x="1345" y="2422"/>
                    <a:pt x="1345" y="2731"/>
                    <a:pt x="1494" y="2848"/>
                  </a:cubicBezTo>
                  <a:cubicBezTo>
                    <a:pt x="1548" y="2891"/>
                    <a:pt x="1569" y="2891"/>
                    <a:pt x="1633" y="2912"/>
                  </a:cubicBezTo>
                  <a:cubicBezTo>
                    <a:pt x="1633" y="3179"/>
                    <a:pt x="1729" y="3008"/>
                    <a:pt x="1782" y="2998"/>
                  </a:cubicBezTo>
                  <a:cubicBezTo>
                    <a:pt x="1804" y="3019"/>
                    <a:pt x="1804" y="3040"/>
                    <a:pt x="1814" y="3062"/>
                  </a:cubicBezTo>
                  <a:cubicBezTo>
                    <a:pt x="1857" y="3115"/>
                    <a:pt x="1900" y="3158"/>
                    <a:pt x="1964" y="3200"/>
                  </a:cubicBezTo>
                  <a:cubicBezTo>
                    <a:pt x="2060" y="3264"/>
                    <a:pt x="2124" y="3286"/>
                    <a:pt x="2252" y="3275"/>
                  </a:cubicBezTo>
                  <a:cubicBezTo>
                    <a:pt x="2273" y="3350"/>
                    <a:pt x="2273" y="3424"/>
                    <a:pt x="2284" y="3499"/>
                  </a:cubicBezTo>
                  <a:cubicBezTo>
                    <a:pt x="2305" y="3574"/>
                    <a:pt x="2358" y="3574"/>
                    <a:pt x="2337" y="3702"/>
                  </a:cubicBezTo>
                  <a:cubicBezTo>
                    <a:pt x="2326" y="3776"/>
                    <a:pt x="2401" y="3926"/>
                    <a:pt x="2433" y="4000"/>
                  </a:cubicBezTo>
                  <a:cubicBezTo>
                    <a:pt x="2465" y="4054"/>
                    <a:pt x="2465" y="4043"/>
                    <a:pt x="2444" y="4107"/>
                  </a:cubicBezTo>
                  <a:cubicBezTo>
                    <a:pt x="2422" y="4256"/>
                    <a:pt x="2348" y="4416"/>
                    <a:pt x="2337" y="4512"/>
                  </a:cubicBezTo>
                  <a:cubicBezTo>
                    <a:pt x="2337" y="4566"/>
                    <a:pt x="2358" y="4566"/>
                    <a:pt x="2284" y="4640"/>
                  </a:cubicBezTo>
                  <a:cubicBezTo>
                    <a:pt x="2252" y="4672"/>
                    <a:pt x="2134" y="4790"/>
                    <a:pt x="2166" y="4832"/>
                  </a:cubicBezTo>
                  <a:cubicBezTo>
                    <a:pt x="2198" y="4854"/>
                    <a:pt x="2230" y="4843"/>
                    <a:pt x="2273" y="4843"/>
                  </a:cubicBezTo>
                  <a:cubicBezTo>
                    <a:pt x="2262" y="4886"/>
                    <a:pt x="2230" y="4896"/>
                    <a:pt x="2209" y="4939"/>
                  </a:cubicBezTo>
                  <a:cubicBezTo>
                    <a:pt x="2273" y="4982"/>
                    <a:pt x="2614" y="4971"/>
                    <a:pt x="2657" y="4950"/>
                  </a:cubicBezTo>
                  <a:cubicBezTo>
                    <a:pt x="2764" y="4886"/>
                    <a:pt x="2678" y="4715"/>
                    <a:pt x="2721" y="4683"/>
                  </a:cubicBezTo>
                  <a:cubicBezTo>
                    <a:pt x="2753" y="4651"/>
                    <a:pt x="2796" y="4672"/>
                    <a:pt x="2806" y="4608"/>
                  </a:cubicBezTo>
                  <a:cubicBezTo>
                    <a:pt x="2828" y="4544"/>
                    <a:pt x="2796" y="4363"/>
                    <a:pt x="2796" y="4288"/>
                  </a:cubicBezTo>
                  <a:cubicBezTo>
                    <a:pt x="2785" y="4182"/>
                    <a:pt x="2785" y="4075"/>
                    <a:pt x="2774" y="3968"/>
                  </a:cubicBezTo>
                  <a:cubicBezTo>
                    <a:pt x="2774" y="3904"/>
                    <a:pt x="2764" y="3862"/>
                    <a:pt x="2796" y="3819"/>
                  </a:cubicBezTo>
                  <a:cubicBezTo>
                    <a:pt x="2849" y="3723"/>
                    <a:pt x="2860" y="3648"/>
                    <a:pt x="2860" y="3542"/>
                  </a:cubicBezTo>
                  <a:cubicBezTo>
                    <a:pt x="2870" y="3488"/>
                    <a:pt x="2881" y="3456"/>
                    <a:pt x="2892" y="3403"/>
                  </a:cubicBezTo>
                  <a:cubicBezTo>
                    <a:pt x="2924" y="3318"/>
                    <a:pt x="2945" y="3232"/>
                    <a:pt x="2956" y="3126"/>
                  </a:cubicBezTo>
                  <a:cubicBezTo>
                    <a:pt x="3073" y="3051"/>
                    <a:pt x="3212" y="3008"/>
                    <a:pt x="3361" y="2966"/>
                  </a:cubicBezTo>
                  <a:cubicBezTo>
                    <a:pt x="3532" y="2934"/>
                    <a:pt x="3670" y="2976"/>
                    <a:pt x="3852" y="3019"/>
                  </a:cubicBezTo>
                  <a:cubicBezTo>
                    <a:pt x="3926" y="3030"/>
                    <a:pt x="4300" y="3115"/>
                    <a:pt x="4332" y="3126"/>
                  </a:cubicBezTo>
                  <a:cubicBezTo>
                    <a:pt x="4492" y="3200"/>
                    <a:pt x="4577" y="3254"/>
                    <a:pt x="4769" y="3296"/>
                  </a:cubicBezTo>
                  <a:lnTo>
                    <a:pt x="4759" y="3392"/>
                  </a:lnTo>
                  <a:cubicBezTo>
                    <a:pt x="4791" y="3435"/>
                    <a:pt x="4919" y="3478"/>
                    <a:pt x="4951" y="3403"/>
                  </a:cubicBezTo>
                  <a:cubicBezTo>
                    <a:pt x="4993" y="3296"/>
                    <a:pt x="5025" y="3232"/>
                    <a:pt x="5121" y="3179"/>
                  </a:cubicBezTo>
                  <a:cubicBezTo>
                    <a:pt x="5143" y="3168"/>
                    <a:pt x="5367" y="3115"/>
                    <a:pt x="5441" y="3094"/>
                  </a:cubicBezTo>
                  <a:cubicBezTo>
                    <a:pt x="5527" y="3062"/>
                    <a:pt x="5644" y="3008"/>
                    <a:pt x="5697" y="2955"/>
                  </a:cubicBezTo>
                  <a:cubicBezTo>
                    <a:pt x="5751" y="2902"/>
                    <a:pt x="5868" y="2795"/>
                    <a:pt x="5911" y="2752"/>
                  </a:cubicBezTo>
                  <a:cubicBezTo>
                    <a:pt x="5985" y="2699"/>
                    <a:pt x="5985" y="2699"/>
                    <a:pt x="6103" y="2688"/>
                  </a:cubicBezTo>
                  <a:cubicBezTo>
                    <a:pt x="6156" y="2870"/>
                    <a:pt x="6156" y="2955"/>
                    <a:pt x="6273" y="3094"/>
                  </a:cubicBezTo>
                  <a:cubicBezTo>
                    <a:pt x="6327" y="3147"/>
                    <a:pt x="6316" y="3168"/>
                    <a:pt x="6327" y="3243"/>
                  </a:cubicBezTo>
                  <a:cubicBezTo>
                    <a:pt x="6401" y="3542"/>
                    <a:pt x="6455" y="3339"/>
                    <a:pt x="6508" y="3840"/>
                  </a:cubicBezTo>
                  <a:cubicBezTo>
                    <a:pt x="6551" y="4160"/>
                    <a:pt x="6487" y="4374"/>
                    <a:pt x="6337" y="4619"/>
                  </a:cubicBezTo>
                  <a:cubicBezTo>
                    <a:pt x="6295" y="4704"/>
                    <a:pt x="6295" y="4662"/>
                    <a:pt x="6241" y="4715"/>
                  </a:cubicBezTo>
                  <a:cubicBezTo>
                    <a:pt x="6220" y="4736"/>
                    <a:pt x="6124" y="4928"/>
                    <a:pt x="6103" y="4960"/>
                  </a:cubicBezTo>
                  <a:cubicBezTo>
                    <a:pt x="6113" y="4960"/>
                    <a:pt x="6113" y="4971"/>
                    <a:pt x="6113" y="4971"/>
                  </a:cubicBezTo>
                  <a:lnTo>
                    <a:pt x="6551" y="4971"/>
                  </a:lnTo>
                  <a:cubicBezTo>
                    <a:pt x="6561" y="4960"/>
                    <a:pt x="6572" y="4960"/>
                    <a:pt x="6572" y="4950"/>
                  </a:cubicBezTo>
                  <a:cubicBezTo>
                    <a:pt x="6583" y="4939"/>
                    <a:pt x="6625" y="4832"/>
                    <a:pt x="6625" y="4811"/>
                  </a:cubicBezTo>
                  <a:cubicBezTo>
                    <a:pt x="6753" y="4790"/>
                    <a:pt x="6711" y="4747"/>
                    <a:pt x="6753" y="4662"/>
                  </a:cubicBezTo>
                  <a:cubicBezTo>
                    <a:pt x="6807" y="4544"/>
                    <a:pt x="6892" y="4235"/>
                    <a:pt x="6903" y="4096"/>
                  </a:cubicBezTo>
                  <a:cubicBezTo>
                    <a:pt x="6903" y="4043"/>
                    <a:pt x="6892" y="4032"/>
                    <a:pt x="6935" y="4011"/>
                  </a:cubicBezTo>
                  <a:cubicBezTo>
                    <a:pt x="7009" y="4203"/>
                    <a:pt x="7031" y="4619"/>
                    <a:pt x="6903" y="4811"/>
                  </a:cubicBezTo>
                  <a:cubicBezTo>
                    <a:pt x="6892" y="4832"/>
                    <a:pt x="6807" y="4928"/>
                    <a:pt x="6775" y="4971"/>
                  </a:cubicBezTo>
                  <a:lnTo>
                    <a:pt x="7276" y="4971"/>
                  </a:lnTo>
                  <a:cubicBezTo>
                    <a:pt x="7276" y="4918"/>
                    <a:pt x="7265" y="4854"/>
                    <a:pt x="7276" y="4822"/>
                  </a:cubicBezTo>
                  <a:cubicBezTo>
                    <a:pt x="7489" y="4811"/>
                    <a:pt x="7404" y="4683"/>
                    <a:pt x="7393" y="4587"/>
                  </a:cubicBezTo>
                  <a:cubicBezTo>
                    <a:pt x="7351" y="4352"/>
                    <a:pt x="7361" y="4022"/>
                    <a:pt x="7361" y="3776"/>
                  </a:cubicBezTo>
                  <a:cubicBezTo>
                    <a:pt x="7361" y="3712"/>
                    <a:pt x="7361" y="3638"/>
                    <a:pt x="7361" y="3574"/>
                  </a:cubicBezTo>
                  <a:cubicBezTo>
                    <a:pt x="7361" y="3510"/>
                    <a:pt x="7361" y="3584"/>
                    <a:pt x="7372" y="3488"/>
                  </a:cubicBezTo>
                  <a:cubicBezTo>
                    <a:pt x="7383" y="3456"/>
                    <a:pt x="7383" y="3435"/>
                    <a:pt x="7415" y="3424"/>
                  </a:cubicBezTo>
                  <a:cubicBezTo>
                    <a:pt x="7415" y="3627"/>
                    <a:pt x="7340" y="3584"/>
                    <a:pt x="7383" y="3680"/>
                  </a:cubicBezTo>
                  <a:cubicBezTo>
                    <a:pt x="7393" y="3723"/>
                    <a:pt x="7393" y="3712"/>
                    <a:pt x="7425" y="3744"/>
                  </a:cubicBezTo>
                  <a:cubicBezTo>
                    <a:pt x="7425" y="3830"/>
                    <a:pt x="7404" y="3851"/>
                    <a:pt x="7436" y="3947"/>
                  </a:cubicBezTo>
                  <a:cubicBezTo>
                    <a:pt x="7436" y="3787"/>
                    <a:pt x="7457" y="3670"/>
                    <a:pt x="7479" y="3520"/>
                  </a:cubicBezTo>
                  <a:cubicBezTo>
                    <a:pt x="7489" y="3563"/>
                    <a:pt x="7479" y="3563"/>
                    <a:pt x="7500" y="3606"/>
                  </a:cubicBezTo>
                  <a:cubicBezTo>
                    <a:pt x="7511" y="3627"/>
                    <a:pt x="7511" y="3659"/>
                    <a:pt x="7500" y="3691"/>
                  </a:cubicBezTo>
                  <a:cubicBezTo>
                    <a:pt x="7500" y="3755"/>
                    <a:pt x="7489" y="3840"/>
                    <a:pt x="7532" y="3872"/>
                  </a:cubicBezTo>
                  <a:cubicBezTo>
                    <a:pt x="7500" y="3680"/>
                    <a:pt x="7521" y="3787"/>
                    <a:pt x="7521" y="3627"/>
                  </a:cubicBezTo>
                  <a:cubicBezTo>
                    <a:pt x="7521" y="3595"/>
                    <a:pt x="7479" y="3520"/>
                    <a:pt x="7543" y="3424"/>
                  </a:cubicBezTo>
                  <a:cubicBezTo>
                    <a:pt x="7575" y="3446"/>
                    <a:pt x="7564" y="3520"/>
                    <a:pt x="7553" y="3563"/>
                  </a:cubicBezTo>
                  <a:cubicBezTo>
                    <a:pt x="7543" y="3606"/>
                    <a:pt x="7532" y="3659"/>
                    <a:pt x="7575" y="3702"/>
                  </a:cubicBezTo>
                  <a:cubicBezTo>
                    <a:pt x="7564" y="3616"/>
                    <a:pt x="7553" y="3648"/>
                    <a:pt x="7585" y="3563"/>
                  </a:cubicBezTo>
                  <a:cubicBezTo>
                    <a:pt x="7596" y="3520"/>
                    <a:pt x="7596" y="3467"/>
                    <a:pt x="7596" y="3414"/>
                  </a:cubicBezTo>
                  <a:cubicBezTo>
                    <a:pt x="7575" y="3243"/>
                    <a:pt x="7564" y="3339"/>
                    <a:pt x="7607" y="3211"/>
                  </a:cubicBezTo>
                  <a:cubicBezTo>
                    <a:pt x="7617" y="3190"/>
                    <a:pt x="7617" y="3158"/>
                    <a:pt x="7628" y="3147"/>
                  </a:cubicBezTo>
                  <a:cubicBezTo>
                    <a:pt x="7681" y="3232"/>
                    <a:pt x="7543" y="3414"/>
                    <a:pt x="7649" y="3488"/>
                  </a:cubicBezTo>
                  <a:cubicBezTo>
                    <a:pt x="7628" y="3414"/>
                    <a:pt x="7639" y="3371"/>
                    <a:pt x="7649" y="3296"/>
                  </a:cubicBezTo>
                  <a:cubicBezTo>
                    <a:pt x="7671" y="3222"/>
                    <a:pt x="7660" y="3200"/>
                    <a:pt x="7660" y="3126"/>
                  </a:cubicBezTo>
                  <a:cubicBezTo>
                    <a:pt x="7660" y="3072"/>
                    <a:pt x="7681" y="2998"/>
                    <a:pt x="7681" y="2934"/>
                  </a:cubicBezTo>
                  <a:cubicBezTo>
                    <a:pt x="7681" y="2827"/>
                    <a:pt x="7660" y="2816"/>
                    <a:pt x="7639" y="2774"/>
                  </a:cubicBezTo>
                  <a:cubicBezTo>
                    <a:pt x="7585" y="2699"/>
                    <a:pt x="7639" y="2507"/>
                    <a:pt x="7607" y="2400"/>
                  </a:cubicBezTo>
                  <a:cubicBezTo>
                    <a:pt x="7575" y="2294"/>
                    <a:pt x="7553" y="2176"/>
                    <a:pt x="7532" y="2069"/>
                  </a:cubicBezTo>
                  <a:cubicBezTo>
                    <a:pt x="7500" y="1920"/>
                    <a:pt x="7500" y="1856"/>
                    <a:pt x="7511" y="1696"/>
                  </a:cubicBezTo>
                  <a:cubicBezTo>
                    <a:pt x="7511" y="1568"/>
                    <a:pt x="7532" y="1451"/>
                    <a:pt x="7532" y="1312"/>
                  </a:cubicBezTo>
                  <a:cubicBezTo>
                    <a:pt x="7532" y="1067"/>
                    <a:pt x="7489" y="843"/>
                    <a:pt x="7425" y="619"/>
                  </a:cubicBezTo>
                  <a:cubicBezTo>
                    <a:pt x="7308" y="213"/>
                    <a:pt x="6935" y="0"/>
                    <a:pt x="6561" y="96"/>
                  </a:cubicBezTo>
                  <a:cubicBezTo>
                    <a:pt x="6508" y="107"/>
                    <a:pt x="6465" y="128"/>
                    <a:pt x="6401" y="128"/>
                  </a:cubicBezTo>
                  <a:cubicBezTo>
                    <a:pt x="6167" y="160"/>
                    <a:pt x="5921" y="171"/>
                    <a:pt x="5687" y="203"/>
                  </a:cubicBezTo>
                  <a:cubicBezTo>
                    <a:pt x="5569" y="213"/>
                    <a:pt x="5473" y="245"/>
                    <a:pt x="5367" y="267"/>
                  </a:cubicBezTo>
                  <a:cubicBezTo>
                    <a:pt x="5217" y="309"/>
                    <a:pt x="4876" y="320"/>
                    <a:pt x="4673" y="363"/>
                  </a:cubicBezTo>
                  <a:cubicBezTo>
                    <a:pt x="4535" y="384"/>
                    <a:pt x="4417" y="437"/>
                    <a:pt x="4374" y="448"/>
                  </a:cubicBezTo>
                  <a:cubicBezTo>
                    <a:pt x="4118" y="480"/>
                    <a:pt x="3873" y="480"/>
                    <a:pt x="3606" y="459"/>
                  </a:cubicBezTo>
                  <a:cubicBezTo>
                    <a:pt x="3244" y="437"/>
                    <a:pt x="3233" y="395"/>
                    <a:pt x="2913" y="331"/>
                  </a:cubicBezTo>
                  <a:cubicBezTo>
                    <a:pt x="2700" y="277"/>
                    <a:pt x="2710" y="299"/>
                    <a:pt x="2540" y="288"/>
                  </a:cubicBezTo>
                  <a:cubicBezTo>
                    <a:pt x="2305" y="267"/>
                    <a:pt x="2060" y="21"/>
                    <a:pt x="1526" y="128"/>
                  </a:cubicBezTo>
                  <a:cubicBezTo>
                    <a:pt x="1494" y="139"/>
                    <a:pt x="1452" y="139"/>
                    <a:pt x="1420" y="139"/>
                  </a:cubicBezTo>
                  <a:cubicBezTo>
                    <a:pt x="1377" y="128"/>
                    <a:pt x="1345" y="128"/>
                    <a:pt x="1313" y="128"/>
                  </a:cubicBezTo>
                  <a:cubicBezTo>
                    <a:pt x="1206" y="160"/>
                    <a:pt x="1292" y="171"/>
                    <a:pt x="1153" y="117"/>
                  </a:cubicBezTo>
                  <a:cubicBezTo>
                    <a:pt x="1004" y="64"/>
                    <a:pt x="940" y="64"/>
                    <a:pt x="822" y="128"/>
                  </a:cubicBezTo>
                  <a:cubicBezTo>
                    <a:pt x="780" y="149"/>
                    <a:pt x="737" y="171"/>
                    <a:pt x="694" y="192"/>
                  </a:cubicBezTo>
                  <a:cubicBezTo>
                    <a:pt x="641" y="224"/>
                    <a:pt x="609" y="256"/>
                    <a:pt x="556" y="245"/>
                  </a:cubicBezTo>
                  <a:cubicBezTo>
                    <a:pt x="492" y="235"/>
                    <a:pt x="417" y="224"/>
                    <a:pt x="353" y="203"/>
                  </a:cubicBezTo>
                  <a:cubicBezTo>
                    <a:pt x="278" y="181"/>
                    <a:pt x="257" y="160"/>
                    <a:pt x="204" y="128"/>
                  </a:cubicBezTo>
                  <a:cubicBezTo>
                    <a:pt x="161" y="107"/>
                    <a:pt x="86" y="85"/>
                    <a:pt x="43" y="128"/>
                  </a:cubicBezTo>
                  <a:cubicBezTo>
                    <a:pt x="1" y="171"/>
                    <a:pt x="22" y="224"/>
                    <a:pt x="22" y="277"/>
                  </a:cubicBezTo>
                  <a:cubicBezTo>
                    <a:pt x="54" y="309"/>
                    <a:pt x="118" y="576"/>
                    <a:pt x="310" y="608"/>
                  </a:cubicBezTo>
                  <a:cubicBezTo>
                    <a:pt x="310" y="693"/>
                    <a:pt x="321" y="725"/>
                    <a:pt x="364" y="789"/>
                  </a:cubicBezTo>
                  <a:cubicBezTo>
                    <a:pt x="417" y="864"/>
                    <a:pt x="342" y="875"/>
                    <a:pt x="406" y="981"/>
                  </a:cubicBezTo>
                  <a:cubicBezTo>
                    <a:pt x="438" y="1013"/>
                    <a:pt x="428" y="1024"/>
                    <a:pt x="406" y="1067"/>
                  </a:cubicBezTo>
                  <a:cubicBezTo>
                    <a:pt x="385" y="1120"/>
                    <a:pt x="353" y="1205"/>
                    <a:pt x="310" y="1248"/>
                  </a:cubicBezTo>
                  <a:cubicBezTo>
                    <a:pt x="289" y="1259"/>
                    <a:pt x="193" y="1312"/>
                    <a:pt x="182" y="1355"/>
                  </a:cubicBezTo>
                  <a:cubicBezTo>
                    <a:pt x="161" y="1387"/>
                    <a:pt x="193" y="1397"/>
                    <a:pt x="193" y="1451"/>
                  </a:cubicBezTo>
                  <a:cubicBezTo>
                    <a:pt x="172" y="1621"/>
                    <a:pt x="172" y="1568"/>
                    <a:pt x="236" y="1643"/>
                  </a:cubicBezTo>
                  <a:cubicBezTo>
                    <a:pt x="278" y="1696"/>
                    <a:pt x="353" y="1707"/>
                    <a:pt x="438" y="1707"/>
                  </a:cubicBezTo>
                  <a:cubicBezTo>
                    <a:pt x="502" y="1707"/>
                    <a:pt x="460" y="1717"/>
                    <a:pt x="513" y="1749"/>
                  </a:cubicBezTo>
                  <a:cubicBezTo>
                    <a:pt x="556" y="1771"/>
                    <a:pt x="588" y="1760"/>
                    <a:pt x="630" y="1760"/>
                  </a:cubicBezTo>
                  <a:cubicBezTo>
                    <a:pt x="694" y="1867"/>
                    <a:pt x="758" y="1803"/>
                    <a:pt x="833" y="1877"/>
                  </a:cubicBezTo>
                  <a:cubicBezTo>
                    <a:pt x="897" y="1952"/>
                    <a:pt x="1004" y="1909"/>
                    <a:pt x="1089" y="1920"/>
                  </a:cubicBezTo>
                  <a:cubicBezTo>
                    <a:pt x="1132" y="1995"/>
                    <a:pt x="1100" y="2037"/>
                    <a:pt x="1206" y="2187"/>
                  </a:cubicBezTo>
                  <a:cubicBezTo>
                    <a:pt x="1228" y="2229"/>
                    <a:pt x="1281" y="2262"/>
                    <a:pt x="1292" y="2304"/>
                  </a:cubicBezTo>
                  <a:cubicBezTo>
                    <a:pt x="1292" y="2304"/>
                    <a:pt x="1292" y="2315"/>
                    <a:pt x="1292" y="2315"/>
                  </a:cubicBezTo>
                  <a:close/>
                  <a:moveTo>
                    <a:pt x="7351" y="3446"/>
                  </a:moveTo>
                  <a:cubicBezTo>
                    <a:pt x="7351" y="3403"/>
                    <a:pt x="7340" y="3371"/>
                    <a:pt x="7340" y="3328"/>
                  </a:cubicBezTo>
                  <a:cubicBezTo>
                    <a:pt x="7329" y="3286"/>
                    <a:pt x="7340" y="3254"/>
                    <a:pt x="7329" y="3211"/>
                  </a:cubicBezTo>
                  <a:cubicBezTo>
                    <a:pt x="7319" y="3115"/>
                    <a:pt x="7276" y="3094"/>
                    <a:pt x="7233" y="3051"/>
                  </a:cubicBezTo>
                  <a:cubicBezTo>
                    <a:pt x="7191" y="2998"/>
                    <a:pt x="7105" y="2784"/>
                    <a:pt x="7105" y="2678"/>
                  </a:cubicBezTo>
                  <a:cubicBezTo>
                    <a:pt x="7105" y="2592"/>
                    <a:pt x="7137" y="2550"/>
                    <a:pt x="7169" y="2496"/>
                  </a:cubicBezTo>
                  <a:cubicBezTo>
                    <a:pt x="7191" y="2464"/>
                    <a:pt x="7191" y="2432"/>
                    <a:pt x="7212" y="2411"/>
                  </a:cubicBezTo>
                  <a:cubicBezTo>
                    <a:pt x="7244" y="2336"/>
                    <a:pt x="7287" y="2219"/>
                    <a:pt x="7308" y="2133"/>
                  </a:cubicBezTo>
                  <a:cubicBezTo>
                    <a:pt x="7329" y="2080"/>
                    <a:pt x="7340" y="2005"/>
                    <a:pt x="7361" y="1952"/>
                  </a:cubicBezTo>
                  <a:cubicBezTo>
                    <a:pt x="7404" y="1995"/>
                    <a:pt x="7361" y="2155"/>
                    <a:pt x="7361" y="2197"/>
                  </a:cubicBezTo>
                  <a:cubicBezTo>
                    <a:pt x="7329" y="2347"/>
                    <a:pt x="7351" y="2411"/>
                    <a:pt x="7340" y="2454"/>
                  </a:cubicBezTo>
                  <a:cubicBezTo>
                    <a:pt x="7329" y="2518"/>
                    <a:pt x="7329" y="2507"/>
                    <a:pt x="7329" y="2582"/>
                  </a:cubicBezTo>
                  <a:cubicBezTo>
                    <a:pt x="7329" y="2614"/>
                    <a:pt x="7319" y="2667"/>
                    <a:pt x="7308" y="2699"/>
                  </a:cubicBezTo>
                  <a:cubicBezTo>
                    <a:pt x="7297" y="2827"/>
                    <a:pt x="7255" y="2859"/>
                    <a:pt x="7329" y="2923"/>
                  </a:cubicBezTo>
                  <a:cubicBezTo>
                    <a:pt x="7297" y="3083"/>
                    <a:pt x="7361" y="3083"/>
                    <a:pt x="7372" y="3190"/>
                  </a:cubicBezTo>
                  <a:cubicBezTo>
                    <a:pt x="7372" y="3222"/>
                    <a:pt x="7361" y="3232"/>
                    <a:pt x="7372" y="3264"/>
                  </a:cubicBezTo>
                  <a:cubicBezTo>
                    <a:pt x="7383" y="3296"/>
                    <a:pt x="7383" y="3286"/>
                    <a:pt x="7372" y="3328"/>
                  </a:cubicBezTo>
                  <a:cubicBezTo>
                    <a:pt x="7372" y="3360"/>
                    <a:pt x="7361" y="3414"/>
                    <a:pt x="7351" y="3446"/>
                  </a:cubicBezTo>
                  <a:lnTo>
                    <a:pt x="7351" y="34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 name="Google Shape;401;p8"/>
            <p:cNvGrpSpPr/>
            <p:nvPr/>
          </p:nvGrpSpPr>
          <p:grpSpPr>
            <a:xfrm>
              <a:off x="6440025" y="4277892"/>
              <a:ext cx="2168925" cy="664158"/>
              <a:chOff x="6440025" y="4277892"/>
              <a:chExt cx="2168925" cy="664158"/>
            </a:xfrm>
          </p:grpSpPr>
          <p:sp>
            <p:nvSpPr>
              <p:cNvPr id="402" name="Google Shape;402;p8"/>
              <p:cNvSpPr/>
              <p:nvPr/>
            </p:nvSpPr>
            <p:spPr>
              <a:xfrm>
                <a:off x="6440025" y="4844550"/>
                <a:ext cx="1060800" cy="97500"/>
              </a:xfrm>
              <a:prstGeom prst="flowChartConnector">
                <a:avLst/>
              </a:pr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6986250" y="4671475"/>
                <a:ext cx="1622700" cy="97500"/>
              </a:xfrm>
              <a:prstGeom prst="flowChartConnector">
                <a:avLst/>
              </a:pr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8"/>
              <p:cNvSpPr/>
              <p:nvPr/>
            </p:nvSpPr>
            <p:spPr>
              <a:xfrm>
                <a:off x="7540030" y="4488785"/>
                <a:ext cx="969797" cy="252412"/>
              </a:xfrm>
              <a:custGeom>
                <a:avLst/>
                <a:gdLst/>
                <a:ahLst/>
                <a:cxnLst/>
                <a:rect l="l" t="t" r="r" b="b"/>
                <a:pathLst>
                  <a:path w="22680" h="5903" extrusionOk="0">
                    <a:moveTo>
                      <a:pt x="0" y="0"/>
                    </a:moveTo>
                    <a:lnTo>
                      <a:pt x="0" y="5903"/>
                    </a:lnTo>
                    <a:lnTo>
                      <a:pt x="22679" y="5903"/>
                    </a:lnTo>
                    <a:lnTo>
                      <a:pt x="226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8"/>
              <p:cNvSpPr/>
              <p:nvPr/>
            </p:nvSpPr>
            <p:spPr>
              <a:xfrm>
                <a:off x="7163411" y="4277892"/>
                <a:ext cx="382403" cy="463305"/>
              </a:xfrm>
              <a:custGeom>
                <a:avLst/>
                <a:gdLst/>
                <a:ahLst/>
                <a:cxnLst/>
                <a:rect l="l" t="t" r="r" b="b"/>
                <a:pathLst>
                  <a:path w="8943" h="10835" extrusionOk="0">
                    <a:moveTo>
                      <a:pt x="4477" y="0"/>
                    </a:moveTo>
                    <a:lnTo>
                      <a:pt x="1" y="4932"/>
                    </a:lnTo>
                    <a:lnTo>
                      <a:pt x="1" y="10835"/>
                    </a:lnTo>
                    <a:lnTo>
                      <a:pt x="8942" y="10835"/>
                    </a:lnTo>
                    <a:lnTo>
                      <a:pt x="8942" y="4932"/>
                    </a:lnTo>
                    <a:lnTo>
                      <a:pt x="4477" y="0"/>
                    </a:lnTo>
                    <a:close/>
                  </a:path>
                </a:pathLst>
              </a:custGeom>
              <a:solidFill>
                <a:srgbClr val="6A1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8"/>
              <p:cNvSpPr/>
              <p:nvPr/>
            </p:nvSpPr>
            <p:spPr>
              <a:xfrm>
                <a:off x="7349064" y="4277892"/>
                <a:ext cx="1160763" cy="210935"/>
              </a:xfrm>
              <a:custGeom>
                <a:avLst/>
                <a:gdLst/>
                <a:ahLst/>
                <a:cxnLst/>
                <a:rect l="l" t="t" r="r" b="b"/>
                <a:pathLst>
                  <a:path w="27146" h="4933" extrusionOk="0">
                    <a:moveTo>
                      <a:pt x="1" y="0"/>
                    </a:moveTo>
                    <a:lnTo>
                      <a:pt x="4466" y="4932"/>
                    </a:lnTo>
                    <a:lnTo>
                      <a:pt x="27145" y="4932"/>
                    </a:lnTo>
                    <a:lnTo>
                      <a:pt x="226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8"/>
              <p:cNvSpPr/>
              <p:nvPr/>
            </p:nvSpPr>
            <p:spPr>
              <a:xfrm>
                <a:off x="7599809" y="4554763"/>
                <a:ext cx="46523" cy="41135"/>
              </a:xfrm>
              <a:custGeom>
                <a:avLst/>
                <a:gdLst/>
                <a:ahLst/>
                <a:cxnLst/>
                <a:rect l="l" t="t" r="r" b="b"/>
                <a:pathLst>
                  <a:path w="1088" h="962" extrusionOk="0">
                    <a:moveTo>
                      <a:pt x="0" y="1"/>
                    </a:moveTo>
                    <a:lnTo>
                      <a:pt x="0" y="962"/>
                    </a:lnTo>
                    <a:lnTo>
                      <a:pt x="1088" y="962"/>
                    </a:lnTo>
                    <a:lnTo>
                      <a:pt x="10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8"/>
              <p:cNvSpPr/>
              <p:nvPr/>
            </p:nvSpPr>
            <p:spPr>
              <a:xfrm>
                <a:off x="8270671" y="4554763"/>
                <a:ext cx="46950" cy="41135"/>
              </a:xfrm>
              <a:custGeom>
                <a:avLst/>
                <a:gdLst/>
                <a:ahLst/>
                <a:cxnLst/>
                <a:rect l="l" t="t" r="r" b="b"/>
                <a:pathLst>
                  <a:path w="1098" h="962" extrusionOk="0">
                    <a:moveTo>
                      <a:pt x="0" y="1"/>
                    </a:moveTo>
                    <a:lnTo>
                      <a:pt x="0" y="962"/>
                    </a:lnTo>
                    <a:lnTo>
                      <a:pt x="1097" y="962"/>
                    </a:lnTo>
                    <a:lnTo>
                      <a:pt x="10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8405151" y="4554763"/>
                <a:ext cx="46566" cy="41135"/>
              </a:xfrm>
              <a:custGeom>
                <a:avLst/>
                <a:gdLst/>
                <a:ahLst/>
                <a:cxnLst/>
                <a:rect l="l" t="t" r="r" b="b"/>
                <a:pathLst>
                  <a:path w="1089" h="962" extrusionOk="0">
                    <a:moveTo>
                      <a:pt x="1" y="1"/>
                    </a:moveTo>
                    <a:lnTo>
                      <a:pt x="1" y="962"/>
                    </a:lnTo>
                    <a:lnTo>
                      <a:pt x="1088" y="962"/>
                    </a:lnTo>
                    <a:lnTo>
                      <a:pt x="10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7733904" y="4554763"/>
                <a:ext cx="46523" cy="41135"/>
              </a:xfrm>
              <a:custGeom>
                <a:avLst/>
                <a:gdLst/>
                <a:ahLst/>
                <a:cxnLst/>
                <a:rect l="l" t="t" r="r" b="b"/>
                <a:pathLst>
                  <a:path w="1088" h="962" extrusionOk="0">
                    <a:moveTo>
                      <a:pt x="0" y="1"/>
                    </a:moveTo>
                    <a:lnTo>
                      <a:pt x="0" y="962"/>
                    </a:lnTo>
                    <a:lnTo>
                      <a:pt x="1088" y="962"/>
                    </a:lnTo>
                    <a:lnTo>
                      <a:pt x="10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7868000" y="4554763"/>
                <a:ext cx="46523" cy="41135"/>
              </a:xfrm>
              <a:custGeom>
                <a:avLst/>
                <a:gdLst/>
                <a:ahLst/>
                <a:cxnLst/>
                <a:rect l="l" t="t" r="r" b="b"/>
                <a:pathLst>
                  <a:path w="1088" h="962" extrusionOk="0">
                    <a:moveTo>
                      <a:pt x="0" y="1"/>
                    </a:moveTo>
                    <a:lnTo>
                      <a:pt x="0" y="962"/>
                    </a:lnTo>
                    <a:lnTo>
                      <a:pt x="1087" y="962"/>
                    </a:lnTo>
                    <a:lnTo>
                      <a:pt x="10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8002480" y="4554763"/>
                <a:ext cx="46566" cy="41135"/>
              </a:xfrm>
              <a:custGeom>
                <a:avLst/>
                <a:gdLst/>
                <a:ahLst/>
                <a:cxnLst/>
                <a:rect l="l" t="t" r="r" b="b"/>
                <a:pathLst>
                  <a:path w="1089" h="962" extrusionOk="0">
                    <a:moveTo>
                      <a:pt x="1" y="1"/>
                    </a:moveTo>
                    <a:lnTo>
                      <a:pt x="1" y="962"/>
                    </a:lnTo>
                    <a:lnTo>
                      <a:pt x="1088" y="962"/>
                    </a:lnTo>
                    <a:lnTo>
                      <a:pt x="10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8136575" y="4554763"/>
                <a:ext cx="46523" cy="41135"/>
              </a:xfrm>
              <a:custGeom>
                <a:avLst/>
                <a:gdLst/>
                <a:ahLst/>
                <a:cxnLst/>
                <a:rect l="l" t="t" r="r" b="b"/>
                <a:pathLst>
                  <a:path w="1088" h="962" extrusionOk="0">
                    <a:moveTo>
                      <a:pt x="1" y="1"/>
                    </a:moveTo>
                    <a:lnTo>
                      <a:pt x="1" y="962"/>
                    </a:lnTo>
                    <a:lnTo>
                      <a:pt x="1088" y="962"/>
                    </a:lnTo>
                    <a:lnTo>
                      <a:pt x="10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8"/>
              <p:cNvSpPr/>
              <p:nvPr/>
            </p:nvSpPr>
            <p:spPr>
              <a:xfrm>
                <a:off x="7222024" y="4554763"/>
                <a:ext cx="34935" cy="113784"/>
              </a:xfrm>
              <a:custGeom>
                <a:avLst/>
                <a:gdLst/>
                <a:ahLst/>
                <a:cxnLst/>
                <a:rect l="l" t="t" r="r" b="b"/>
                <a:pathLst>
                  <a:path w="817" h="2661" extrusionOk="0">
                    <a:moveTo>
                      <a:pt x="1" y="1"/>
                    </a:moveTo>
                    <a:lnTo>
                      <a:pt x="1" y="2661"/>
                    </a:lnTo>
                    <a:lnTo>
                      <a:pt x="816" y="2661"/>
                    </a:lnTo>
                    <a:lnTo>
                      <a:pt x="816" y="1"/>
                    </a:lnTo>
                    <a:close/>
                  </a:path>
                </a:pathLst>
              </a:custGeom>
              <a:solidFill>
                <a:srgbClr val="192B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8"/>
              <p:cNvSpPr/>
              <p:nvPr/>
            </p:nvSpPr>
            <p:spPr>
              <a:xfrm>
                <a:off x="7331233" y="4554763"/>
                <a:ext cx="35320" cy="113784"/>
              </a:xfrm>
              <a:custGeom>
                <a:avLst/>
                <a:gdLst/>
                <a:ahLst/>
                <a:cxnLst/>
                <a:rect l="l" t="t" r="r" b="b"/>
                <a:pathLst>
                  <a:path w="826" h="2661" extrusionOk="0">
                    <a:moveTo>
                      <a:pt x="0" y="1"/>
                    </a:moveTo>
                    <a:lnTo>
                      <a:pt x="0" y="2661"/>
                    </a:lnTo>
                    <a:lnTo>
                      <a:pt x="825" y="2661"/>
                    </a:lnTo>
                    <a:lnTo>
                      <a:pt x="8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7440827" y="4554763"/>
                <a:ext cx="35320" cy="113784"/>
              </a:xfrm>
              <a:custGeom>
                <a:avLst/>
                <a:gdLst/>
                <a:ahLst/>
                <a:cxnLst/>
                <a:rect l="l" t="t" r="r" b="b"/>
                <a:pathLst>
                  <a:path w="826" h="2661" extrusionOk="0">
                    <a:moveTo>
                      <a:pt x="0" y="1"/>
                    </a:moveTo>
                    <a:lnTo>
                      <a:pt x="0" y="2661"/>
                    </a:lnTo>
                    <a:lnTo>
                      <a:pt x="825" y="2661"/>
                    </a:lnTo>
                    <a:lnTo>
                      <a:pt x="8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6926852" y="4663117"/>
                <a:ext cx="455480" cy="252455"/>
              </a:xfrm>
              <a:custGeom>
                <a:avLst/>
                <a:gdLst/>
                <a:ahLst/>
                <a:cxnLst/>
                <a:rect l="l" t="t" r="r" b="b"/>
                <a:pathLst>
                  <a:path w="10652" h="5904" extrusionOk="0">
                    <a:moveTo>
                      <a:pt x="1" y="1"/>
                    </a:moveTo>
                    <a:lnTo>
                      <a:pt x="1" y="5903"/>
                    </a:lnTo>
                    <a:lnTo>
                      <a:pt x="10651" y="5903"/>
                    </a:lnTo>
                    <a:lnTo>
                      <a:pt x="106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6544535" y="4452225"/>
                <a:ext cx="382360" cy="463347"/>
              </a:xfrm>
              <a:custGeom>
                <a:avLst/>
                <a:gdLst/>
                <a:ahLst/>
                <a:cxnLst/>
                <a:rect l="l" t="t" r="r" b="b"/>
                <a:pathLst>
                  <a:path w="8942" h="10836" extrusionOk="0">
                    <a:moveTo>
                      <a:pt x="4466" y="1"/>
                    </a:moveTo>
                    <a:lnTo>
                      <a:pt x="0" y="4933"/>
                    </a:lnTo>
                    <a:lnTo>
                      <a:pt x="0" y="10835"/>
                    </a:lnTo>
                    <a:lnTo>
                      <a:pt x="8942" y="10835"/>
                    </a:lnTo>
                    <a:lnTo>
                      <a:pt x="8942" y="4933"/>
                    </a:lnTo>
                    <a:lnTo>
                      <a:pt x="4466" y="1"/>
                    </a:lnTo>
                    <a:close/>
                  </a:path>
                </a:pathLst>
              </a:custGeom>
              <a:solidFill>
                <a:srgbClr val="6A1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8"/>
              <p:cNvSpPr/>
              <p:nvPr/>
            </p:nvSpPr>
            <p:spPr>
              <a:xfrm>
                <a:off x="6735501" y="4452225"/>
                <a:ext cx="646831" cy="210935"/>
              </a:xfrm>
              <a:custGeom>
                <a:avLst/>
                <a:gdLst/>
                <a:ahLst/>
                <a:cxnLst/>
                <a:rect l="l" t="t" r="r" b="b"/>
                <a:pathLst>
                  <a:path w="15127" h="4933" extrusionOk="0">
                    <a:moveTo>
                      <a:pt x="0" y="1"/>
                    </a:moveTo>
                    <a:lnTo>
                      <a:pt x="4476" y="4933"/>
                    </a:lnTo>
                    <a:lnTo>
                      <a:pt x="15126" y="4933"/>
                    </a:lnTo>
                    <a:lnTo>
                      <a:pt x="106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8"/>
              <p:cNvSpPr/>
              <p:nvPr/>
            </p:nvSpPr>
            <p:spPr>
              <a:xfrm>
                <a:off x="6986246" y="4729138"/>
                <a:ext cx="46950" cy="113784"/>
              </a:xfrm>
              <a:custGeom>
                <a:avLst/>
                <a:gdLst/>
                <a:ahLst/>
                <a:cxnLst/>
                <a:rect l="l" t="t" r="r" b="b"/>
                <a:pathLst>
                  <a:path w="1098" h="2661" extrusionOk="0">
                    <a:moveTo>
                      <a:pt x="0" y="0"/>
                    </a:moveTo>
                    <a:lnTo>
                      <a:pt x="0" y="2660"/>
                    </a:lnTo>
                    <a:lnTo>
                      <a:pt x="1097" y="2660"/>
                    </a:lnTo>
                    <a:lnTo>
                      <a:pt x="10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7131929" y="4729138"/>
                <a:ext cx="46566" cy="113784"/>
              </a:xfrm>
              <a:custGeom>
                <a:avLst/>
                <a:gdLst/>
                <a:ahLst/>
                <a:cxnLst/>
                <a:rect l="l" t="t" r="r" b="b"/>
                <a:pathLst>
                  <a:path w="1089" h="2661" extrusionOk="0">
                    <a:moveTo>
                      <a:pt x="1" y="0"/>
                    </a:moveTo>
                    <a:lnTo>
                      <a:pt x="1" y="2660"/>
                    </a:lnTo>
                    <a:lnTo>
                      <a:pt x="1088" y="2660"/>
                    </a:lnTo>
                    <a:lnTo>
                      <a:pt x="10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7277227" y="4729138"/>
                <a:ext cx="46566" cy="113784"/>
              </a:xfrm>
              <a:custGeom>
                <a:avLst/>
                <a:gdLst/>
                <a:ahLst/>
                <a:cxnLst/>
                <a:rect l="l" t="t" r="r" b="b"/>
                <a:pathLst>
                  <a:path w="1089" h="2661" extrusionOk="0">
                    <a:moveTo>
                      <a:pt x="1" y="0"/>
                    </a:moveTo>
                    <a:lnTo>
                      <a:pt x="1" y="2660"/>
                    </a:lnTo>
                    <a:lnTo>
                      <a:pt x="1088" y="2660"/>
                    </a:lnTo>
                    <a:lnTo>
                      <a:pt x="10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6608889" y="4729138"/>
                <a:ext cx="34892" cy="113784"/>
              </a:xfrm>
              <a:custGeom>
                <a:avLst/>
                <a:gdLst/>
                <a:ahLst/>
                <a:cxnLst/>
                <a:rect l="l" t="t" r="r" b="b"/>
                <a:pathLst>
                  <a:path w="816" h="2661" extrusionOk="0">
                    <a:moveTo>
                      <a:pt x="0" y="0"/>
                    </a:moveTo>
                    <a:lnTo>
                      <a:pt x="0" y="2660"/>
                    </a:lnTo>
                    <a:lnTo>
                      <a:pt x="816" y="2660"/>
                    </a:lnTo>
                    <a:lnTo>
                      <a:pt x="8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8"/>
              <p:cNvSpPr/>
              <p:nvPr/>
            </p:nvSpPr>
            <p:spPr>
              <a:xfrm>
                <a:off x="6718055" y="4729138"/>
                <a:ext cx="35320" cy="113784"/>
              </a:xfrm>
              <a:custGeom>
                <a:avLst/>
                <a:gdLst/>
                <a:ahLst/>
                <a:cxnLst/>
                <a:rect l="l" t="t" r="r" b="b"/>
                <a:pathLst>
                  <a:path w="826" h="2661" extrusionOk="0">
                    <a:moveTo>
                      <a:pt x="1" y="0"/>
                    </a:moveTo>
                    <a:lnTo>
                      <a:pt x="1" y="2660"/>
                    </a:lnTo>
                    <a:lnTo>
                      <a:pt x="826" y="2660"/>
                    </a:lnTo>
                    <a:lnTo>
                      <a:pt x="8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6827649" y="4729138"/>
                <a:ext cx="34935" cy="113784"/>
              </a:xfrm>
              <a:custGeom>
                <a:avLst/>
                <a:gdLst/>
                <a:ahLst/>
                <a:cxnLst/>
                <a:rect l="l" t="t" r="r" b="b"/>
                <a:pathLst>
                  <a:path w="817" h="2661" extrusionOk="0">
                    <a:moveTo>
                      <a:pt x="1" y="0"/>
                    </a:moveTo>
                    <a:lnTo>
                      <a:pt x="1" y="2660"/>
                    </a:lnTo>
                    <a:lnTo>
                      <a:pt x="816" y="2660"/>
                    </a:lnTo>
                    <a:lnTo>
                      <a:pt x="8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 name="Google Shape;426;p8"/>
            <p:cNvGrpSpPr/>
            <p:nvPr/>
          </p:nvGrpSpPr>
          <p:grpSpPr>
            <a:xfrm>
              <a:off x="1239634" y="3832530"/>
              <a:ext cx="2055000" cy="887996"/>
              <a:chOff x="1239634" y="3832530"/>
              <a:chExt cx="2055000" cy="887996"/>
            </a:xfrm>
          </p:grpSpPr>
          <p:sp>
            <p:nvSpPr>
              <p:cNvPr id="427" name="Google Shape;427;p8"/>
              <p:cNvSpPr/>
              <p:nvPr/>
            </p:nvSpPr>
            <p:spPr>
              <a:xfrm>
                <a:off x="1239634" y="4623027"/>
                <a:ext cx="2055000" cy="97500"/>
              </a:xfrm>
              <a:prstGeom prst="flowChartConnector">
                <a:avLst/>
              </a:pr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 name="Google Shape;428;p8"/>
              <p:cNvGrpSpPr/>
              <p:nvPr/>
            </p:nvGrpSpPr>
            <p:grpSpPr>
              <a:xfrm>
                <a:off x="1314182" y="3832530"/>
                <a:ext cx="1967679" cy="842771"/>
                <a:chOff x="1640025" y="2265275"/>
                <a:chExt cx="1079600" cy="462375"/>
              </a:xfrm>
            </p:grpSpPr>
            <p:sp>
              <p:nvSpPr>
                <p:cNvPr id="429" name="Google Shape;429;p8"/>
                <p:cNvSpPr/>
                <p:nvPr/>
              </p:nvSpPr>
              <p:spPr>
                <a:xfrm>
                  <a:off x="2469600" y="2571325"/>
                  <a:ext cx="60225" cy="156325"/>
                </a:xfrm>
                <a:custGeom>
                  <a:avLst/>
                  <a:gdLst/>
                  <a:ahLst/>
                  <a:cxnLst/>
                  <a:rect l="l" t="t" r="r" b="b"/>
                  <a:pathLst>
                    <a:path w="2409" h="6253" extrusionOk="0">
                      <a:moveTo>
                        <a:pt x="2263" y="1"/>
                      </a:moveTo>
                      <a:lnTo>
                        <a:pt x="2088" y="166"/>
                      </a:lnTo>
                      <a:cubicBezTo>
                        <a:pt x="1972" y="952"/>
                        <a:pt x="1399" y="1622"/>
                        <a:pt x="535" y="1884"/>
                      </a:cubicBezTo>
                      <a:lnTo>
                        <a:pt x="496" y="622"/>
                      </a:lnTo>
                      <a:lnTo>
                        <a:pt x="59" y="622"/>
                      </a:lnTo>
                      <a:lnTo>
                        <a:pt x="1" y="6253"/>
                      </a:lnTo>
                      <a:lnTo>
                        <a:pt x="671" y="6253"/>
                      </a:lnTo>
                      <a:lnTo>
                        <a:pt x="545" y="2302"/>
                      </a:lnTo>
                      <a:cubicBezTo>
                        <a:pt x="2408" y="1574"/>
                        <a:pt x="2263" y="1"/>
                        <a:pt x="2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8"/>
                <p:cNvSpPr/>
                <p:nvPr/>
              </p:nvSpPr>
              <p:spPr>
                <a:xfrm>
                  <a:off x="2349700" y="2265275"/>
                  <a:ext cx="233775" cy="326050"/>
                </a:xfrm>
                <a:custGeom>
                  <a:avLst/>
                  <a:gdLst/>
                  <a:ahLst/>
                  <a:cxnLst/>
                  <a:rect l="l" t="t" r="r" b="b"/>
                  <a:pathLst>
                    <a:path w="9351" h="13042" extrusionOk="0">
                      <a:moveTo>
                        <a:pt x="5095" y="0"/>
                      </a:moveTo>
                      <a:cubicBezTo>
                        <a:pt x="4412" y="0"/>
                        <a:pt x="3748" y="394"/>
                        <a:pt x="3195" y="962"/>
                      </a:cubicBezTo>
                      <a:cubicBezTo>
                        <a:pt x="2574" y="1583"/>
                        <a:pt x="2088" y="2398"/>
                        <a:pt x="1603" y="3194"/>
                      </a:cubicBezTo>
                      <a:cubicBezTo>
                        <a:pt x="1146" y="3961"/>
                        <a:pt x="748" y="4825"/>
                        <a:pt x="506" y="5757"/>
                      </a:cubicBezTo>
                      <a:cubicBezTo>
                        <a:pt x="1" y="7651"/>
                        <a:pt x="496" y="9563"/>
                        <a:pt x="1719" y="11117"/>
                      </a:cubicBezTo>
                      <a:cubicBezTo>
                        <a:pt x="2146" y="11660"/>
                        <a:pt x="2680" y="12155"/>
                        <a:pt x="3292" y="12505"/>
                      </a:cubicBezTo>
                      <a:cubicBezTo>
                        <a:pt x="3797" y="12786"/>
                        <a:pt x="4360" y="12981"/>
                        <a:pt x="4962" y="13029"/>
                      </a:cubicBezTo>
                      <a:cubicBezTo>
                        <a:pt x="5067" y="13038"/>
                        <a:pt x="5174" y="13042"/>
                        <a:pt x="5280" y="13042"/>
                      </a:cubicBezTo>
                      <a:cubicBezTo>
                        <a:pt x="5779" y="13042"/>
                        <a:pt x="6280" y="12946"/>
                        <a:pt x="6729" y="12738"/>
                      </a:cubicBezTo>
                      <a:cubicBezTo>
                        <a:pt x="7913" y="12204"/>
                        <a:pt x="8573" y="10893"/>
                        <a:pt x="8913" y="9738"/>
                      </a:cubicBezTo>
                      <a:cubicBezTo>
                        <a:pt x="9263" y="8563"/>
                        <a:pt x="9350" y="7301"/>
                        <a:pt x="9253" y="6097"/>
                      </a:cubicBezTo>
                      <a:cubicBezTo>
                        <a:pt x="9137" y="4767"/>
                        <a:pt x="8603" y="3554"/>
                        <a:pt x="7991" y="2515"/>
                      </a:cubicBezTo>
                      <a:cubicBezTo>
                        <a:pt x="7428" y="1544"/>
                        <a:pt x="6641" y="476"/>
                        <a:pt x="5748" y="127"/>
                      </a:cubicBezTo>
                      <a:cubicBezTo>
                        <a:pt x="5531" y="40"/>
                        <a:pt x="5312" y="0"/>
                        <a:pt x="50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8"/>
                <p:cNvSpPr/>
                <p:nvPr/>
              </p:nvSpPr>
              <p:spPr>
                <a:xfrm>
                  <a:off x="2349700" y="2271575"/>
                  <a:ext cx="226975" cy="319750"/>
                </a:xfrm>
                <a:custGeom>
                  <a:avLst/>
                  <a:gdLst/>
                  <a:ahLst/>
                  <a:cxnLst/>
                  <a:rect l="l" t="t" r="r" b="b"/>
                  <a:pathLst>
                    <a:path w="9079" h="12790" extrusionOk="0">
                      <a:moveTo>
                        <a:pt x="4127" y="1"/>
                      </a:moveTo>
                      <a:cubicBezTo>
                        <a:pt x="3787" y="176"/>
                        <a:pt x="3477" y="418"/>
                        <a:pt x="3195" y="710"/>
                      </a:cubicBezTo>
                      <a:cubicBezTo>
                        <a:pt x="2574" y="1331"/>
                        <a:pt x="2088" y="2146"/>
                        <a:pt x="1603" y="2942"/>
                      </a:cubicBezTo>
                      <a:cubicBezTo>
                        <a:pt x="1146" y="3709"/>
                        <a:pt x="748" y="4573"/>
                        <a:pt x="506" y="5505"/>
                      </a:cubicBezTo>
                      <a:cubicBezTo>
                        <a:pt x="1" y="7399"/>
                        <a:pt x="496" y="9311"/>
                        <a:pt x="1719" y="10865"/>
                      </a:cubicBezTo>
                      <a:cubicBezTo>
                        <a:pt x="2146" y="11408"/>
                        <a:pt x="2680" y="11903"/>
                        <a:pt x="3292" y="12253"/>
                      </a:cubicBezTo>
                      <a:cubicBezTo>
                        <a:pt x="3797" y="12534"/>
                        <a:pt x="4360" y="12729"/>
                        <a:pt x="4962" y="12777"/>
                      </a:cubicBezTo>
                      <a:cubicBezTo>
                        <a:pt x="5067" y="12786"/>
                        <a:pt x="5174" y="12790"/>
                        <a:pt x="5280" y="12790"/>
                      </a:cubicBezTo>
                      <a:cubicBezTo>
                        <a:pt x="5779" y="12790"/>
                        <a:pt x="6280" y="12694"/>
                        <a:pt x="6729" y="12486"/>
                      </a:cubicBezTo>
                      <a:cubicBezTo>
                        <a:pt x="7913" y="11952"/>
                        <a:pt x="8573" y="10641"/>
                        <a:pt x="8913" y="9486"/>
                      </a:cubicBezTo>
                      <a:cubicBezTo>
                        <a:pt x="8972" y="9272"/>
                        <a:pt x="9030" y="9039"/>
                        <a:pt x="9078" y="8816"/>
                      </a:cubicBezTo>
                      <a:lnTo>
                        <a:pt x="9078" y="8816"/>
                      </a:lnTo>
                      <a:cubicBezTo>
                        <a:pt x="8933" y="8952"/>
                        <a:pt x="8777" y="9078"/>
                        <a:pt x="8603" y="9175"/>
                      </a:cubicBezTo>
                      <a:cubicBezTo>
                        <a:pt x="8156" y="9437"/>
                        <a:pt x="7632" y="9564"/>
                        <a:pt x="7107" y="9573"/>
                      </a:cubicBezTo>
                      <a:cubicBezTo>
                        <a:pt x="7087" y="9574"/>
                        <a:pt x="7067" y="9574"/>
                        <a:pt x="7047" y="9574"/>
                      </a:cubicBezTo>
                      <a:cubicBezTo>
                        <a:pt x="6545" y="9574"/>
                        <a:pt x="6070" y="9459"/>
                        <a:pt x="5622" y="9263"/>
                      </a:cubicBezTo>
                      <a:cubicBezTo>
                        <a:pt x="5069" y="9010"/>
                        <a:pt x="4574" y="8632"/>
                        <a:pt x="4156" y="8195"/>
                      </a:cubicBezTo>
                      <a:cubicBezTo>
                        <a:pt x="2981" y="6971"/>
                        <a:pt x="2389" y="5370"/>
                        <a:pt x="2661" y="3700"/>
                      </a:cubicBezTo>
                      <a:cubicBezTo>
                        <a:pt x="2797" y="2874"/>
                        <a:pt x="3069" y="2098"/>
                        <a:pt x="3399" y="1409"/>
                      </a:cubicBezTo>
                      <a:cubicBezTo>
                        <a:pt x="3622" y="923"/>
                        <a:pt x="3855" y="447"/>
                        <a:pt x="4127" y="1"/>
                      </a:cubicBezTo>
                      <a:close/>
                    </a:path>
                  </a:pathLst>
                </a:custGeom>
                <a:solidFill>
                  <a:srgbClr val="000000">
                    <a:alpha val="8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a:off x="2408700" y="2274500"/>
                  <a:ext cx="13125" cy="20650"/>
                </a:xfrm>
                <a:custGeom>
                  <a:avLst/>
                  <a:gdLst/>
                  <a:ahLst/>
                  <a:cxnLst/>
                  <a:rect l="l" t="t" r="r" b="b"/>
                  <a:pathLst>
                    <a:path w="525" h="826" extrusionOk="0">
                      <a:moveTo>
                        <a:pt x="126" y="0"/>
                      </a:moveTo>
                      <a:cubicBezTo>
                        <a:pt x="126" y="0"/>
                        <a:pt x="0" y="233"/>
                        <a:pt x="78" y="457"/>
                      </a:cubicBezTo>
                      <a:cubicBezTo>
                        <a:pt x="155" y="690"/>
                        <a:pt x="408" y="826"/>
                        <a:pt x="408" y="826"/>
                      </a:cubicBezTo>
                      <a:cubicBezTo>
                        <a:pt x="408" y="826"/>
                        <a:pt x="524" y="602"/>
                        <a:pt x="447" y="369"/>
                      </a:cubicBezTo>
                      <a:cubicBezTo>
                        <a:pt x="369" y="136"/>
                        <a:pt x="126" y="0"/>
                        <a:pt x="1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a:off x="2383450" y="2289675"/>
                  <a:ext cx="31100" cy="13025"/>
                </a:xfrm>
                <a:custGeom>
                  <a:avLst/>
                  <a:gdLst/>
                  <a:ahLst/>
                  <a:cxnLst/>
                  <a:rect l="l" t="t" r="r" b="b"/>
                  <a:pathLst>
                    <a:path w="1244" h="521" extrusionOk="0">
                      <a:moveTo>
                        <a:pt x="514" y="1"/>
                      </a:moveTo>
                      <a:cubicBezTo>
                        <a:pt x="229" y="1"/>
                        <a:pt x="0" y="151"/>
                        <a:pt x="0" y="151"/>
                      </a:cubicBezTo>
                      <a:cubicBezTo>
                        <a:pt x="0" y="151"/>
                        <a:pt x="243" y="442"/>
                        <a:pt x="583" y="510"/>
                      </a:cubicBezTo>
                      <a:cubicBezTo>
                        <a:pt x="628" y="517"/>
                        <a:pt x="673" y="521"/>
                        <a:pt x="717" y="521"/>
                      </a:cubicBezTo>
                      <a:cubicBezTo>
                        <a:pt x="1008" y="521"/>
                        <a:pt x="1243" y="374"/>
                        <a:pt x="1243" y="374"/>
                      </a:cubicBezTo>
                      <a:cubicBezTo>
                        <a:pt x="1243" y="374"/>
                        <a:pt x="1000" y="73"/>
                        <a:pt x="661" y="15"/>
                      </a:cubicBezTo>
                      <a:cubicBezTo>
                        <a:pt x="611" y="5"/>
                        <a:pt x="561" y="1"/>
                        <a:pt x="5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8"/>
                <p:cNvSpPr/>
                <p:nvPr/>
              </p:nvSpPr>
              <p:spPr>
                <a:xfrm>
                  <a:off x="2502850" y="2591950"/>
                  <a:ext cx="6600" cy="12175"/>
                </a:xfrm>
                <a:custGeom>
                  <a:avLst/>
                  <a:gdLst/>
                  <a:ahLst/>
                  <a:cxnLst/>
                  <a:rect l="l" t="t" r="r" b="b"/>
                  <a:pathLst>
                    <a:path w="264" h="487" extrusionOk="0">
                      <a:moveTo>
                        <a:pt x="166" y="1"/>
                      </a:moveTo>
                      <a:cubicBezTo>
                        <a:pt x="166" y="1"/>
                        <a:pt x="49" y="98"/>
                        <a:pt x="30" y="234"/>
                      </a:cubicBezTo>
                      <a:cubicBezTo>
                        <a:pt x="1" y="370"/>
                        <a:pt x="98" y="486"/>
                        <a:pt x="98" y="486"/>
                      </a:cubicBezTo>
                      <a:cubicBezTo>
                        <a:pt x="98" y="486"/>
                        <a:pt x="215" y="389"/>
                        <a:pt x="234" y="253"/>
                      </a:cubicBezTo>
                      <a:cubicBezTo>
                        <a:pt x="263" y="127"/>
                        <a:pt x="166" y="1"/>
                        <a:pt x="166" y="1"/>
                      </a:cubicBezTo>
                      <a:close/>
                    </a:path>
                  </a:pathLst>
                </a:custGeom>
                <a:solidFill>
                  <a:srgbClr val="3194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8"/>
                <p:cNvSpPr/>
                <p:nvPr/>
              </p:nvSpPr>
              <p:spPr>
                <a:xfrm>
                  <a:off x="2515250" y="2595650"/>
                  <a:ext cx="29375" cy="14250"/>
                </a:xfrm>
                <a:custGeom>
                  <a:avLst/>
                  <a:gdLst/>
                  <a:ahLst/>
                  <a:cxnLst/>
                  <a:rect l="l" t="t" r="r" b="b"/>
                  <a:pathLst>
                    <a:path w="1175" h="570" extrusionOk="0">
                      <a:moveTo>
                        <a:pt x="811" y="1"/>
                      </a:moveTo>
                      <a:cubicBezTo>
                        <a:pt x="709" y="1"/>
                        <a:pt x="596" y="15"/>
                        <a:pt x="485" y="57"/>
                      </a:cubicBezTo>
                      <a:cubicBezTo>
                        <a:pt x="155" y="183"/>
                        <a:pt x="0" y="513"/>
                        <a:pt x="0" y="513"/>
                      </a:cubicBezTo>
                      <a:cubicBezTo>
                        <a:pt x="0" y="513"/>
                        <a:pt x="160" y="569"/>
                        <a:pt x="364" y="569"/>
                      </a:cubicBezTo>
                      <a:cubicBezTo>
                        <a:pt x="466" y="569"/>
                        <a:pt x="579" y="555"/>
                        <a:pt x="689" y="513"/>
                      </a:cubicBezTo>
                      <a:cubicBezTo>
                        <a:pt x="1010" y="387"/>
                        <a:pt x="1175" y="57"/>
                        <a:pt x="1175" y="57"/>
                      </a:cubicBezTo>
                      <a:cubicBezTo>
                        <a:pt x="1175" y="57"/>
                        <a:pt x="1015" y="1"/>
                        <a:pt x="811" y="1"/>
                      </a:cubicBezTo>
                      <a:close/>
                    </a:path>
                  </a:pathLst>
                </a:custGeom>
                <a:solidFill>
                  <a:srgbClr val="3194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a:off x="2096550" y="2464550"/>
                  <a:ext cx="307075" cy="263100"/>
                </a:xfrm>
                <a:custGeom>
                  <a:avLst/>
                  <a:gdLst/>
                  <a:ahLst/>
                  <a:cxnLst/>
                  <a:rect l="l" t="t" r="r" b="b"/>
                  <a:pathLst>
                    <a:path w="12283" h="10524" extrusionOk="0">
                      <a:moveTo>
                        <a:pt x="1" y="0"/>
                      </a:moveTo>
                      <a:lnTo>
                        <a:pt x="1" y="10524"/>
                      </a:lnTo>
                      <a:lnTo>
                        <a:pt x="12282" y="10524"/>
                      </a:lnTo>
                      <a:lnTo>
                        <a:pt x="122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8"/>
                <p:cNvSpPr/>
                <p:nvPr/>
              </p:nvSpPr>
              <p:spPr>
                <a:xfrm>
                  <a:off x="1896075" y="2353850"/>
                  <a:ext cx="200500" cy="373800"/>
                </a:xfrm>
                <a:custGeom>
                  <a:avLst/>
                  <a:gdLst/>
                  <a:ahLst/>
                  <a:cxnLst/>
                  <a:rect l="l" t="t" r="r" b="b"/>
                  <a:pathLst>
                    <a:path w="8020" h="14952" extrusionOk="0">
                      <a:moveTo>
                        <a:pt x="4010" y="1"/>
                      </a:moveTo>
                      <a:lnTo>
                        <a:pt x="1" y="4428"/>
                      </a:lnTo>
                      <a:lnTo>
                        <a:pt x="1" y="14952"/>
                      </a:lnTo>
                      <a:lnTo>
                        <a:pt x="8020" y="14952"/>
                      </a:lnTo>
                      <a:lnTo>
                        <a:pt x="8020" y="4428"/>
                      </a:lnTo>
                      <a:lnTo>
                        <a:pt x="4010" y="1"/>
                      </a:lnTo>
                      <a:close/>
                    </a:path>
                  </a:pathLst>
                </a:custGeom>
                <a:solidFill>
                  <a:srgbClr val="6A18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8"/>
                <p:cNvSpPr/>
                <p:nvPr/>
              </p:nvSpPr>
              <p:spPr>
                <a:xfrm>
                  <a:off x="1996325" y="2353850"/>
                  <a:ext cx="407300" cy="110725"/>
                </a:xfrm>
                <a:custGeom>
                  <a:avLst/>
                  <a:gdLst/>
                  <a:ahLst/>
                  <a:cxnLst/>
                  <a:rect l="l" t="t" r="r" b="b"/>
                  <a:pathLst>
                    <a:path w="16292" h="4429" extrusionOk="0">
                      <a:moveTo>
                        <a:pt x="0" y="1"/>
                      </a:moveTo>
                      <a:lnTo>
                        <a:pt x="4010" y="4428"/>
                      </a:lnTo>
                      <a:lnTo>
                        <a:pt x="16291" y="4428"/>
                      </a:lnTo>
                      <a:lnTo>
                        <a:pt x="122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8"/>
                <p:cNvSpPr/>
                <p:nvPr/>
              </p:nvSpPr>
              <p:spPr>
                <a:xfrm>
                  <a:off x="1924475" y="2499250"/>
                  <a:ext cx="48325" cy="59725"/>
                </a:xfrm>
                <a:custGeom>
                  <a:avLst/>
                  <a:gdLst/>
                  <a:ahLst/>
                  <a:cxnLst/>
                  <a:rect l="l" t="t" r="r" b="b"/>
                  <a:pathLst>
                    <a:path w="1933" h="2389" extrusionOk="0">
                      <a:moveTo>
                        <a:pt x="1" y="0"/>
                      </a:moveTo>
                      <a:lnTo>
                        <a:pt x="1" y="2389"/>
                      </a:lnTo>
                      <a:lnTo>
                        <a:pt x="1933" y="2389"/>
                      </a:lnTo>
                      <a:lnTo>
                        <a:pt x="193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8"/>
                <p:cNvSpPr/>
                <p:nvPr/>
              </p:nvSpPr>
              <p:spPr>
                <a:xfrm>
                  <a:off x="2019625" y="2499250"/>
                  <a:ext cx="48575" cy="59725"/>
                </a:xfrm>
                <a:custGeom>
                  <a:avLst/>
                  <a:gdLst/>
                  <a:ahLst/>
                  <a:cxnLst/>
                  <a:rect l="l" t="t" r="r" b="b"/>
                  <a:pathLst>
                    <a:path w="1943" h="2389" extrusionOk="0">
                      <a:moveTo>
                        <a:pt x="0" y="0"/>
                      </a:moveTo>
                      <a:lnTo>
                        <a:pt x="0" y="2389"/>
                      </a:lnTo>
                      <a:lnTo>
                        <a:pt x="1942" y="2389"/>
                      </a:lnTo>
                      <a:lnTo>
                        <a:pt x="194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8"/>
                <p:cNvSpPr/>
                <p:nvPr/>
              </p:nvSpPr>
              <p:spPr>
                <a:xfrm>
                  <a:off x="1924475" y="2617925"/>
                  <a:ext cx="48325" cy="59500"/>
                </a:xfrm>
                <a:custGeom>
                  <a:avLst/>
                  <a:gdLst/>
                  <a:ahLst/>
                  <a:cxnLst/>
                  <a:rect l="l" t="t" r="r" b="b"/>
                  <a:pathLst>
                    <a:path w="1933" h="2380" extrusionOk="0">
                      <a:moveTo>
                        <a:pt x="1" y="1"/>
                      </a:moveTo>
                      <a:lnTo>
                        <a:pt x="1" y="2379"/>
                      </a:lnTo>
                      <a:lnTo>
                        <a:pt x="1933" y="2379"/>
                      </a:lnTo>
                      <a:lnTo>
                        <a:pt x="19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8"/>
                <p:cNvSpPr/>
                <p:nvPr/>
              </p:nvSpPr>
              <p:spPr>
                <a:xfrm>
                  <a:off x="2019625" y="2617925"/>
                  <a:ext cx="48575" cy="59500"/>
                </a:xfrm>
                <a:custGeom>
                  <a:avLst/>
                  <a:gdLst/>
                  <a:ahLst/>
                  <a:cxnLst/>
                  <a:rect l="l" t="t" r="r" b="b"/>
                  <a:pathLst>
                    <a:path w="1943" h="2380" extrusionOk="0">
                      <a:moveTo>
                        <a:pt x="0" y="1"/>
                      </a:moveTo>
                      <a:lnTo>
                        <a:pt x="0" y="2379"/>
                      </a:lnTo>
                      <a:lnTo>
                        <a:pt x="1942" y="2379"/>
                      </a:lnTo>
                      <a:lnTo>
                        <a:pt x="194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8"/>
                <p:cNvSpPr/>
                <p:nvPr/>
              </p:nvSpPr>
              <p:spPr>
                <a:xfrm>
                  <a:off x="2130775" y="2499250"/>
                  <a:ext cx="48325" cy="59725"/>
                </a:xfrm>
                <a:custGeom>
                  <a:avLst/>
                  <a:gdLst/>
                  <a:ahLst/>
                  <a:cxnLst/>
                  <a:rect l="l" t="t" r="r" b="b"/>
                  <a:pathLst>
                    <a:path w="1933" h="2389" extrusionOk="0">
                      <a:moveTo>
                        <a:pt x="1" y="0"/>
                      </a:moveTo>
                      <a:lnTo>
                        <a:pt x="1" y="2389"/>
                      </a:lnTo>
                      <a:lnTo>
                        <a:pt x="1933" y="2389"/>
                      </a:lnTo>
                      <a:lnTo>
                        <a:pt x="193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8"/>
                <p:cNvSpPr/>
                <p:nvPr/>
              </p:nvSpPr>
              <p:spPr>
                <a:xfrm>
                  <a:off x="2225925" y="2499250"/>
                  <a:ext cx="48325" cy="59725"/>
                </a:xfrm>
                <a:custGeom>
                  <a:avLst/>
                  <a:gdLst/>
                  <a:ahLst/>
                  <a:cxnLst/>
                  <a:rect l="l" t="t" r="r" b="b"/>
                  <a:pathLst>
                    <a:path w="1933" h="2389" extrusionOk="0">
                      <a:moveTo>
                        <a:pt x="1" y="0"/>
                      </a:moveTo>
                      <a:lnTo>
                        <a:pt x="1" y="2389"/>
                      </a:lnTo>
                      <a:lnTo>
                        <a:pt x="1933" y="2389"/>
                      </a:lnTo>
                      <a:lnTo>
                        <a:pt x="193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8"/>
                <p:cNvSpPr/>
                <p:nvPr/>
              </p:nvSpPr>
              <p:spPr>
                <a:xfrm>
                  <a:off x="2321300" y="2499250"/>
                  <a:ext cx="48325" cy="59725"/>
                </a:xfrm>
                <a:custGeom>
                  <a:avLst/>
                  <a:gdLst/>
                  <a:ahLst/>
                  <a:cxnLst/>
                  <a:rect l="l" t="t" r="r" b="b"/>
                  <a:pathLst>
                    <a:path w="1933" h="2389" extrusionOk="0">
                      <a:moveTo>
                        <a:pt x="1" y="0"/>
                      </a:moveTo>
                      <a:lnTo>
                        <a:pt x="1" y="2389"/>
                      </a:lnTo>
                      <a:lnTo>
                        <a:pt x="1933" y="2389"/>
                      </a:lnTo>
                      <a:lnTo>
                        <a:pt x="193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8"/>
                <p:cNvSpPr/>
                <p:nvPr/>
              </p:nvSpPr>
              <p:spPr>
                <a:xfrm>
                  <a:off x="2130775" y="2617925"/>
                  <a:ext cx="48325" cy="59500"/>
                </a:xfrm>
                <a:custGeom>
                  <a:avLst/>
                  <a:gdLst/>
                  <a:ahLst/>
                  <a:cxnLst/>
                  <a:rect l="l" t="t" r="r" b="b"/>
                  <a:pathLst>
                    <a:path w="1933" h="2380" extrusionOk="0">
                      <a:moveTo>
                        <a:pt x="1" y="1"/>
                      </a:moveTo>
                      <a:lnTo>
                        <a:pt x="1" y="2379"/>
                      </a:lnTo>
                      <a:lnTo>
                        <a:pt x="1933" y="2379"/>
                      </a:lnTo>
                      <a:lnTo>
                        <a:pt x="19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8"/>
                <p:cNvSpPr/>
                <p:nvPr/>
              </p:nvSpPr>
              <p:spPr>
                <a:xfrm>
                  <a:off x="2225925" y="2617925"/>
                  <a:ext cx="48325" cy="109725"/>
                </a:xfrm>
                <a:custGeom>
                  <a:avLst/>
                  <a:gdLst/>
                  <a:ahLst/>
                  <a:cxnLst/>
                  <a:rect l="l" t="t" r="r" b="b"/>
                  <a:pathLst>
                    <a:path w="1933" h="4389" extrusionOk="0">
                      <a:moveTo>
                        <a:pt x="1" y="1"/>
                      </a:moveTo>
                      <a:lnTo>
                        <a:pt x="1" y="4389"/>
                      </a:lnTo>
                      <a:lnTo>
                        <a:pt x="1933" y="4389"/>
                      </a:lnTo>
                      <a:lnTo>
                        <a:pt x="19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8"/>
                <p:cNvSpPr/>
                <p:nvPr/>
              </p:nvSpPr>
              <p:spPr>
                <a:xfrm>
                  <a:off x="2321300" y="2617925"/>
                  <a:ext cx="48325" cy="59500"/>
                </a:xfrm>
                <a:custGeom>
                  <a:avLst/>
                  <a:gdLst/>
                  <a:ahLst/>
                  <a:cxnLst/>
                  <a:rect l="l" t="t" r="r" b="b"/>
                  <a:pathLst>
                    <a:path w="1933" h="2380" extrusionOk="0">
                      <a:moveTo>
                        <a:pt x="1" y="1"/>
                      </a:moveTo>
                      <a:lnTo>
                        <a:pt x="1" y="2379"/>
                      </a:lnTo>
                      <a:lnTo>
                        <a:pt x="1933" y="2379"/>
                      </a:lnTo>
                      <a:lnTo>
                        <a:pt x="19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8"/>
                <p:cNvSpPr/>
                <p:nvPr/>
              </p:nvSpPr>
              <p:spPr>
                <a:xfrm>
                  <a:off x="2139525" y="2333950"/>
                  <a:ext cx="33025" cy="82075"/>
                </a:xfrm>
                <a:custGeom>
                  <a:avLst/>
                  <a:gdLst/>
                  <a:ahLst/>
                  <a:cxnLst/>
                  <a:rect l="l" t="t" r="r" b="b"/>
                  <a:pathLst>
                    <a:path w="1321" h="3283" extrusionOk="0">
                      <a:moveTo>
                        <a:pt x="0" y="1"/>
                      </a:moveTo>
                      <a:lnTo>
                        <a:pt x="0" y="3282"/>
                      </a:lnTo>
                      <a:lnTo>
                        <a:pt x="1321" y="3282"/>
                      </a:lnTo>
                      <a:lnTo>
                        <a:pt x="13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8"/>
                <p:cNvSpPr/>
                <p:nvPr/>
              </p:nvSpPr>
              <p:spPr>
                <a:xfrm>
                  <a:off x="2119957" y="2333950"/>
                  <a:ext cx="20900" cy="82075"/>
                </a:xfrm>
                <a:custGeom>
                  <a:avLst/>
                  <a:gdLst/>
                  <a:ahLst/>
                  <a:cxnLst/>
                  <a:rect l="l" t="t" r="r" b="b"/>
                  <a:pathLst>
                    <a:path w="836" h="3283" extrusionOk="0">
                      <a:moveTo>
                        <a:pt x="0" y="1"/>
                      </a:moveTo>
                      <a:lnTo>
                        <a:pt x="0" y="2370"/>
                      </a:lnTo>
                      <a:lnTo>
                        <a:pt x="835" y="3282"/>
                      </a:lnTo>
                      <a:lnTo>
                        <a:pt x="8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8"/>
                <p:cNvSpPr/>
                <p:nvPr/>
              </p:nvSpPr>
              <p:spPr>
                <a:xfrm>
                  <a:off x="2585150" y="2568650"/>
                  <a:ext cx="86650" cy="159000"/>
                </a:xfrm>
                <a:custGeom>
                  <a:avLst/>
                  <a:gdLst/>
                  <a:ahLst/>
                  <a:cxnLst/>
                  <a:rect l="l" t="t" r="r" b="b"/>
                  <a:pathLst>
                    <a:path w="3466" h="6360" extrusionOk="0">
                      <a:moveTo>
                        <a:pt x="0" y="1"/>
                      </a:moveTo>
                      <a:lnTo>
                        <a:pt x="0" y="1"/>
                      </a:lnTo>
                      <a:cubicBezTo>
                        <a:pt x="146" y="2156"/>
                        <a:pt x="1612" y="2613"/>
                        <a:pt x="1612" y="2613"/>
                      </a:cubicBezTo>
                      <a:lnTo>
                        <a:pt x="1563" y="6360"/>
                      </a:lnTo>
                      <a:lnTo>
                        <a:pt x="2097" y="6360"/>
                      </a:lnTo>
                      <a:lnTo>
                        <a:pt x="1990" y="1943"/>
                      </a:lnTo>
                      <a:cubicBezTo>
                        <a:pt x="3466" y="1360"/>
                        <a:pt x="3350" y="118"/>
                        <a:pt x="3350" y="117"/>
                      </a:cubicBezTo>
                      <a:lnTo>
                        <a:pt x="3350" y="117"/>
                      </a:lnTo>
                      <a:lnTo>
                        <a:pt x="3223" y="244"/>
                      </a:lnTo>
                      <a:cubicBezTo>
                        <a:pt x="3126" y="875"/>
                        <a:pt x="2670" y="1399"/>
                        <a:pt x="1981" y="1613"/>
                      </a:cubicBezTo>
                      <a:lnTo>
                        <a:pt x="1961" y="603"/>
                      </a:lnTo>
                      <a:lnTo>
                        <a:pt x="1612" y="603"/>
                      </a:lnTo>
                      <a:lnTo>
                        <a:pt x="1612" y="2088"/>
                      </a:lnTo>
                      <a:cubicBezTo>
                        <a:pt x="388" y="1894"/>
                        <a:pt x="185" y="88"/>
                        <a:pt x="185" y="88"/>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8"/>
                <p:cNvSpPr/>
                <p:nvPr/>
              </p:nvSpPr>
              <p:spPr>
                <a:xfrm>
                  <a:off x="2521550" y="2380700"/>
                  <a:ext cx="198075" cy="207175"/>
                </a:xfrm>
                <a:custGeom>
                  <a:avLst/>
                  <a:gdLst/>
                  <a:ahLst/>
                  <a:cxnLst/>
                  <a:rect l="l" t="t" r="r" b="b"/>
                  <a:pathLst>
                    <a:path w="7923" h="8287" extrusionOk="0">
                      <a:moveTo>
                        <a:pt x="4215" y="0"/>
                      </a:moveTo>
                      <a:cubicBezTo>
                        <a:pt x="3629" y="0"/>
                        <a:pt x="3061" y="253"/>
                        <a:pt x="2583" y="607"/>
                      </a:cubicBezTo>
                      <a:cubicBezTo>
                        <a:pt x="2059" y="1005"/>
                        <a:pt x="1641" y="1519"/>
                        <a:pt x="1224" y="2034"/>
                      </a:cubicBezTo>
                      <a:cubicBezTo>
                        <a:pt x="835" y="2519"/>
                        <a:pt x="496" y="3063"/>
                        <a:pt x="282" y="3655"/>
                      </a:cubicBezTo>
                      <a:cubicBezTo>
                        <a:pt x="30" y="4354"/>
                        <a:pt x="0" y="5169"/>
                        <a:pt x="350" y="5830"/>
                      </a:cubicBezTo>
                      <a:cubicBezTo>
                        <a:pt x="496" y="6121"/>
                        <a:pt x="719" y="6364"/>
                        <a:pt x="962" y="6587"/>
                      </a:cubicBezTo>
                      <a:cubicBezTo>
                        <a:pt x="1059" y="6674"/>
                        <a:pt x="1156" y="6771"/>
                        <a:pt x="1263" y="6859"/>
                      </a:cubicBezTo>
                      <a:cubicBezTo>
                        <a:pt x="1729" y="7237"/>
                        <a:pt x="2331" y="7635"/>
                        <a:pt x="2981" y="7917"/>
                      </a:cubicBezTo>
                      <a:cubicBezTo>
                        <a:pt x="3497" y="8140"/>
                        <a:pt x="4041" y="8286"/>
                        <a:pt x="4564" y="8286"/>
                      </a:cubicBezTo>
                      <a:cubicBezTo>
                        <a:pt x="5201" y="8286"/>
                        <a:pt x="5806" y="8069"/>
                        <a:pt x="6292" y="7509"/>
                      </a:cubicBezTo>
                      <a:cubicBezTo>
                        <a:pt x="7156" y="6509"/>
                        <a:pt x="7923" y="5247"/>
                        <a:pt x="7767" y="3869"/>
                      </a:cubicBezTo>
                      <a:cubicBezTo>
                        <a:pt x="7670" y="3024"/>
                        <a:pt x="7204" y="2257"/>
                        <a:pt x="6690" y="1597"/>
                      </a:cubicBezTo>
                      <a:cubicBezTo>
                        <a:pt x="6204" y="985"/>
                        <a:pt x="5534" y="306"/>
                        <a:pt x="4777" y="82"/>
                      </a:cubicBezTo>
                      <a:cubicBezTo>
                        <a:pt x="4589" y="26"/>
                        <a:pt x="4401" y="0"/>
                        <a:pt x="42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8"/>
                <p:cNvSpPr/>
                <p:nvPr/>
              </p:nvSpPr>
              <p:spPr>
                <a:xfrm>
                  <a:off x="2521550" y="2386875"/>
                  <a:ext cx="194200" cy="201000"/>
                </a:xfrm>
                <a:custGeom>
                  <a:avLst/>
                  <a:gdLst/>
                  <a:ahLst/>
                  <a:cxnLst/>
                  <a:rect l="l" t="t" r="r" b="b"/>
                  <a:pathLst>
                    <a:path w="7768" h="8040" extrusionOk="0">
                      <a:moveTo>
                        <a:pt x="3175" y="0"/>
                      </a:moveTo>
                      <a:lnTo>
                        <a:pt x="3175" y="0"/>
                      </a:lnTo>
                      <a:cubicBezTo>
                        <a:pt x="2971" y="97"/>
                        <a:pt x="2767" y="224"/>
                        <a:pt x="2583" y="360"/>
                      </a:cubicBezTo>
                      <a:cubicBezTo>
                        <a:pt x="2059" y="758"/>
                        <a:pt x="1641" y="1272"/>
                        <a:pt x="1224" y="1787"/>
                      </a:cubicBezTo>
                      <a:cubicBezTo>
                        <a:pt x="835" y="2272"/>
                        <a:pt x="496" y="2816"/>
                        <a:pt x="282" y="3408"/>
                      </a:cubicBezTo>
                      <a:cubicBezTo>
                        <a:pt x="30" y="4107"/>
                        <a:pt x="0" y="4922"/>
                        <a:pt x="350" y="5583"/>
                      </a:cubicBezTo>
                      <a:cubicBezTo>
                        <a:pt x="496" y="5874"/>
                        <a:pt x="719" y="6117"/>
                        <a:pt x="962" y="6340"/>
                      </a:cubicBezTo>
                      <a:cubicBezTo>
                        <a:pt x="1059" y="6427"/>
                        <a:pt x="1156" y="6524"/>
                        <a:pt x="1263" y="6612"/>
                      </a:cubicBezTo>
                      <a:cubicBezTo>
                        <a:pt x="1729" y="6990"/>
                        <a:pt x="2331" y="7388"/>
                        <a:pt x="2981" y="7670"/>
                      </a:cubicBezTo>
                      <a:cubicBezTo>
                        <a:pt x="3497" y="7893"/>
                        <a:pt x="4041" y="8039"/>
                        <a:pt x="4564" y="8039"/>
                      </a:cubicBezTo>
                      <a:cubicBezTo>
                        <a:pt x="5201" y="8039"/>
                        <a:pt x="5806" y="7822"/>
                        <a:pt x="6292" y="7262"/>
                      </a:cubicBezTo>
                      <a:cubicBezTo>
                        <a:pt x="7000" y="6447"/>
                        <a:pt x="7641" y="5447"/>
                        <a:pt x="7767" y="4359"/>
                      </a:cubicBezTo>
                      <a:lnTo>
                        <a:pt x="7767" y="4359"/>
                      </a:lnTo>
                      <a:cubicBezTo>
                        <a:pt x="7680" y="4466"/>
                        <a:pt x="7593" y="4573"/>
                        <a:pt x="7505" y="4670"/>
                      </a:cubicBezTo>
                      <a:cubicBezTo>
                        <a:pt x="7089" y="5150"/>
                        <a:pt x="6570" y="5337"/>
                        <a:pt x="6026" y="5337"/>
                      </a:cubicBezTo>
                      <a:cubicBezTo>
                        <a:pt x="5580" y="5337"/>
                        <a:pt x="5117" y="5212"/>
                        <a:pt x="4680" y="5020"/>
                      </a:cubicBezTo>
                      <a:cubicBezTo>
                        <a:pt x="4127" y="4787"/>
                        <a:pt x="3612" y="4437"/>
                        <a:pt x="3214" y="4117"/>
                      </a:cubicBezTo>
                      <a:cubicBezTo>
                        <a:pt x="3127" y="4039"/>
                        <a:pt x="3039" y="3961"/>
                        <a:pt x="2952" y="3884"/>
                      </a:cubicBezTo>
                      <a:cubicBezTo>
                        <a:pt x="2748" y="3699"/>
                        <a:pt x="2564" y="3486"/>
                        <a:pt x="2428" y="3233"/>
                      </a:cubicBezTo>
                      <a:cubicBezTo>
                        <a:pt x="2136" y="2670"/>
                        <a:pt x="2165" y="1981"/>
                        <a:pt x="2379" y="1379"/>
                      </a:cubicBezTo>
                      <a:cubicBezTo>
                        <a:pt x="2554" y="884"/>
                        <a:pt x="2845" y="418"/>
                        <a:pt x="3175" y="0"/>
                      </a:cubicBezTo>
                      <a:close/>
                    </a:path>
                  </a:pathLst>
                </a:custGeom>
                <a:solidFill>
                  <a:srgbClr val="000000">
                    <a:alpha val="8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8"/>
                <p:cNvSpPr/>
                <p:nvPr/>
              </p:nvSpPr>
              <p:spPr>
                <a:xfrm>
                  <a:off x="2568400" y="2583050"/>
                  <a:ext cx="17000" cy="7600"/>
                </a:xfrm>
                <a:custGeom>
                  <a:avLst/>
                  <a:gdLst/>
                  <a:ahLst/>
                  <a:cxnLst/>
                  <a:rect l="l" t="t" r="r" b="b"/>
                  <a:pathLst>
                    <a:path w="680" h="304" extrusionOk="0">
                      <a:moveTo>
                        <a:pt x="305" y="0"/>
                      </a:moveTo>
                      <a:cubicBezTo>
                        <a:pt x="146" y="0"/>
                        <a:pt x="0" y="95"/>
                        <a:pt x="0" y="95"/>
                      </a:cubicBezTo>
                      <a:cubicBezTo>
                        <a:pt x="0" y="95"/>
                        <a:pt x="107" y="260"/>
                        <a:pt x="301" y="299"/>
                      </a:cubicBezTo>
                      <a:cubicBezTo>
                        <a:pt x="322" y="302"/>
                        <a:pt x="342" y="303"/>
                        <a:pt x="363" y="303"/>
                      </a:cubicBezTo>
                      <a:cubicBezTo>
                        <a:pt x="526" y="303"/>
                        <a:pt x="680" y="211"/>
                        <a:pt x="680" y="211"/>
                      </a:cubicBezTo>
                      <a:cubicBezTo>
                        <a:pt x="680" y="211"/>
                        <a:pt x="563" y="37"/>
                        <a:pt x="379" y="7"/>
                      </a:cubicBezTo>
                      <a:cubicBezTo>
                        <a:pt x="354" y="2"/>
                        <a:pt x="329" y="0"/>
                        <a:pt x="305" y="0"/>
                      </a:cubicBezTo>
                      <a:close/>
                    </a:path>
                  </a:pathLst>
                </a:custGeom>
                <a:solidFill>
                  <a:srgbClr val="3194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8"/>
                <p:cNvSpPr/>
                <p:nvPr/>
              </p:nvSpPr>
              <p:spPr>
                <a:xfrm>
                  <a:off x="2668150" y="2582875"/>
                  <a:ext cx="17250" cy="7775"/>
                </a:xfrm>
                <a:custGeom>
                  <a:avLst/>
                  <a:gdLst/>
                  <a:ahLst/>
                  <a:cxnLst/>
                  <a:rect l="l" t="t" r="r" b="b"/>
                  <a:pathLst>
                    <a:path w="690" h="311" extrusionOk="0">
                      <a:moveTo>
                        <a:pt x="390" y="0"/>
                      </a:moveTo>
                      <a:cubicBezTo>
                        <a:pt x="370" y="0"/>
                        <a:pt x="351" y="2"/>
                        <a:pt x="330" y="5"/>
                      </a:cubicBezTo>
                      <a:cubicBezTo>
                        <a:pt x="146" y="34"/>
                        <a:pt x="0" y="209"/>
                        <a:pt x="0" y="209"/>
                      </a:cubicBezTo>
                      <a:cubicBezTo>
                        <a:pt x="0" y="209"/>
                        <a:pt x="133" y="310"/>
                        <a:pt x="293" y="310"/>
                      </a:cubicBezTo>
                      <a:cubicBezTo>
                        <a:pt x="312" y="310"/>
                        <a:pt x="331" y="309"/>
                        <a:pt x="350" y="306"/>
                      </a:cubicBezTo>
                      <a:cubicBezTo>
                        <a:pt x="544" y="277"/>
                        <a:pt x="690" y="102"/>
                        <a:pt x="690" y="102"/>
                      </a:cubicBezTo>
                      <a:cubicBezTo>
                        <a:pt x="690" y="102"/>
                        <a:pt x="557" y="0"/>
                        <a:pt x="390" y="0"/>
                      </a:cubicBezTo>
                      <a:close/>
                    </a:path>
                  </a:pathLst>
                </a:custGeom>
                <a:solidFill>
                  <a:srgbClr val="3194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8"/>
                <p:cNvSpPr/>
                <p:nvPr/>
              </p:nvSpPr>
              <p:spPr>
                <a:xfrm>
                  <a:off x="2570100" y="2592700"/>
                  <a:ext cx="16775" cy="19425"/>
                </a:xfrm>
                <a:custGeom>
                  <a:avLst/>
                  <a:gdLst/>
                  <a:ahLst/>
                  <a:cxnLst/>
                  <a:rect l="l" t="t" r="r" b="b"/>
                  <a:pathLst>
                    <a:path w="671" h="777" extrusionOk="0">
                      <a:moveTo>
                        <a:pt x="651" y="0"/>
                      </a:moveTo>
                      <a:cubicBezTo>
                        <a:pt x="651" y="0"/>
                        <a:pt x="350" y="58"/>
                        <a:pt x="175" y="272"/>
                      </a:cubicBezTo>
                      <a:cubicBezTo>
                        <a:pt x="0" y="486"/>
                        <a:pt x="20" y="777"/>
                        <a:pt x="20" y="777"/>
                      </a:cubicBezTo>
                      <a:cubicBezTo>
                        <a:pt x="20" y="777"/>
                        <a:pt x="321" y="719"/>
                        <a:pt x="495" y="505"/>
                      </a:cubicBezTo>
                      <a:cubicBezTo>
                        <a:pt x="670" y="291"/>
                        <a:pt x="651" y="0"/>
                        <a:pt x="651" y="0"/>
                      </a:cubicBezTo>
                      <a:close/>
                    </a:path>
                  </a:pathLst>
                </a:custGeom>
                <a:solidFill>
                  <a:srgbClr val="3194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8"/>
                <p:cNvSpPr/>
                <p:nvPr/>
              </p:nvSpPr>
              <p:spPr>
                <a:xfrm>
                  <a:off x="1770350" y="2599975"/>
                  <a:ext cx="69675" cy="127675"/>
                </a:xfrm>
                <a:custGeom>
                  <a:avLst/>
                  <a:gdLst/>
                  <a:ahLst/>
                  <a:cxnLst/>
                  <a:rect l="l" t="t" r="r" b="b"/>
                  <a:pathLst>
                    <a:path w="2787" h="5107" extrusionOk="0">
                      <a:moveTo>
                        <a:pt x="1" y="0"/>
                      </a:moveTo>
                      <a:cubicBezTo>
                        <a:pt x="117" y="1728"/>
                        <a:pt x="1302" y="2097"/>
                        <a:pt x="1302" y="2097"/>
                      </a:cubicBezTo>
                      <a:lnTo>
                        <a:pt x="1263" y="5107"/>
                      </a:lnTo>
                      <a:lnTo>
                        <a:pt x="1690" y="5107"/>
                      </a:lnTo>
                      <a:lnTo>
                        <a:pt x="1603" y="1554"/>
                      </a:lnTo>
                      <a:cubicBezTo>
                        <a:pt x="2787" y="1088"/>
                        <a:pt x="2690" y="98"/>
                        <a:pt x="2690" y="97"/>
                      </a:cubicBezTo>
                      <a:lnTo>
                        <a:pt x="2690" y="97"/>
                      </a:lnTo>
                      <a:lnTo>
                        <a:pt x="2583" y="195"/>
                      </a:lnTo>
                      <a:cubicBezTo>
                        <a:pt x="2505" y="699"/>
                        <a:pt x="2146" y="1127"/>
                        <a:pt x="1593" y="1292"/>
                      </a:cubicBezTo>
                      <a:lnTo>
                        <a:pt x="1573" y="486"/>
                      </a:lnTo>
                      <a:lnTo>
                        <a:pt x="1292" y="486"/>
                      </a:lnTo>
                      <a:lnTo>
                        <a:pt x="1302" y="1680"/>
                      </a:lnTo>
                      <a:cubicBezTo>
                        <a:pt x="311" y="1525"/>
                        <a:pt x="146" y="68"/>
                        <a:pt x="146" y="68"/>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8"/>
                <p:cNvSpPr/>
                <p:nvPr/>
              </p:nvSpPr>
              <p:spPr>
                <a:xfrm>
                  <a:off x="1719375" y="2449100"/>
                  <a:ext cx="159000" cy="166350"/>
                </a:xfrm>
                <a:custGeom>
                  <a:avLst/>
                  <a:gdLst/>
                  <a:ahLst/>
                  <a:cxnLst/>
                  <a:rect l="l" t="t" r="r" b="b"/>
                  <a:pathLst>
                    <a:path w="6360" h="6654" extrusionOk="0">
                      <a:moveTo>
                        <a:pt x="3380" y="0"/>
                      </a:moveTo>
                      <a:cubicBezTo>
                        <a:pt x="2910" y="0"/>
                        <a:pt x="2453" y="204"/>
                        <a:pt x="2069" y="492"/>
                      </a:cubicBezTo>
                      <a:cubicBezTo>
                        <a:pt x="1651" y="802"/>
                        <a:pt x="1312" y="1220"/>
                        <a:pt x="981" y="1628"/>
                      </a:cubicBezTo>
                      <a:cubicBezTo>
                        <a:pt x="671" y="2016"/>
                        <a:pt x="399" y="2463"/>
                        <a:pt x="224" y="2929"/>
                      </a:cubicBezTo>
                      <a:cubicBezTo>
                        <a:pt x="20" y="3492"/>
                        <a:pt x="1" y="4142"/>
                        <a:pt x="273" y="4676"/>
                      </a:cubicBezTo>
                      <a:cubicBezTo>
                        <a:pt x="399" y="4909"/>
                        <a:pt x="574" y="5113"/>
                        <a:pt x="768" y="5288"/>
                      </a:cubicBezTo>
                      <a:cubicBezTo>
                        <a:pt x="846" y="5356"/>
                        <a:pt x="933" y="5433"/>
                        <a:pt x="1011" y="5501"/>
                      </a:cubicBezTo>
                      <a:cubicBezTo>
                        <a:pt x="1389" y="5812"/>
                        <a:pt x="1865" y="6132"/>
                        <a:pt x="2389" y="6356"/>
                      </a:cubicBezTo>
                      <a:cubicBezTo>
                        <a:pt x="2805" y="6535"/>
                        <a:pt x="3243" y="6654"/>
                        <a:pt x="3664" y="6654"/>
                      </a:cubicBezTo>
                      <a:cubicBezTo>
                        <a:pt x="4175" y="6654"/>
                        <a:pt x="4660" y="6479"/>
                        <a:pt x="5049" y="6026"/>
                      </a:cubicBezTo>
                      <a:cubicBezTo>
                        <a:pt x="5748" y="5230"/>
                        <a:pt x="6360" y="4210"/>
                        <a:pt x="6234" y="3103"/>
                      </a:cubicBezTo>
                      <a:cubicBezTo>
                        <a:pt x="6156" y="2424"/>
                        <a:pt x="5787" y="1812"/>
                        <a:pt x="5370" y="1278"/>
                      </a:cubicBezTo>
                      <a:cubicBezTo>
                        <a:pt x="4981" y="783"/>
                        <a:pt x="4447" y="239"/>
                        <a:pt x="3826" y="65"/>
                      </a:cubicBezTo>
                      <a:cubicBezTo>
                        <a:pt x="3677" y="20"/>
                        <a:pt x="3528" y="0"/>
                        <a:pt x="33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8"/>
                <p:cNvSpPr/>
                <p:nvPr/>
              </p:nvSpPr>
              <p:spPr>
                <a:xfrm>
                  <a:off x="1719375" y="2454100"/>
                  <a:ext cx="155850" cy="161350"/>
                </a:xfrm>
                <a:custGeom>
                  <a:avLst/>
                  <a:gdLst/>
                  <a:ahLst/>
                  <a:cxnLst/>
                  <a:rect l="l" t="t" r="r" b="b"/>
                  <a:pathLst>
                    <a:path w="6234" h="6454" extrusionOk="0">
                      <a:moveTo>
                        <a:pt x="2545" y="1"/>
                      </a:moveTo>
                      <a:lnTo>
                        <a:pt x="2545" y="1"/>
                      </a:lnTo>
                      <a:cubicBezTo>
                        <a:pt x="2380" y="78"/>
                        <a:pt x="2224" y="175"/>
                        <a:pt x="2069" y="292"/>
                      </a:cubicBezTo>
                      <a:cubicBezTo>
                        <a:pt x="1651" y="602"/>
                        <a:pt x="1312" y="1020"/>
                        <a:pt x="981" y="1428"/>
                      </a:cubicBezTo>
                      <a:cubicBezTo>
                        <a:pt x="671" y="1816"/>
                        <a:pt x="399" y="2263"/>
                        <a:pt x="224" y="2729"/>
                      </a:cubicBezTo>
                      <a:cubicBezTo>
                        <a:pt x="20" y="3292"/>
                        <a:pt x="1" y="3942"/>
                        <a:pt x="273" y="4476"/>
                      </a:cubicBezTo>
                      <a:cubicBezTo>
                        <a:pt x="399" y="4709"/>
                        <a:pt x="574" y="4913"/>
                        <a:pt x="768" y="5088"/>
                      </a:cubicBezTo>
                      <a:cubicBezTo>
                        <a:pt x="846" y="5156"/>
                        <a:pt x="933" y="5233"/>
                        <a:pt x="1011" y="5301"/>
                      </a:cubicBezTo>
                      <a:cubicBezTo>
                        <a:pt x="1389" y="5612"/>
                        <a:pt x="1865" y="5932"/>
                        <a:pt x="2389" y="6156"/>
                      </a:cubicBezTo>
                      <a:cubicBezTo>
                        <a:pt x="2805" y="6335"/>
                        <a:pt x="3243" y="6454"/>
                        <a:pt x="3664" y="6454"/>
                      </a:cubicBezTo>
                      <a:cubicBezTo>
                        <a:pt x="4175" y="6454"/>
                        <a:pt x="4660" y="6279"/>
                        <a:pt x="5049" y="5826"/>
                      </a:cubicBezTo>
                      <a:cubicBezTo>
                        <a:pt x="5622" y="5175"/>
                        <a:pt x="6137" y="4369"/>
                        <a:pt x="6234" y="3496"/>
                      </a:cubicBezTo>
                      <a:lnTo>
                        <a:pt x="6234" y="3496"/>
                      </a:lnTo>
                      <a:cubicBezTo>
                        <a:pt x="6166" y="3583"/>
                        <a:pt x="6088" y="3670"/>
                        <a:pt x="6020" y="3748"/>
                      </a:cubicBezTo>
                      <a:cubicBezTo>
                        <a:pt x="5689" y="4133"/>
                        <a:pt x="5272" y="4282"/>
                        <a:pt x="4834" y="4282"/>
                      </a:cubicBezTo>
                      <a:cubicBezTo>
                        <a:pt x="4475" y="4282"/>
                        <a:pt x="4102" y="4182"/>
                        <a:pt x="3748" y="4030"/>
                      </a:cubicBezTo>
                      <a:cubicBezTo>
                        <a:pt x="3312" y="3835"/>
                        <a:pt x="2894" y="3564"/>
                        <a:pt x="2583" y="3301"/>
                      </a:cubicBezTo>
                      <a:cubicBezTo>
                        <a:pt x="2506" y="3243"/>
                        <a:pt x="2438" y="3175"/>
                        <a:pt x="2370" y="3117"/>
                      </a:cubicBezTo>
                      <a:cubicBezTo>
                        <a:pt x="2205" y="2962"/>
                        <a:pt x="2049" y="2797"/>
                        <a:pt x="1952" y="2593"/>
                      </a:cubicBezTo>
                      <a:cubicBezTo>
                        <a:pt x="1710" y="2136"/>
                        <a:pt x="1739" y="1583"/>
                        <a:pt x="1904" y="1107"/>
                      </a:cubicBezTo>
                      <a:cubicBezTo>
                        <a:pt x="2049" y="700"/>
                        <a:pt x="2282" y="331"/>
                        <a:pt x="2545" y="1"/>
                      </a:cubicBezTo>
                      <a:close/>
                    </a:path>
                  </a:pathLst>
                </a:custGeom>
                <a:solidFill>
                  <a:srgbClr val="000000">
                    <a:alpha val="8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8"/>
                <p:cNvSpPr/>
                <p:nvPr/>
              </p:nvSpPr>
              <p:spPr>
                <a:xfrm>
                  <a:off x="1756775" y="2611475"/>
                  <a:ext cx="13850" cy="6125"/>
                </a:xfrm>
                <a:custGeom>
                  <a:avLst/>
                  <a:gdLst/>
                  <a:ahLst/>
                  <a:cxnLst/>
                  <a:rect l="l" t="t" r="r" b="b"/>
                  <a:pathLst>
                    <a:path w="554" h="245" extrusionOk="0">
                      <a:moveTo>
                        <a:pt x="250" y="1"/>
                      </a:moveTo>
                      <a:cubicBezTo>
                        <a:pt x="117" y="1"/>
                        <a:pt x="0" y="74"/>
                        <a:pt x="0" y="74"/>
                      </a:cubicBezTo>
                      <a:cubicBezTo>
                        <a:pt x="0" y="74"/>
                        <a:pt x="97" y="210"/>
                        <a:pt x="243" y="239"/>
                      </a:cubicBezTo>
                      <a:cubicBezTo>
                        <a:pt x="263" y="243"/>
                        <a:pt x="283" y="245"/>
                        <a:pt x="303" y="245"/>
                      </a:cubicBezTo>
                      <a:cubicBezTo>
                        <a:pt x="436" y="245"/>
                        <a:pt x="553" y="171"/>
                        <a:pt x="553" y="171"/>
                      </a:cubicBezTo>
                      <a:cubicBezTo>
                        <a:pt x="553" y="171"/>
                        <a:pt x="466" y="35"/>
                        <a:pt x="311" y="6"/>
                      </a:cubicBezTo>
                      <a:cubicBezTo>
                        <a:pt x="290" y="3"/>
                        <a:pt x="270" y="1"/>
                        <a:pt x="250" y="1"/>
                      </a:cubicBezTo>
                      <a:close/>
                    </a:path>
                  </a:pathLst>
                </a:custGeom>
                <a:solidFill>
                  <a:srgbClr val="3194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8"/>
                <p:cNvSpPr/>
                <p:nvPr/>
              </p:nvSpPr>
              <p:spPr>
                <a:xfrm>
                  <a:off x="1837100" y="2611325"/>
                  <a:ext cx="13625" cy="6275"/>
                </a:xfrm>
                <a:custGeom>
                  <a:avLst/>
                  <a:gdLst/>
                  <a:ahLst/>
                  <a:cxnLst/>
                  <a:rect l="l" t="t" r="r" b="b"/>
                  <a:pathLst>
                    <a:path w="545" h="251" extrusionOk="0">
                      <a:moveTo>
                        <a:pt x="301" y="0"/>
                      </a:moveTo>
                      <a:cubicBezTo>
                        <a:pt x="288" y="0"/>
                        <a:pt x="276" y="1"/>
                        <a:pt x="263" y="3"/>
                      </a:cubicBezTo>
                      <a:cubicBezTo>
                        <a:pt x="117" y="32"/>
                        <a:pt x="1" y="168"/>
                        <a:pt x="1" y="168"/>
                      </a:cubicBezTo>
                      <a:cubicBezTo>
                        <a:pt x="1" y="168"/>
                        <a:pt x="98" y="250"/>
                        <a:pt x="228" y="250"/>
                      </a:cubicBezTo>
                      <a:cubicBezTo>
                        <a:pt x="245" y="250"/>
                        <a:pt x="263" y="249"/>
                        <a:pt x="282" y="245"/>
                      </a:cubicBezTo>
                      <a:cubicBezTo>
                        <a:pt x="428" y="226"/>
                        <a:pt x="544" y="90"/>
                        <a:pt x="544" y="90"/>
                      </a:cubicBezTo>
                      <a:cubicBezTo>
                        <a:pt x="544" y="90"/>
                        <a:pt x="438" y="0"/>
                        <a:pt x="301" y="0"/>
                      </a:cubicBezTo>
                      <a:close/>
                    </a:path>
                  </a:pathLst>
                </a:custGeom>
                <a:solidFill>
                  <a:srgbClr val="3194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8"/>
                <p:cNvSpPr/>
                <p:nvPr/>
              </p:nvSpPr>
              <p:spPr>
                <a:xfrm>
                  <a:off x="1758225" y="2619400"/>
                  <a:ext cx="13375" cy="15550"/>
                </a:xfrm>
                <a:custGeom>
                  <a:avLst/>
                  <a:gdLst/>
                  <a:ahLst/>
                  <a:cxnLst/>
                  <a:rect l="l" t="t" r="r" b="b"/>
                  <a:pathLst>
                    <a:path w="535" h="622" extrusionOk="0">
                      <a:moveTo>
                        <a:pt x="525" y="0"/>
                      </a:moveTo>
                      <a:cubicBezTo>
                        <a:pt x="524" y="0"/>
                        <a:pt x="282" y="39"/>
                        <a:pt x="146" y="214"/>
                      </a:cubicBezTo>
                      <a:cubicBezTo>
                        <a:pt x="0" y="388"/>
                        <a:pt x="20" y="621"/>
                        <a:pt x="20" y="621"/>
                      </a:cubicBezTo>
                      <a:cubicBezTo>
                        <a:pt x="20" y="621"/>
                        <a:pt x="253" y="573"/>
                        <a:pt x="398" y="408"/>
                      </a:cubicBezTo>
                      <a:cubicBezTo>
                        <a:pt x="534" y="233"/>
                        <a:pt x="525" y="0"/>
                        <a:pt x="525" y="0"/>
                      </a:cubicBezTo>
                      <a:close/>
                    </a:path>
                  </a:pathLst>
                </a:custGeom>
                <a:solidFill>
                  <a:srgbClr val="3194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8"/>
                <p:cNvSpPr/>
                <p:nvPr/>
              </p:nvSpPr>
              <p:spPr>
                <a:xfrm>
                  <a:off x="1640025" y="2674475"/>
                  <a:ext cx="442000" cy="8275"/>
                </a:xfrm>
                <a:custGeom>
                  <a:avLst/>
                  <a:gdLst/>
                  <a:ahLst/>
                  <a:cxnLst/>
                  <a:rect l="l" t="t" r="r" b="b"/>
                  <a:pathLst>
                    <a:path w="17680" h="331" extrusionOk="0">
                      <a:moveTo>
                        <a:pt x="0" y="1"/>
                      </a:moveTo>
                      <a:lnTo>
                        <a:pt x="0" y="331"/>
                      </a:lnTo>
                      <a:lnTo>
                        <a:pt x="17679" y="331"/>
                      </a:lnTo>
                      <a:lnTo>
                        <a:pt x="17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8"/>
                <p:cNvSpPr/>
                <p:nvPr/>
              </p:nvSpPr>
              <p:spPr>
                <a:xfrm>
                  <a:off x="1640025" y="2707725"/>
                  <a:ext cx="442000" cy="8275"/>
                </a:xfrm>
                <a:custGeom>
                  <a:avLst/>
                  <a:gdLst/>
                  <a:ahLst/>
                  <a:cxnLst/>
                  <a:rect l="l" t="t" r="r" b="b"/>
                  <a:pathLst>
                    <a:path w="17680" h="331" extrusionOk="0">
                      <a:moveTo>
                        <a:pt x="0" y="1"/>
                      </a:moveTo>
                      <a:lnTo>
                        <a:pt x="0" y="331"/>
                      </a:lnTo>
                      <a:lnTo>
                        <a:pt x="17679" y="331"/>
                      </a:lnTo>
                      <a:lnTo>
                        <a:pt x="17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8"/>
                <p:cNvSpPr/>
                <p:nvPr/>
              </p:nvSpPr>
              <p:spPr>
                <a:xfrm>
                  <a:off x="1646325" y="2654775"/>
                  <a:ext cx="17250" cy="72875"/>
                </a:xfrm>
                <a:custGeom>
                  <a:avLst/>
                  <a:gdLst/>
                  <a:ahLst/>
                  <a:cxnLst/>
                  <a:rect l="l" t="t" r="r" b="b"/>
                  <a:pathLst>
                    <a:path w="690" h="2915" extrusionOk="0">
                      <a:moveTo>
                        <a:pt x="347" y="0"/>
                      </a:moveTo>
                      <a:cubicBezTo>
                        <a:pt x="328" y="0"/>
                        <a:pt x="311" y="7"/>
                        <a:pt x="302" y="22"/>
                      </a:cubicBezTo>
                      <a:lnTo>
                        <a:pt x="20" y="371"/>
                      </a:lnTo>
                      <a:cubicBezTo>
                        <a:pt x="10" y="381"/>
                        <a:pt x="1" y="391"/>
                        <a:pt x="1" y="400"/>
                      </a:cubicBezTo>
                      <a:lnTo>
                        <a:pt x="1" y="2857"/>
                      </a:lnTo>
                      <a:cubicBezTo>
                        <a:pt x="1" y="2886"/>
                        <a:pt x="30" y="2915"/>
                        <a:pt x="69" y="2915"/>
                      </a:cubicBezTo>
                      <a:lnTo>
                        <a:pt x="632" y="2915"/>
                      </a:lnTo>
                      <a:cubicBezTo>
                        <a:pt x="661" y="2915"/>
                        <a:pt x="690" y="2886"/>
                        <a:pt x="690" y="2857"/>
                      </a:cubicBezTo>
                      <a:lnTo>
                        <a:pt x="690" y="400"/>
                      </a:lnTo>
                      <a:cubicBezTo>
                        <a:pt x="690" y="391"/>
                        <a:pt x="690" y="381"/>
                        <a:pt x="680" y="371"/>
                      </a:cubicBezTo>
                      <a:lnTo>
                        <a:pt x="399" y="22"/>
                      </a:lnTo>
                      <a:cubicBezTo>
                        <a:pt x="384" y="7"/>
                        <a:pt x="365" y="0"/>
                        <a:pt x="3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8"/>
                <p:cNvSpPr/>
                <p:nvPr/>
              </p:nvSpPr>
              <p:spPr>
                <a:xfrm>
                  <a:off x="1675950" y="2654775"/>
                  <a:ext cx="17250" cy="72875"/>
                </a:xfrm>
                <a:custGeom>
                  <a:avLst/>
                  <a:gdLst/>
                  <a:ahLst/>
                  <a:cxnLst/>
                  <a:rect l="l" t="t" r="r" b="b"/>
                  <a:pathLst>
                    <a:path w="690" h="2915" extrusionOk="0">
                      <a:moveTo>
                        <a:pt x="344" y="0"/>
                      </a:moveTo>
                      <a:cubicBezTo>
                        <a:pt x="325" y="0"/>
                        <a:pt x="306" y="7"/>
                        <a:pt x="291" y="22"/>
                      </a:cubicBezTo>
                      <a:lnTo>
                        <a:pt x="10" y="371"/>
                      </a:lnTo>
                      <a:cubicBezTo>
                        <a:pt x="0" y="381"/>
                        <a:pt x="0" y="391"/>
                        <a:pt x="0" y="400"/>
                      </a:cubicBezTo>
                      <a:lnTo>
                        <a:pt x="0" y="2857"/>
                      </a:lnTo>
                      <a:cubicBezTo>
                        <a:pt x="0" y="2886"/>
                        <a:pt x="29" y="2915"/>
                        <a:pt x="58" y="2915"/>
                      </a:cubicBezTo>
                      <a:lnTo>
                        <a:pt x="621" y="2915"/>
                      </a:lnTo>
                      <a:cubicBezTo>
                        <a:pt x="660" y="2915"/>
                        <a:pt x="689" y="2886"/>
                        <a:pt x="689" y="2857"/>
                      </a:cubicBezTo>
                      <a:lnTo>
                        <a:pt x="689" y="400"/>
                      </a:lnTo>
                      <a:cubicBezTo>
                        <a:pt x="689" y="391"/>
                        <a:pt x="680" y="381"/>
                        <a:pt x="670" y="371"/>
                      </a:cubicBezTo>
                      <a:lnTo>
                        <a:pt x="388" y="22"/>
                      </a:lnTo>
                      <a:cubicBezTo>
                        <a:pt x="379" y="7"/>
                        <a:pt x="362"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8"/>
                <p:cNvSpPr/>
                <p:nvPr/>
              </p:nvSpPr>
              <p:spPr>
                <a:xfrm>
                  <a:off x="1705300" y="2654775"/>
                  <a:ext cx="17275" cy="72875"/>
                </a:xfrm>
                <a:custGeom>
                  <a:avLst/>
                  <a:gdLst/>
                  <a:ahLst/>
                  <a:cxnLst/>
                  <a:rect l="l" t="t" r="r" b="b"/>
                  <a:pathLst>
                    <a:path w="691" h="2915" extrusionOk="0">
                      <a:moveTo>
                        <a:pt x="345" y="0"/>
                      </a:moveTo>
                      <a:cubicBezTo>
                        <a:pt x="326" y="0"/>
                        <a:pt x="307" y="7"/>
                        <a:pt x="292" y="22"/>
                      </a:cubicBezTo>
                      <a:lnTo>
                        <a:pt x="11" y="371"/>
                      </a:lnTo>
                      <a:cubicBezTo>
                        <a:pt x="11" y="381"/>
                        <a:pt x="1" y="391"/>
                        <a:pt x="1" y="400"/>
                      </a:cubicBezTo>
                      <a:lnTo>
                        <a:pt x="1" y="2857"/>
                      </a:lnTo>
                      <a:cubicBezTo>
                        <a:pt x="1" y="2886"/>
                        <a:pt x="30" y="2915"/>
                        <a:pt x="69" y="2915"/>
                      </a:cubicBezTo>
                      <a:lnTo>
                        <a:pt x="632" y="2915"/>
                      </a:lnTo>
                      <a:cubicBezTo>
                        <a:pt x="661" y="2915"/>
                        <a:pt x="690" y="2886"/>
                        <a:pt x="690" y="2857"/>
                      </a:cubicBezTo>
                      <a:lnTo>
                        <a:pt x="690" y="400"/>
                      </a:lnTo>
                      <a:cubicBezTo>
                        <a:pt x="690" y="391"/>
                        <a:pt x="690" y="381"/>
                        <a:pt x="680" y="371"/>
                      </a:cubicBezTo>
                      <a:lnTo>
                        <a:pt x="399" y="22"/>
                      </a:lnTo>
                      <a:cubicBezTo>
                        <a:pt x="384" y="7"/>
                        <a:pt x="365" y="0"/>
                        <a:pt x="3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8"/>
                <p:cNvSpPr/>
                <p:nvPr/>
              </p:nvSpPr>
              <p:spPr>
                <a:xfrm>
                  <a:off x="1734925" y="2654775"/>
                  <a:ext cx="17250" cy="72875"/>
                </a:xfrm>
                <a:custGeom>
                  <a:avLst/>
                  <a:gdLst/>
                  <a:ahLst/>
                  <a:cxnLst/>
                  <a:rect l="l" t="t" r="r" b="b"/>
                  <a:pathLst>
                    <a:path w="690" h="2915" extrusionOk="0">
                      <a:moveTo>
                        <a:pt x="344" y="0"/>
                      </a:moveTo>
                      <a:cubicBezTo>
                        <a:pt x="325" y="0"/>
                        <a:pt x="306" y="7"/>
                        <a:pt x="292" y="22"/>
                      </a:cubicBezTo>
                      <a:lnTo>
                        <a:pt x="10" y="371"/>
                      </a:lnTo>
                      <a:cubicBezTo>
                        <a:pt x="0" y="381"/>
                        <a:pt x="0" y="391"/>
                        <a:pt x="0" y="400"/>
                      </a:cubicBezTo>
                      <a:lnTo>
                        <a:pt x="0" y="2857"/>
                      </a:lnTo>
                      <a:cubicBezTo>
                        <a:pt x="0" y="2886"/>
                        <a:pt x="20" y="2915"/>
                        <a:pt x="59" y="2915"/>
                      </a:cubicBezTo>
                      <a:lnTo>
                        <a:pt x="622" y="2915"/>
                      </a:lnTo>
                      <a:cubicBezTo>
                        <a:pt x="660" y="2915"/>
                        <a:pt x="690" y="2886"/>
                        <a:pt x="690" y="2857"/>
                      </a:cubicBezTo>
                      <a:lnTo>
                        <a:pt x="690" y="400"/>
                      </a:lnTo>
                      <a:cubicBezTo>
                        <a:pt x="690" y="391"/>
                        <a:pt x="680" y="381"/>
                        <a:pt x="670" y="371"/>
                      </a:cubicBezTo>
                      <a:lnTo>
                        <a:pt x="389" y="22"/>
                      </a:lnTo>
                      <a:cubicBezTo>
                        <a:pt x="379" y="7"/>
                        <a:pt x="362"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8"/>
                <p:cNvSpPr/>
                <p:nvPr/>
              </p:nvSpPr>
              <p:spPr>
                <a:xfrm>
                  <a:off x="1764275" y="2654775"/>
                  <a:ext cx="17275" cy="72875"/>
                </a:xfrm>
                <a:custGeom>
                  <a:avLst/>
                  <a:gdLst/>
                  <a:ahLst/>
                  <a:cxnLst/>
                  <a:rect l="l" t="t" r="r" b="b"/>
                  <a:pathLst>
                    <a:path w="691" h="2915" extrusionOk="0">
                      <a:moveTo>
                        <a:pt x="346" y="0"/>
                      </a:moveTo>
                      <a:cubicBezTo>
                        <a:pt x="326" y="0"/>
                        <a:pt x="307" y="7"/>
                        <a:pt x="292" y="22"/>
                      </a:cubicBezTo>
                      <a:lnTo>
                        <a:pt x="11" y="371"/>
                      </a:lnTo>
                      <a:cubicBezTo>
                        <a:pt x="1" y="381"/>
                        <a:pt x="1" y="391"/>
                        <a:pt x="1" y="400"/>
                      </a:cubicBezTo>
                      <a:lnTo>
                        <a:pt x="1" y="2857"/>
                      </a:lnTo>
                      <a:cubicBezTo>
                        <a:pt x="1" y="2886"/>
                        <a:pt x="30" y="2915"/>
                        <a:pt x="59" y="2915"/>
                      </a:cubicBezTo>
                      <a:lnTo>
                        <a:pt x="632" y="2915"/>
                      </a:lnTo>
                      <a:cubicBezTo>
                        <a:pt x="661" y="2915"/>
                        <a:pt x="690" y="2886"/>
                        <a:pt x="690" y="2857"/>
                      </a:cubicBezTo>
                      <a:lnTo>
                        <a:pt x="690" y="400"/>
                      </a:lnTo>
                      <a:cubicBezTo>
                        <a:pt x="690" y="391"/>
                        <a:pt x="690" y="381"/>
                        <a:pt x="681" y="371"/>
                      </a:cubicBezTo>
                      <a:lnTo>
                        <a:pt x="399" y="22"/>
                      </a:lnTo>
                      <a:cubicBezTo>
                        <a:pt x="384" y="7"/>
                        <a:pt x="365"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8"/>
                <p:cNvSpPr/>
                <p:nvPr/>
              </p:nvSpPr>
              <p:spPr>
                <a:xfrm>
                  <a:off x="1793425" y="2654825"/>
                  <a:ext cx="17500" cy="72825"/>
                </a:xfrm>
                <a:custGeom>
                  <a:avLst/>
                  <a:gdLst/>
                  <a:ahLst/>
                  <a:cxnLst/>
                  <a:rect l="l" t="t" r="r" b="b"/>
                  <a:pathLst>
                    <a:path w="700" h="2913" extrusionOk="0">
                      <a:moveTo>
                        <a:pt x="350" y="0"/>
                      </a:moveTo>
                      <a:cubicBezTo>
                        <a:pt x="330" y="0"/>
                        <a:pt x="311" y="0"/>
                        <a:pt x="301" y="20"/>
                      </a:cubicBezTo>
                      <a:lnTo>
                        <a:pt x="19" y="369"/>
                      </a:lnTo>
                      <a:cubicBezTo>
                        <a:pt x="10" y="379"/>
                        <a:pt x="0" y="389"/>
                        <a:pt x="0" y="398"/>
                      </a:cubicBezTo>
                      <a:lnTo>
                        <a:pt x="0" y="2855"/>
                      </a:lnTo>
                      <a:cubicBezTo>
                        <a:pt x="0" y="2884"/>
                        <a:pt x="29" y="2913"/>
                        <a:pt x="68" y="2913"/>
                      </a:cubicBezTo>
                      <a:lnTo>
                        <a:pt x="641" y="2913"/>
                      </a:lnTo>
                      <a:cubicBezTo>
                        <a:pt x="680" y="2913"/>
                        <a:pt x="699" y="2884"/>
                        <a:pt x="699" y="2855"/>
                      </a:cubicBezTo>
                      <a:lnTo>
                        <a:pt x="699" y="398"/>
                      </a:lnTo>
                      <a:cubicBezTo>
                        <a:pt x="699" y="389"/>
                        <a:pt x="699" y="379"/>
                        <a:pt x="689" y="369"/>
                      </a:cubicBezTo>
                      <a:lnTo>
                        <a:pt x="408" y="20"/>
                      </a:lnTo>
                      <a:cubicBezTo>
                        <a:pt x="398" y="0"/>
                        <a:pt x="37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8"/>
                <p:cNvSpPr/>
                <p:nvPr/>
              </p:nvSpPr>
              <p:spPr>
                <a:xfrm>
                  <a:off x="1823025" y="2654825"/>
                  <a:ext cx="17500" cy="72825"/>
                </a:xfrm>
                <a:custGeom>
                  <a:avLst/>
                  <a:gdLst/>
                  <a:ahLst/>
                  <a:cxnLst/>
                  <a:rect l="l" t="t" r="r" b="b"/>
                  <a:pathLst>
                    <a:path w="700" h="2913" extrusionOk="0">
                      <a:moveTo>
                        <a:pt x="350" y="0"/>
                      </a:moveTo>
                      <a:cubicBezTo>
                        <a:pt x="331" y="0"/>
                        <a:pt x="311" y="0"/>
                        <a:pt x="292" y="20"/>
                      </a:cubicBezTo>
                      <a:lnTo>
                        <a:pt x="10" y="369"/>
                      </a:lnTo>
                      <a:cubicBezTo>
                        <a:pt x="0" y="379"/>
                        <a:pt x="0" y="389"/>
                        <a:pt x="0" y="398"/>
                      </a:cubicBezTo>
                      <a:lnTo>
                        <a:pt x="0" y="2855"/>
                      </a:lnTo>
                      <a:cubicBezTo>
                        <a:pt x="0" y="2884"/>
                        <a:pt x="30" y="2913"/>
                        <a:pt x="59" y="2913"/>
                      </a:cubicBezTo>
                      <a:lnTo>
                        <a:pt x="631" y="2913"/>
                      </a:lnTo>
                      <a:cubicBezTo>
                        <a:pt x="670" y="2913"/>
                        <a:pt x="699" y="2884"/>
                        <a:pt x="699" y="2855"/>
                      </a:cubicBezTo>
                      <a:lnTo>
                        <a:pt x="699" y="398"/>
                      </a:lnTo>
                      <a:cubicBezTo>
                        <a:pt x="699" y="389"/>
                        <a:pt x="690" y="379"/>
                        <a:pt x="690" y="369"/>
                      </a:cubicBezTo>
                      <a:lnTo>
                        <a:pt x="408" y="20"/>
                      </a:lnTo>
                      <a:cubicBezTo>
                        <a:pt x="389" y="0"/>
                        <a:pt x="36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8"/>
                <p:cNvSpPr/>
                <p:nvPr/>
              </p:nvSpPr>
              <p:spPr>
                <a:xfrm>
                  <a:off x="1852400" y="2654825"/>
                  <a:ext cx="17500" cy="72825"/>
                </a:xfrm>
                <a:custGeom>
                  <a:avLst/>
                  <a:gdLst/>
                  <a:ahLst/>
                  <a:cxnLst/>
                  <a:rect l="l" t="t" r="r" b="b"/>
                  <a:pathLst>
                    <a:path w="700" h="2913" extrusionOk="0">
                      <a:moveTo>
                        <a:pt x="350" y="0"/>
                      </a:moveTo>
                      <a:cubicBezTo>
                        <a:pt x="330" y="0"/>
                        <a:pt x="311" y="0"/>
                        <a:pt x="301" y="20"/>
                      </a:cubicBezTo>
                      <a:lnTo>
                        <a:pt x="20" y="369"/>
                      </a:lnTo>
                      <a:cubicBezTo>
                        <a:pt x="10" y="379"/>
                        <a:pt x="0" y="389"/>
                        <a:pt x="0" y="398"/>
                      </a:cubicBezTo>
                      <a:lnTo>
                        <a:pt x="0" y="2855"/>
                      </a:lnTo>
                      <a:cubicBezTo>
                        <a:pt x="0" y="2884"/>
                        <a:pt x="29" y="2913"/>
                        <a:pt x="68" y="2913"/>
                      </a:cubicBezTo>
                      <a:lnTo>
                        <a:pt x="641" y="2913"/>
                      </a:lnTo>
                      <a:cubicBezTo>
                        <a:pt x="670" y="2913"/>
                        <a:pt x="699" y="2884"/>
                        <a:pt x="699" y="2855"/>
                      </a:cubicBezTo>
                      <a:lnTo>
                        <a:pt x="699" y="398"/>
                      </a:lnTo>
                      <a:cubicBezTo>
                        <a:pt x="699" y="389"/>
                        <a:pt x="699" y="379"/>
                        <a:pt x="689" y="369"/>
                      </a:cubicBezTo>
                      <a:lnTo>
                        <a:pt x="408" y="20"/>
                      </a:lnTo>
                      <a:cubicBezTo>
                        <a:pt x="398" y="0"/>
                        <a:pt x="36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8"/>
                <p:cNvSpPr/>
                <p:nvPr/>
              </p:nvSpPr>
              <p:spPr>
                <a:xfrm>
                  <a:off x="1882000" y="2654825"/>
                  <a:ext cx="17500" cy="72825"/>
                </a:xfrm>
                <a:custGeom>
                  <a:avLst/>
                  <a:gdLst/>
                  <a:ahLst/>
                  <a:cxnLst/>
                  <a:rect l="l" t="t" r="r" b="b"/>
                  <a:pathLst>
                    <a:path w="700" h="2913" extrusionOk="0">
                      <a:moveTo>
                        <a:pt x="350" y="0"/>
                      </a:moveTo>
                      <a:cubicBezTo>
                        <a:pt x="331" y="0"/>
                        <a:pt x="311" y="0"/>
                        <a:pt x="292" y="20"/>
                      </a:cubicBezTo>
                      <a:lnTo>
                        <a:pt x="10" y="369"/>
                      </a:lnTo>
                      <a:cubicBezTo>
                        <a:pt x="1" y="379"/>
                        <a:pt x="1" y="389"/>
                        <a:pt x="1" y="398"/>
                      </a:cubicBezTo>
                      <a:lnTo>
                        <a:pt x="1" y="2855"/>
                      </a:lnTo>
                      <a:cubicBezTo>
                        <a:pt x="1" y="2884"/>
                        <a:pt x="30" y="2913"/>
                        <a:pt x="59" y="2913"/>
                      </a:cubicBezTo>
                      <a:lnTo>
                        <a:pt x="632" y="2913"/>
                      </a:lnTo>
                      <a:cubicBezTo>
                        <a:pt x="670" y="2913"/>
                        <a:pt x="700" y="2884"/>
                        <a:pt x="700" y="2855"/>
                      </a:cubicBezTo>
                      <a:lnTo>
                        <a:pt x="700" y="398"/>
                      </a:lnTo>
                      <a:cubicBezTo>
                        <a:pt x="700" y="389"/>
                        <a:pt x="690" y="379"/>
                        <a:pt x="680" y="369"/>
                      </a:cubicBezTo>
                      <a:lnTo>
                        <a:pt x="399" y="20"/>
                      </a:lnTo>
                      <a:cubicBezTo>
                        <a:pt x="389" y="0"/>
                        <a:pt x="370"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8"/>
                <p:cNvSpPr/>
                <p:nvPr/>
              </p:nvSpPr>
              <p:spPr>
                <a:xfrm>
                  <a:off x="1911375" y="2654825"/>
                  <a:ext cx="17500" cy="72825"/>
                </a:xfrm>
                <a:custGeom>
                  <a:avLst/>
                  <a:gdLst/>
                  <a:ahLst/>
                  <a:cxnLst/>
                  <a:rect l="l" t="t" r="r" b="b"/>
                  <a:pathLst>
                    <a:path w="700" h="2913" extrusionOk="0">
                      <a:moveTo>
                        <a:pt x="350" y="0"/>
                      </a:moveTo>
                      <a:cubicBezTo>
                        <a:pt x="330" y="0"/>
                        <a:pt x="311" y="0"/>
                        <a:pt x="301" y="20"/>
                      </a:cubicBezTo>
                      <a:lnTo>
                        <a:pt x="20" y="369"/>
                      </a:lnTo>
                      <a:cubicBezTo>
                        <a:pt x="10" y="379"/>
                        <a:pt x="0" y="389"/>
                        <a:pt x="0" y="398"/>
                      </a:cubicBezTo>
                      <a:lnTo>
                        <a:pt x="0" y="2855"/>
                      </a:lnTo>
                      <a:cubicBezTo>
                        <a:pt x="0" y="2884"/>
                        <a:pt x="29" y="2913"/>
                        <a:pt x="68" y="2913"/>
                      </a:cubicBezTo>
                      <a:lnTo>
                        <a:pt x="641" y="2913"/>
                      </a:lnTo>
                      <a:cubicBezTo>
                        <a:pt x="670" y="2913"/>
                        <a:pt x="699" y="2884"/>
                        <a:pt x="699" y="2855"/>
                      </a:cubicBezTo>
                      <a:lnTo>
                        <a:pt x="699" y="398"/>
                      </a:lnTo>
                      <a:cubicBezTo>
                        <a:pt x="699" y="389"/>
                        <a:pt x="699" y="379"/>
                        <a:pt x="690" y="369"/>
                      </a:cubicBezTo>
                      <a:lnTo>
                        <a:pt x="408" y="20"/>
                      </a:lnTo>
                      <a:cubicBezTo>
                        <a:pt x="389" y="0"/>
                        <a:pt x="36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8"/>
                <p:cNvSpPr/>
                <p:nvPr/>
              </p:nvSpPr>
              <p:spPr>
                <a:xfrm>
                  <a:off x="1940975" y="2654775"/>
                  <a:ext cx="17275" cy="72875"/>
                </a:xfrm>
                <a:custGeom>
                  <a:avLst/>
                  <a:gdLst/>
                  <a:ahLst/>
                  <a:cxnLst/>
                  <a:rect l="l" t="t" r="r" b="b"/>
                  <a:pathLst>
                    <a:path w="691" h="2915" extrusionOk="0">
                      <a:moveTo>
                        <a:pt x="344" y="0"/>
                      </a:moveTo>
                      <a:cubicBezTo>
                        <a:pt x="326" y="0"/>
                        <a:pt x="307" y="7"/>
                        <a:pt x="292" y="22"/>
                      </a:cubicBezTo>
                      <a:lnTo>
                        <a:pt x="10" y="371"/>
                      </a:lnTo>
                      <a:cubicBezTo>
                        <a:pt x="1" y="381"/>
                        <a:pt x="1" y="391"/>
                        <a:pt x="1" y="400"/>
                      </a:cubicBezTo>
                      <a:lnTo>
                        <a:pt x="1" y="2857"/>
                      </a:lnTo>
                      <a:cubicBezTo>
                        <a:pt x="1" y="2886"/>
                        <a:pt x="20" y="2915"/>
                        <a:pt x="59" y="2915"/>
                      </a:cubicBezTo>
                      <a:lnTo>
                        <a:pt x="622" y="2915"/>
                      </a:lnTo>
                      <a:cubicBezTo>
                        <a:pt x="661" y="2915"/>
                        <a:pt x="690" y="2886"/>
                        <a:pt x="690" y="2857"/>
                      </a:cubicBezTo>
                      <a:lnTo>
                        <a:pt x="690" y="400"/>
                      </a:lnTo>
                      <a:cubicBezTo>
                        <a:pt x="690" y="391"/>
                        <a:pt x="680" y="381"/>
                        <a:pt x="671" y="371"/>
                      </a:cubicBezTo>
                      <a:lnTo>
                        <a:pt x="389" y="22"/>
                      </a:lnTo>
                      <a:cubicBezTo>
                        <a:pt x="379" y="7"/>
                        <a:pt x="362"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8"/>
                <p:cNvSpPr/>
                <p:nvPr/>
              </p:nvSpPr>
              <p:spPr>
                <a:xfrm>
                  <a:off x="1970350" y="2654775"/>
                  <a:ext cx="17250" cy="72875"/>
                </a:xfrm>
                <a:custGeom>
                  <a:avLst/>
                  <a:gdLst/>
                  <a:ahLst/>
                  <a:cxnLst/>
                  <a:rect l="l" t="t" r="r" b="b"/>
                  <a:pathLst>
                    <a:path w="690" h="2915" extrusionOk="0">
                      <a:moveTo>
                        <a:pt x="345" y="0"/>
                      </a:moveTo>
                      <a:cubicBezTo>
                        <a:pt x="326" y="0"/>
                        <a:pt x="306" y="7"/>
                        <a:pt x="292" y="22"/>
                      </a:cubicBezTo>
                      <a:lnTo>
                        <a:pt x="10" y="371"/>
                      </a:lnTo>
                      <a:cubicBezTo>
                        <a:pt x="10" y="381"/>
                        <a:pt x="1" y="391"/>
                        <a:pt x="1" y="400"/>
                      </a:cubicBezTo>
                      <a:lnTo>
                        <a:pt x="1" y="2857"/>
                      </a:lnTo>
                      <a:cubicBezTo>
                        <a:pt x="1" y="2886"/>
                        <a:pt x="30" y="2915"/>
                        <a:pt x="68" y="2915"/>
                      </a:cubicBezTo>
                      <a:lnTo>
                        <a:pt x="632" y="2915"/>
                      </a:lnTo>
                      <a:cubicBezTo>
                        <a:pt x="661" y="2915"/>
                        <a:pt x="690" y="2886"/>
                        <a:pt x="690" y="2857"/>
                      </a:cubicBezTo>
                      <a:lnTo>
                        <a:pt x="690" y="400"/>
                      </a:lnTo>
                      <a:cubicBezTo>
                        <a:pt x="690" y="391"/>
                        <a:pt x="690" y="381"/>
                        <a:pt x="680" y="371"/>
                      </a:cubicBezTo>
                      <a:lnTo>
                        <a:pt x="399" y="22"/>
                      </a:lnTo>
                      <a:cubicBezTo>
                        <a:pt x="384" y="7"/>
                        <a:pt x="365" y="0"/>
                        <a:pt x="3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8"/>
                <p:cNvSpPr/>
                <p:nvPr/>
              </p:nvSpPr>
              <p:spPr>
                <a:xfrm>
                  <a:off x="1999725" y="2654775"/>
                  <a:ext cx="17500" cy="72875"/>
                </a:xfrm>
                <a:custGeom>
                  <a:avLst/>
                  <a:gdLst/>
                  <a:ahLst/>
                  <a:cxnLst/>
                  <a:rect l="l" t="t" r="r" b="b"/>
                  <a:pathLst>
                    <a:path w="700" h="2915" extrusionOk="0">
                      <a:moveTo>
                        <a:pt x="350" y="0"/>
                      </a:moveTo>
                      <a:cubicBezTo>
                        <a:pt x="330" y="0"/>
                        <a:pt x="311" y="7"/>
                        <a:pt x="301" y="22"/>
                      </a:cubicBezTo>
                      <a:lnTo>
                        <a:pt x="20" y="371"/>
                      </a:lnTo>
                      <a:cubicBezTo>
                        <a:pt x="10" y="381"/>
                        <a:pt x="0" y="391"/>
                        <a:pt x="0" y="400"/>
                      </a:cubicBezTo>
                      <a:lnTo>
                        <a:pt x="0" y="2857"/>
                      </a:lnTo>
                      <a:cubicBezTo>
                        <a:pt x="0" y="2886"/>
                        <a:pt x="29" y="2915"/>
                        <a:pt x="68" y="2915"/>
                      </a:cubicBezTo>
                      <a:lnTo>
                        <a:pt x="631" y="2915"/>
                      </a:lnTo>
                      <a:cubicBezTo>
                        <a:pt x="670" y="2915"/>
                        <a:pt x="699" y="2886"/>
                        <a:pt x="699" y="2857"/>
                      </a:cubicBezTo>
                      <a:lnTo>
                        <a:pt x="699" y="400"/>
                      </a:lnTo>
                      <a:cubicBezTo>
                        <a:pt x="699" y="391"/>
                        <a:pt x="690" y="381"/>
                        <a:pt x="680" y="371"/>
                      </a:cubicBezTo>
                      <a:lnTo>
                        <a:pt x="398" y="22"/>
                      </a:lnTo>
                      <a:cubicBezTo>
                        <a:pt x="389" y="7"/>
                        <a:pt x="36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8"/>
                <p:cNvSpPr/>
                <p:nvPr/>
              </p:nvSpPr>
              <p:spPr>
                <a:xfrm>
                  <a:off x="2029325" y="2654775"/>
                  <a:ext cx="17250" cy="72875"/>
                </a:xfrm>
                <a:custGeom>
                  <a:avLst/>
                  <a:gdLst/>
                  <a:ahLst/>
                  <a:cxnLst/>
                  <a:rect l="l" t="t" r="r" b="b"/>
                  <a:pathLst>
                    <a:path w="690" h="2915" extrusionOk="0">
                      <a:moveTo>
                        <a:pt x="345" y="0"/>
                      </a:moveTo>
                      <a:cubicBezTo>
                        <a:pt x="326" y="0"/>
                        <a:pt x="306" y="7"/>
                        <a:pt x="292" y="22"/>
                      </a:cubicBezTo>
                      <a:lnTo>
                        <a:pt x="10" y="371"/>
                      </a:lnTo>
                      <a:cubicBezTo>
                        <a:pt x="1" y="381"/>
                        <a:pt x="1" y="391"/>
                        <a:pt x="1" y="400"/>
                      </a:cubicBezTo>
                      <a:lnTo>
                        <a:pt x="1" y="2857"/>
                      </a:lnTo>
                      <a:cubicBezTo>
                        <a:pt x="1" y="2886"/>
                        <a:pt x="30" y="2915"/>
                        <a:pt x="59" y="2915"/>
                      </a:cubicBezTo>
                      <a:lnTo>
                        <a:pt x="632" y="2915"/>
                      </a:lnTo>
                      <a:cubicBezTo>
                        <a:pt x="661" y="2915"/>
                        <a:pt x="690" y="2886"/>
                        <a:pt x="690" y="2857"/>
                      </a:cubicBezTo>
                      <a:lnTo>
                        <a:pt x="690" y="400"/>
                      </a:lnTo>
                      <a:cubicBezTo>
                        <a:pt x="690" y="391"/>
                        <a:pt x="690" y="381"/>
                        <a:pt x="680" y="371"/>
                      </a:cubicBezTo>
                      <a:lnTo>
                        <a:pt x="399" y="22"/>
                      </a:lnTo>
                      <a:cubicBezTo>
                        <a:pt x="384" y="7"/>
                        <a:pt x="365" y="0"/>
                        <a:pt x="3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8"/>
                <p:cNvSpPr/>
                <p:nvPr/>
              </p:nvSpPr>
              <p:spPr>
                <a:xfrm>
                  <a:off x="2058700" y="2654775"/>
                  <a:ext cx="17250" cy="72875"/>
                </a:xfrm>
                <a:custGeom>
                  <a:avLst/>
                  <a:gdLst/>
                  <a:ahLst/>
                  <a:cxnLst/>
                  <a:rect l="l" t="t" r="r" b="b"/>
                  <a:pathLst>
                    <a:path w="690" h="2915" extrusionOk="0">
                      <a:moveTo>
                        <a:pt x="346" y="0"/>
                      </a:moveTo>
                      <a:cubicBezTo>
                        <a:pt x="328" y="0"/>
                        <a:pt x="311" y="7"/>
                        <a:pt x="301" y="22"/>
                      </a:cubicBezTo>
                      <a:lnTo>
                        <a:pt x="20" y="371"/>
                      </a:lnTo>
                      <a:cubicBezTo>
                        <a:pt x="10" y="381"/>
                        <a:pt x="0" y="391"/>
                        <a:pt x="0" y="400"/>
                      </a:cubicBezTo>
                      <a:lnTo>
                        <a:pt x="0" y="2857"/>
                      </a:lnTo>
                      <a:cubicBezTo>
                        <a:pt x="0" y="2886"/>
                        <a:pt x="30" y="2915"/>
                        <a:pt x="68" y="2915"/>
                      </a:cubicBezTo>
                      <a:lnTo>
                        <a:pt x="631" y="2915"/>
                      </a:lnTo>
                      <a:cubicBezTo>
                        <a:pt x="670" y="2915"/>
                        <a:pt x="690" y="2886"/>
                        <a:pt x="690" y="2857"/>
                      </a:cubicBezTo>
                      <a:lnTo>
                        <a:pt x="690" y="400"/>
                      </a:lnTo>
                      <a:cubicBezTo>
                        <a:pt x="690" y="391"/>
                        <a:pt x="690" y="381"/>
                        <a:pt x="680" y="371"/>
                      </a:cubicBezTo>
                      <a:lnTo>
                        <a:pt x="398" y="22"/>
                      </a:lnTo>
                      <a:cubicBezTo>
                        <a:pt x="384" y="7"/>
                        <a:pt x="364"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8"/>
                <p:cNvSpPr/>
                <p:nvPr/>
              </p:nvSpPr>
              <p:spPr>
                <a:xfrm>
                  <a:off x="2417900" y="2674475"/>
                  <a:ext cx="264825" cy="8275"/>
                </a:xfrm>
                <a:custGeom>
                  <a:avLst/>
                  <a:gdLst/>
                  <a:ahLst/>
                  <a:cxnLst/>
                  <a:rect l="l" t="t" r="r" b="b"/>
                  <a:pathLst>
                    <a:path w="10593" h="331" extrusionOk="0">
                      <a:moveTo>
                        <a:pt x="1" y="1"/>
                      </a:moveTo>
                      <a:lnTo>
                        <a:pt x="1" y="331"/>
                      </a:lnTo>
                      <a:lnTo>
                        <a:pt x="10593" y="331"/>
                      </a:lnTo>
                      <a:lnTo>
                        <a:pt x="105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8"/>
                <p:cNvSpPr/>
                <p:nvPr/>
              </p:nvSpPr>
              <p:spPr>
                <a:xfrm>
                  <a:off x="2417900" y="2707725"/>
                  <a:ext cx="264825" cy="8275"/>
                </a:xfrm>
                <a:custGeom>
                  <a:avLst/>
                  <a:gdLst/>
                  <a:ahLst/>
                  <a:cxnLst/>
                  <a:rect l="l" t="t" r="r" b="b"/>
                  <a:pathLst>
                    <a:path w="10593" h="331" extrusionOk="0">
                      <a:moveTo>
                        <a:pt x="1" y="1"/>
                      </a:moveTo>
                      <a:lnTo>
                        <a:pt x="1" y="331"/>
                      </a:lnTo>
                      <a:lnTo>
                        <a:pt x="10593" y="331"/>
                      </a:lnTo>
                      <a:lnTo>
                        <a:pt x="105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8"/>
                <p:cNvSpPr/>
                <p:nvPr/>
              </p:nvSpPr>
              <p:spPr>
                <a:xfrm>
                  <a:off x="2424475" y="2654775"/>
                  <a:ext cx="17250" cy="72875"/>
                </a:xfrm>
                <a:custGeom>
                  <a:avLst/>
                  <a:gdLst/>
                  <a:ahLst/>
                  <a:cxnLst/>
                  <a:rect l="l" t="t" r="r" b="b"/>
                  <a:pathLst>
                    <a:path w="690" h="2915" extrusionOk="0">
                      <a:moveTo>
                        <a:pt x="344" y="0"/>
                      </a:moveTo>
                      <a:cubicBezTo>
                        <a:pt x="325" y="0"/>
                        <a:pt x="306" y="7"/>
                        <a:pt x="291" y="22"/>
                      </a:cubicBezTo>
                      <a:lnTo>
                        <a:pt x="10" y="371"/>
                      </a:lnTo>
                      <a:cubicBezTo>
                        <a:pt x="0" y="381"/>
                        <a:pt x="0" y="391"/>
                        <a:pt x="0" y="400"/>
                      </a:cubicBezTo>
                      <a:lnTo>
                        <a:pt x="0" y="2857"/>
                      </a:lnTo>
                      <a:cubicBezTo>
                        <a:pt x="0" y="2886"/>
                        <a:pt x="29" y="2915"/>
                        <a:pt x="58" y="2915"/>
                      </a:cubicBezTo>
                      <a:lnTo>
                        <a:pt x="621" y="2915"/>
                      </a:lnTo>
                      <a:cubicBezTo>
                        <a:pt x="660" y="2915"/>
                        <a:pt x="689" y="2886"/>
                        <a:pt x="689" y="2857"/>
                      </a:cubicBezTo>
                      <a:lnTo>
                        <a:pt x="689" y="400"/>
                      </a:lnTo>
                      <a:cubicBezTo>
                        <a:pt x="689" y="391"/>
                        <a:pt x="680" y="381"/>
                        <a:pt x="670" y="371"/>
                      </a:cubicBezTo>
                      <a:lnTo>
                        <a:pt x="388" y="22"/>
                      </a:lnTo>
                      <a:cubicBezTo>
                        <a:pt x="379" y="7"/>
                        <a:pt x="362"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8"/>
                <p:cNvSpPr/>
                <p:nvPr/>
              </p:nvSpPr>
              <p:spPr>
                <a:xfrm>
                  <a:off x="2453825" y="2654775"/>
                  <a:ext cx="17275" cy="72875"/>
                </a:xfrm>
                <a:custGeom>
                  <a:avLst/>
                  <a:gdLst/>
                  <a:ahLst/>
                  <a:cxnLst/>
                  <a:rect l="l" t="t" r="r" b="b"/>
                  <a:pathLst>
                    <a:path w="691" h="2915" extrusionOk="0">
                      <a:moveTo>
                        <a:pt x="347" y="0"/>
                      </a:moveTo>
                      <a:cubicBezTo>
                        <a:pt x="328" y="0"/>
                        <a:pt x="311" y="7"/>
                        <a:pt x="302" y="22"/>
                      </a:cubicBezTo>
                      <a:lnTo>
                        <a:pt x="11" y="371"/>
                      </a:lnTo>
                      <a:cubicBezTo>
                        <a:pt x="11" y="381"/>
                        <a:pt x="1" y="391"/>
                        <a:pt x="1" y="400"/>
                      </a:cubicBezTo>
                      <a:lnTo>
                        <a:pt x="1" y="2857"/>
                      </a:lnTo>
                      <a:cubicBezTo>
                        <a:pt x="1" y="2886"/>
                        <a:pt x="30" y="2915"/>
                        <a:pt x="69" y="2915"/>
                      </a:cubicBezTo>
                      <a:lnTo>
                        <a:pt x="632" y="2915"/>
                      </a:lnTo>
                      <a:cubicBezTo>
                        <a:pt x="661" y="2915"/>
                        <a:pt x="690" y="2886"/>
                        <a:pt x="690" y="2857"/>
                      </a:cubicBezTo>
                      <a:lnTo>
                        <a:pt x="690" y="400"/>
                      </a:lnTo>
                      <a:cubicBezTo>
                        <a:pt x="690" y="391"/>
                        <a:pt x="690" y="381"/>
                        <a:pt x="680" y="371"/>
                      </a:cubicBezTo>
                      <a:lnTo>
                        <a:pt x="399" y="22"/>
                      </a:lnTo>
                      <a:cubicBezTo>
                        <a:pt x="384" y="7"/>
                        <a:pt x="365" y="0"/>
                        <a:pt x="3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8"/>
                <p:cNvSpPr/>
                <p:nvPr/>
              </p:nvSpPr>
              <p:spPr>
                <a:xfrm>
                  <a:off x="2483450" y="2654775"/>
                  <a:ext cx="17250" cy="72875"/>
                </a:xfrm>
                <a:custGeom>
                  <a:avLst/>
                  <a:gdLst/>
                  <a:ahLst/>
                  <a:cxnLst/>
                  <a:rect l="l" t="t" r="r" b="b"/>
                  <a:pathLst>
                    <a:path w="690" h="2915" extrusionOk="0">
                      <a:moveTo>
                        <a:pt x="344" y="0"/>
                      </a:moveTo>
                      <a:cubicBezTo>
                        <a:pt x="325" y="0"/>
                        <a:pt x="306" y="7"/>
                        <a:pt x="292" y="22"/>
                      </a:cubicBezTo>
                      <a:lnTo>
                        <a:pt x="10" y="371"/>
                      </a:lnTo>
                      <a:cubicBezTo>
                        <a:pt x="0" y="381"/>
                        <a:pt x="0" y="391"/>
                        <a:pt x="0" y="400"/>
                      </a:cubicBezTo>
                      <a:lnTo>
                        <a:pt x="0" y="2857"/>
                      </a:lnTo>
                      <a:cubicBezTo>
                        <a:pt x="0" y="2886"/>
                        <a:pt x="20" y="2915"/>
                        <a:pt x="59" y="2915"/>
                      </a:cubicBezTo>
                      <a:lnTo>
                        <a:pt x="622" y="2915"/>
                      </a:lnTo>
                      <a:cubicBezTo>
                        <a:pt x="660" y="2915"/>
                        <a:pt x="690" y="2886"/>
                        <a:pt x="690" y="2857"/>
                      </a:cubicBezTo>
                      <a:lnTo>
                        <a:pt x="690" y="400"/>
                      </a:lnTo>
                      <a:cubicBezTo>
                        <a:pt x="690" y="391"/>
                        <a:pt x="680" y="381"/>
                        <a:pt x="670" y="371"/>
                      </a:cubicBezTo>
                      <a:lnTo>
                        <a:pt x="389" y="22"/>
                      </a:lnTo>
                      <a:cubicBezTo>
                        <a:pt x="379" y="7"/>
                        <a:pt x="362"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8"/>
                <p:cNvSpPr/>
                <p:nvPr/>
              </p:nvSpPr>
              <p:spPr>
                <a:xfrm>
                  <a:off x="2512800" y="2654775"/>
                  <a:ext cx="17275" cy="72875"/>
                </a:xfrm>
                <a:custGeom>
                  <a:avLst/>
                  <a:gdLst/>
                  <a:ahLst/>
                  <a:cxnLst/>
                  <a:rect l="l" t="t" r="r" b="b"/>
                  <a:pathLst>
                    <a:path w="691" h="2915" extrusionOk="0">
                      <a:moveTo>
                        <a:pt x="346" y="0"/>
                      </a:moveTo>
                      <a:cubicBezTo>
                        <a:pt x="326" y="0"/>
                        <a:pt x="307" y="7"/>
                        <a:pt x="292" y="22"/>
                      </a:cubicBezTo>
                      <a:lnTo>
                        <a:pt x="11" y="371"/>
                      </a:lnTo>
                      <a:cubicBezTo>
                        <a:pt x="1" y="381"/>
                        <a:pt x="1" y="391"/>
                        <a:pt x="1" y="400"/>
                      </a:cubicBezTo>
                      <a:lnTo>
                        <a:pt x="1" y="2857"/>
                      </a:lnTo>
                      <a:cubicBezTo>
                        <a:pt x="1" y="2886"/>
                        <a:pt x="30" y="2915"/>
                        <a:pt x="59" y="2915"/>
                      </a:cubicBezTo>
                      <a:lnTo>
                        <a:pt x="632" y="2915"/>
                      </a:lnTo>
                      <a:cubicBezTo>
                        <a:pt x="661" y="2915"/>
                        <a:pt x="690" y="2886"/>
                        <a:pt x="690" y="2857"/>
                      </a:cubicBezTo>
                      <a:lnTo>
                        <a:pt x="690" y="400"/>
                      </a:lnTo>
                      <a:cubicBezTo>
                        <a:pt x="690" y="391"/>
                        <a:pt x="690" y="381"/>
                        <a:pt x="681" y="371"/>
                      </a:cubicBezTo>
                      <a:lnTo>
                        <a:pt x="399" y="22"/>
                      </a:lnTo>
                      <a:cubicBezTo>
                        <a:pt x="384" y="7"/>
                        <a:pt x="365"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8"/>
                <p:cNvSpPr/>
                <p:nvPr/>
              </p:nvSpPr>
              <p:spPr>
                <a:xfrm>
                  <a:off x="2542175" y="2654775"/>
                  <a:ext cx="17500" cy="72875"/>
                </a:xfrm>
                <a:custGeom>
                  <a:avLst/>
                  <a:gdLst/>
                  <a:ahLst/>
                  <a:cxnLst/>
                  <a:rect l="l" t="t" r="r" b="b"/>
                  <a:pathLst>
                    <a:path w="700" h="2915" extrusionOk="0">
                      <a:moveTo>
                        <a:pt x="350" y="0"/>
                      </a:moveTo>
                      <a:cubicBezTo>
                        <a:pt x="331" y="0"/>
                        <a:pt x="311" y="7"/>
                        <a:pt x="302" y="22"/>
                      </a:cubicBezTo>
                      <a:lnTo>
                        <a:pt x="20" y="371"/>
                      </a:lnTo>
                      <a:cubicBezTo>
                        <a:pt x="10" y="381"/>
                        <a:pt x="1" y="391"/>
                        <a:pt x="1" y="400"/>
                      </a:cubicBezTo>
                      <a:lnTo>
                        <a:pt x="1" y="2857"/>
                      </a:lnTo>
                      <a:cubicBezTo>
                        <a:pt x="1" y="2886"/>
                        <a:pt x="30" y="2915"/>
                        <a:pt x="69" y="2915"/>
                      </a:cubicBezTo>
                      <a:lnTo>
                        <a:pt x="632" y="2915"/>
                      </a:lnTo>
                      <a:cubicBezTo>
                        <a:pt x="671" y="2915"/>
                        <a:pt x="700" y="2886"/>
                        <a:pt x="700" y="2857"/>
                      </a:cubicBezTo>
                      <a:lnTo>
                        <a:pt x="700" y="400"/>
                      </a:lnTo>
                      <a:cubicBezTo>
                        <a:pt x="700" y="391"/>
                        <a:pt x="690" y="381"/>
                        <a:pt x="680" y="371"/>
                      </a:cubicBezTo>
                      <a:lnTo>
                        <a:pt x="399" y="22"/>
                      </a:lnTo>
                      <a:cubicBezTo>
                        <a:pt x="389" y="7"/>
                        <a:pt x="370"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8"/>
                <p:cNvSpPr/>
                <p:nvPr/>
              </p:nvSpPr>
              <p:spPr>
                <a:xfrm>
                  <a:off x="2571550" y="2654825"/>
                  <a:ext cx="17500" cy="72825"/>
                </a:xfrm>
                <a:custGeom>
                  <a:avLst/>
                  <a:gdLst/>
                  <a:ahLst/>
                  <a:cxnLst/>
                  <a:rect l="l" t="t" r="r" b="b"/>
                  <a:pathLst>
                    <a:path w="700" h="2913" extrusionOk="0">
                      <a:moveTo>
                        <a:pt x="350" y="0"/>
                      </a:moveTo>
                      <a:cubicBezTo>
                        <a:pt x="331" y="0"/>
                        <a:pt x="311" y="0"/>
                        <a:pt x="292" y="20"/>
                      </a:cubicBezTo>
                      <a:lnTo>
                        <a:pt x="10" y="369"/>
                      </a:lnTo>
                      <a:cubicBezTo>
                        <a:pt x="0" y="379"/>
                        <a:pt x="0" y="389"/>
                        <a:pt x="0" y="398"/>
                      </a:cubicBezTo>
                      <a:lnTo>
                        <a:pt x="0" y="2855"/>
                      </a:lnTo>
                      <a:cubicBezTo>
                        <a:pt x="0" y="2884"/>
                        <a:pt x="30" y="2913"/>
                        <a:pt x="59" y="2913"/>
                      </a:cubicBezTo>
                      <a:lnTo>
                        <a:pt x="631" y="2913"/>
                      </a:lnTo>
                      <a:cubicBezTo>
                        <a:pt x="670" y="2913"/>
                        <a:pt x="699" y="2884"/>
                        <a:pt x="699" y="2855"/>
                      </a:cubicBezTo>
                      <a:lnTo>
                        <a:pt x="699" y="398"/>
                      </a:lnTo>
                      <a:cubicBezTo>
                        <a:pt x="699" y="389"/>
                        <a:pt x="690" y="379"/>
                        <a:pt x="690" y="369"/>
                      </a:cubicBezTo>
                      <a:lnTo>
                        <a:pt x="408" y="20"/>
                      </a:lnTo>
                      <a:cubicBezTo>
                        <a:pt x="389" y="0"/>
                        <a:pt x="36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8"/>
                <p:cNvSpPr/>
                <p:nvPr/>
              </p:nvSpPr>
              <p:spPr>
                <a:xfrm>
                  <a:off x="2600925" y="2654825"/>
                  <a:ext cx="17500" cy="72825"/>
                </a:xfrm>
                <a:custGeom>
                  <a:avLst/>
                  <a:gdLst/>
                  <a:ahLst/>
                  <a:cxnLst/>
                  <a:rect l="l" t="t" r="r" b="b"/>
                  <a:pathLst>
                    <a:path w="700" h="2913" extrusionOk="0">
                      <a:moveTo>
                        <a:pt x="350" y="0"/>
                      </a:moveTo>
                      <a:cubicBezTo>
                        <a:pt x="330" y="0"/>
                        <a:pt x="311" y="0"/>
                        <a:pt x="301" y="20"/>
                      </a:cubicBezTo>
                      <a:lnTo>
                        <a:pt x="20" y="369"/>
                      </a:lnTo>
                      <a:cubicBezTo>
                        <a:pt x="10" y="379"/>
                        <a:pt x="0" y="389"/>
                        <a:pt x="0" y="398"/>
                      </a:cubicBezTo>
                      <a:lnTo>
                        <a:pt x="0" y="2855"/>
                      </a:lnTo>
                      <a:cubicBezTo>
                        <a:pt x="0" y="2884"/>
                        <a:pt x="29" y="2913"/>
                        <a:pt x="68" y="2913"/>
                      </a:cubicBezTo>
                      <a:lnTo>
                        <a:pt x="641" y="2913"/>
                      </a:lnTo>
                      <a:cubicBezTo>
                        <a:pt x="680" y="2913"/>
                        <a:pt x="699" y="2884"/>
                        <a:pt x="699" y="2855"/>
                      </a:cubicBezTo>
                      <a:lnTo>
                        <a:pt x="699" y="398"/>
                      </a:lnTo>
                      <a:cubicBezTo>
                        <a:pt x="699" y="389"/>
                        <a:pt x="699" y="379"/>
                        <a:pt x="689" y="369"/>
                      </a:cubicBezTo>
                      <a:lnTo>
                        <a:pt x="408" y="20"/>
                      </a:lnTo>
                      <a:cubicBezTo>
                        <a:pt x="398" y="0"/>
                        <a:pt x="36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8"/>
                <p:cNvSpPr/>
                <p:nvPr/>
              </p:nvSpPr>
              <p:spPr>
                <a:xfrm>
                  <a:off x="2630525" y="2654825"/>
                  <a:ext cx="17500" cy="72825"/>
                </a:xfrm>
                <a:custGeom>
                  <a:avLst/>
                  <a:gdLst/>
                  <a:ahLst/>
                  <a:cxnLst/>
                  <a:rect l="l" t="t" r="r" b="b"/>
                  <a:pathLst>
                    <a:path w="700" h="2913" extrusionOk="0">
                      <a:moveTo>
                        <a:pt x="350" y="0"/>
                      </a:moveTo>
                      <a:cubicBezTo>
                        <a:pt x="331" y="0"/>
                        <a:pt x="311" y="0"/>
                        <a:pt x="292" y="20"/>
                      </a:cubicBezTo>
                      <a:lnTo>
                        <a:pt x="10" y="369"/>
                      </a:lnTo>
                      <a:cubicBezTo>
                        <a:pt x="1" y="379"/>
                        <a:pt x="1" y="389"/>
                        <a:pt x="1" y="398"/>
                      </a:cubicBezTo>
                      <a:lnTo>
                        <a:pt x="1" y="2855"/>
                      </a:lnTo>
                      <a:cubicBezTo>
                        <a:pt x="1" y="2884"/>
                        <a:pt x="30" y="2913"/>
                        <a:pt x="59" y="2913"/>
                      </a:cubicBezTo>
                      <a:lnTo>
                        <a:pt x="632" y="2913"/>
                      </a:lnTo>
                      <a:cubicBezTo>
                        <a:pt x="670" y="2913"/>
                        <a:pt x="700" y="2884"/>
                        <a:pt x="700" y="2855"/>
                      </a:cubicBezTo>
                      <a:lnTo>
                        <a:pt x="700" y="398"/>
                      </a:lnTo>
                      <a:cubicBezTo>
                        <a:pt x="700" y="389"/>
                        <a:pt x="690" y="379"/>
                        <a:pt x="690" y="369"/>
                      </a:cubicBezTo>
                      <a:lnTo>
                        <a:pt x="399" y="20"/>
                      </a:lnTo>
                      <a:cubicBezTo>
                        <a:pt x="389" y="0"/>
                        <a:pt x="370"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8"/>
                <p:cNvSpPr/>
                <p:nvPr/>
              </p:nvSpPr>
              <p:spPr>
                <a:xfrm>
                  <a:off x="2659900" y="2654825"/>
                  <a:ext cx="17500" cy="72825"/>
                </a:xfrm>
                <a:custGeom>
                  <a:avLst/>
                  <a:gdLst/>
                  <a:ahLst/>
                  <a:cxnLst/>
                  <a:rect l="l" t="t" r="r" b="b"/>
                  <a:pathLst>
                    <a:path w="700" h="2913" extrusionOk="0">
                      <a:moveTo>
                        <a:pt x="350" y="0"/>
                      </a:moveTo>
                      <a:cubicBezTo>
                        <a:pt x="330" y="0"/>
                        <a:pt x="311" y="0"/>
                        <a:pt x="301" y="20"/>
                      </a:cubicBezTo>
                      <a:lnTo>
                        <a:pt x="20" y="369"/>
                      </a:lnTo>
                      <a:cubicBezTo>
                        <a:pt x="10" y="379"/>
                        <a:pt x="0" y="389"/>
                        <a:pt x="0" y="398"/>
                      </a:cubicBezTo>
                      <a:lnTo>
                        <a:pt x="0" y="2855"/>
                      </a:lnTo>
                      <a:cubicBezTo>
                        <a:pt x="0" y="2884"/>
                        <a:pt x="29" y="2913"/>
                        <a:pt x="68" y="2913"/>
                      </a:cubicBezTo>
                      <a:lnTo>
                        <a:pt x="641" y="2913"/>
                      </a:lnTo>
                      <a:cubicBezTo>
                        <a:pt x="670" y="2913"/>
                        <a:pt x="699" y="2884"/>
                        <a:pt x="699" y="2855"/>
                      </a:cubicBezTo>
                      <a:lnTo>
                        <a:pt x="699" y="398"/>
                      </a:lnTo>
                      <a:cubicBezTo>
                        <a:pt x="699" y="389"/>
                        <a:pt x="699" y="379"/>
                        <a:pt x="690" y="369"/>
                      </a:cubicBezTo>
                      <a:lnTo>
                        <a:pt x="408" y="20"/>
                      </a:lnTo>
                      <a:cubicBezTo>
                        <a:pt x="389" y="0"/>
                        <a:pt x="369"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1" name="Google Shape;491;p8"/>
            <p:cNvGrpSpPr/>
            <p:nvPr/>
          </p:nvGrpSpPr>
          <p:grpSpPr>
            <a:xfrm>
              <a:off x="-8500" y="4285834"/>
              <a:ext cx="2168949" cy="872912"/>
              <a:chOff x="0" y="4417525"/>
              <a:chExt cx="1803850" cy="725975"/>
            </a:xfrm>
          </p:grpSpPr>
          <p:sp>
            <p:nvSpPr>
              <p:cNvPr id="492" name="Google Shape;492;p8"/>
              <p:cNvSpPr/>
              <p:nvPr/>
            </p:nvSpPr>
            <p:spPr>
              <a:xfrm>
                <a:off x="0" y="4417525"/>
                <a:ext cx="1803850" cy="725975"/>
              </a:xfrm>
              <a:custGeom>
                <a:avLst/>
                <a:gdLst/>
                <a:ahLst/>
                <a:cxnLst/>
                <a:rect l="l" t="t" r="r" b="b"/>
                <a:pathLst>
                  <a:path w="72154" h="29039" extrusionOk="0">
                    <a:moveTo>
                      <a:pt x="15971" y="0"/>
                    </a:moveTo>
                    <a:cubicBezTo>
                      <a:pt x="10981" y="0"/>
                      <a:pt x="7049" y="2738"/>
                      <a:pt x="5088" y="6990"/>
                    </a:cubicBezTo>
                    <a:cubicBezTo>
                      <a:pt x="4661" y="4476"/>
                      <a:pt x="2466" y="2845"/>
                      <a:pt x="0" y="2699"/>
                    </a:cubicBezTo>
                    <a:lnTo>
                      <a:pt x="0" y="29038"/>
                    </a:lnTo>
                    <a:lnTo>
                      <a:pt x="72154" y="29038"/>
                    </a:lnTo>
                    <a:cubicBezTo>
                      <a:pt x="71503" y="26961"/>
                      <a:pt x="69562" y="25456"/>
                      <a:pt x="67271" y="25456"/>
                    </a:cubicBezTo>
                    <a:cubicBezTo>
                      <a:pt x="66465" y="25456"/>
                      <a:pt x="65698" y="25650"/>
                      <a:pt x="65018" y="25980"/>
                    </a:cubicBezTo>
                    <a:cubicBezTo>
                      <a:pt x="64028" y="22048"/>
                      <a:pt x="60669" y="19058"/>
                      <a:pt x="56543" y="18611"/>
                    </a:cubicBezTo>
                    <a:cubicBezTo>
                      <a:pt x="56096" y="18543"/>
                      <a:pt x="55630" y="18504"/>
                      <a:pt x="55164" y="18504"/>
                    </a:cubicBezTo>
                    <a:cubicBezTo>
                      <a:pt x="52921" y="18504"/>
                      <a:pt x="50873" y="19339"/>
                      <a:pt x="49310" y="20708"/>
                    </a:cubicBezTo>
                    <a:cubicBezTo>
                      <a:pt x="47465" y="15728"/>
                      <a:pt x="42679" y="12175"/>
                      <a:pt x="37058" y="12175"/>
                    </a:cubicBezTo>
                    <a:cubicBezTo>
                      <a:pt x="36009" y="12175"/>
                      <a:pt x="35000" y="12301"/>
                      <a:pt x="34029" y="12524"/>
                    </a:cubicBezTo>
                    <a:cubicBezTo>
                      <a:pt x="34068" y="12320"/>
                      <a:pt x="34087" y="12107"/>
                      <a:pt x="34087" y="11893"/>
                    </a:cubicBezTo>
                    <a:cubicBezTo>
                      <a:pt x="34087" y="9582"/>
                      <a:pt x="32213" y="7718"/>
                      <a:pt x="29903" y="7718"/>
                    </a:cubicBezTo>
                    <a:cubicBezTo>
                      <a:pt x="29087" y="7718"/>
                      <a:pt x="28330" y="7951"/>
                      <a:pt x="27679" y="8359"/>
                    </a:cubicBezTo>
                    <a:cubicBezTo>
                      <a:pt x="26019" y="3495"/>
                      <a:pt x="21408" y="0"/>
                      <a:pt x="15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8"/>
              <p:cNvSpPr/>
              <p:nvPr/>
            </p:nvSpPr>
            <p:spPr>
              <a:xfrm>
                <a:off x="662125" y="4708775"/>
                <a:ext cx="190300" cy="173800"/>
              </a:xfrm>
              <a:custGeom>
                <a:avLst/>
                <a:gdLst/>
                <a:ahLst/>
                <a:cxnLst/>
                <a:rect l="l" t="t" r="r" b="b"/>
                <a:pathLst>
                  <a:path w="7612" h="6952" extrusionOk="0">
                    <a:moveTo>
                      <a:pt x="7592" y="0"/>
                    </a:moveTo>
                    <a:lnTo>
                      <a:pt x="7592" y="0"/>
                    </a:lnTo>
                    <a:cubicBezTo>
                      <a:pt x="5029" y="767"/>
                      <a:pt x="1359" y="3020"/>
                      <a:pt x="0" y="6952"/>
                    </a:cubicBezTo>
                    <a:cubicBezTo>
                      <a:pt x="2379" y="2272"/>
                      <a:pt x="7553" y="874"/>
                      <a:pt x="7553" y="874"/>
                    </a:cubicBezTo>
                    <a:cubicBezTo>
                      <a:pt x="7612" y="457"/>
                      <a:pt x="7602" y="272"/>
                      <a:pt x="7592" y="0"/>
                    </a:cubicBezTo>
                    <a:close/>
                  </a:path>
                </a:pathLst>
              </a:custGeom>
              <a:solidFill>
                <a:srgbClr val="000000">
                  <a:alpha val="8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8"/>
              <p:cNvSpPr/>
              <p:nvPr/>
            </p:nvSpPr>
            <p:spPr>
              <a:xfrm>
                <a:off x="1149975" y="4919675"/>
                <a:ext cx="82775" cy="136675"/>
              </a:xfrm>
              <a:custGeom>
                <a:avLst/>
                <a:gdLst/>
                <a:ahLst/>
                <a:cxnLst/>
                <a:rect l="l" t="t" r="r" b="b"/>
                <a:pathLst>
                  <a:path w="3311" h="5467" extrusionOk="0">
                    <a:moveTo>
                      <a:pt x="3058" y="1"/>
                    </a:moveTo>
                    <a:cubicBezTo>
                      <a:pt x="1272" y="1593"/>
                      <a:pt x="262" y="3108"/>
                      <a:pt x="0" y="5467"/>
                    </a:cubicBezTo>
                    <a:cubicBezTo>
                      <a:pt x="738" y="2603"/>
                      <a:pt x="3311" y="622"/>
                      <a:pt x="3311" y="622"/>
                    </a:cubicBezTo>
                    <a:lnTo>
                      <a:pt x="3058" y="1"/>
                    </a:lnTo>
                    <a:close/>
                  </a:path>
                </a:pathLst>
              </a:custGeom>
              <a:solidFill>
                <a:srgbClr val="000000">
                  <a:alpha val="8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8"/>
              <p:cNvSpPr/>
              <p:nvPr/>
            </p:nvSpPr>
            <p:spPr>
              <a:xfrm>
                <a:off x="869400" y="4923325"/>
                <a:ext cx="91775" cy="220175"/>
              </a:xfrm>
              <a:custGeom>
                <a:avLst/>
                <a:gdLst/>
                <a:ahLst/>
                <a:cxnLst/>
                <a:rect l="l" t="t" r="r" b="b"/>
                <a:pathLst>
                  <a:path w="3671" h="8807" extrusionOk="0">
                    <a:moveTo>
                      <a:pt x="3243" y="1"/>
                    </a:moveTo>
                    <a:lnTo>
                      <a:pt x="2923" y="4709"/>
                    </a:lnTo>
                    <a:lnTo>
                      <a:pt x="214" y="2243"/>
                    </a:lnTo>
                    <a:lnTo>
                      <a:pt x="0" y="2437"/>
                    </a:lnTo>
                    <a:lnTo>
                      <a:pt x="2845" y="5913"/>
                    </a:lnTo>
                    <a:lnTo>
                      <a:pt x="2651" y="8806"/>
                    </a:lnTo>
                    <a:lnTo>
                      <a:pt x="3670" y="8806"/>
                    </a:lnTo>
                    <a:lnTo>
                      <a:pt x="3573" y="30"/>
                    </a:lnTo>
                    <a:lnTo>
                      <a:pt x="32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8"/>
              <p:cNvSpPr/>
              <p:nvPr/>
            </p:nvSpPr>
            <p:spPr>
              <a:xfrm>
                <a:off x="238575" y="4621400"/>
                <a:ext cx="262650" cy="451225"/>
              </a:xfrm>
              <a:custGeom>
                <a:avLst/>
                <a:gdLst/>
                <a:ahLst/>
                <a:cxnLst/>
                <a:rect l="l" t="t" r="r" b="b"/>
                <a:pathLst>
                  <a:path w="10506" h="18049" extrusionOk="0">
                    <a:moveTo>
                      <a:pt x="5331" y="0"/>
                    </a:moveTo>
                    <a:lnTo>
                      <a:pt x="5166" y="8029"/>
                    </a:lnTo>
                    <a:lnTo>
                      <a:pt x="350" y="4039"/>
                    </a:lnTo>
                    <a:lnTo>
                      <a:pt x="1" y="4388"/>
                    </a:lnTo>
                    <a:lnTo>
                      <a:pt x="5117" y="10087"/>
                    </a:lnTo>
                    <a:lnTo>
                      <a:pt x="4952" y="18009"/>
                    </a:lnTo>
                    <a:lnTo>
                      <a:pt x="6942" y="18048"/>
                    </a:lnTo>
                    <a:lnTo>
                      <a:pt x="6253" y="6204"/>
                    </a:lnTo>
                    <a:lnTo>
                      <a:pt x="8311" y="3884"/>
                    </a:lnTo>
                    <a:lnTo>
                      <a:pt x="10505" y="3427"/>
                    </a:lnTo>
                    <a:lnTo>
                      <a:pt x="10505" y="3253"/>
                    </a:lnTo>
                    <a:lnTo>
                      <a:pt x="8923" y="3214"/>
                    </a:lnTo>
                    <a:lnTo>
                      <a:pt x="10505" y="1291"/>
                    </a:lnTo>
                    <a:lnTo>
                      <a:pt x="10292" y="991"/>
                    </a:lnTo>
                    <a:lnTo>
                      <a:pt x="6156" y="4583"/>
                    </a:lnTo>
                    <a:lnTo>
                      <a:pt x="5894" y="10"/>
                    </a:lnTo>
                    <a:lnTo>
                      <a:pt x="53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8"/>
              <p:cNvSpPr/>
              <p:nvPr/>
            </p:nvSpPr>
            <p:spPr>
              <a:xfrm>
                <a:off x="0" y="4793950"/>
                <a:ext cx="751450" cy="349550"/>
              </a:xfrm>
              <a:custGeom>
                <a:avLst/>
                <a:gdLst/>
                <a:ahLst/>
                <a:cxnLst/>
                <a:rect l="l" t="t" r="r" b="b"/>
                <a:pathLst>
                  <a:path w="30058" h="13982" extrusionOk="0">
                    <a:moveTo>
                      <a:pt x="3000" y="1"/>
                    </a:moveTo>
                    <a:cubicBezTo>
                      <a:pt x="1874" y="1"/>
                      <a:pt x="855" y="302"/>
                      <a:pt x="0" y="816"/>
                    </a:cubicBezTo>
                    <a:lnTo>
                      <a:pt x="0" y="13981"/>
                    </a:lnTo>
                    <a:lnTo>
                      <a:pt x="30058" y="13981"/>
                    </a:lnTo>
                    <a:cubicBezTo>
                      <a:pt x="29738" y="12991"/>
                      <a:pt x="28806" y="12272"/>
                      <a:pt x="27708" y="12272"/>
                    </a:cubicBezTo>
                    <a:cubicBezTo>
                      <a:pt x="27320" y="12272"/>
                      <a:pt x="26951" y="12360"/>
                      <a:pt x="26631" y="12515"/>
                    </a:cubicBezTo>
                    <a:cubicBezTo>
                      <a:pt x="26145" y="10622"/>
                      <a:pt x="24534" y="9185"/>
                      <a:pt x="22544" y="8972"/>
                    </a:cubicBezTo>
                    <a:cubicBezTo>
                      <a:pt x="22330" y="8933"/>
                      <a:pt x="22107" y="8913"/>
                      <a:pt x="21883" y="8913"/>
                    </a:cubicBezTo>
                    <a:cubicBezTo>
                      <a:pt x="20796" y="8913"/>
                      <a:pt x="19815" y="9321"/>
                      <a:pt x="19058" y="9981"/>
                    </a:cubicBezTo>
                    <a:cubicBezTo>
                      <a:pt x="18175" y="7583"/>
                      <a:pt x="15864" y="5865"/>
                      <a:pt x="13155" y="5865"/>
                    </a:cubicBezTo>
                    <a:cubicBezTo>
                      <a:pt x="12651" y="5865"/>
                      <a:pt x="12165" y="5933"/>
                      <a:pt x="11699" y="6040"/>
                    </a:cubicBezTo>
                    <a:cubicBezTo>
                      <a:pt x="11719" y="5943"/>
                      <a:pt x="11728" y="5836"/>
                      <a:pt x="11728" y="5729"/>
                    </a:cubicBezTo>
                    <a:cubicBezTo>
                      <a:pt x="11728" y="4622"/>
                      <a:pt x="10825" y="3719"/>
                      <a:pt x="9709" y="3719"/>
                    </a:cubicBezTo>
                    <a:cubicBezTo>
                      <a:pt x="9321" y="3719"/>
                      <a:pt x="8952" y="3836"/>
                      <a:pt x="8641" y="4030"/>
                    </a:cubicBezTo>
                    <a:cubicBezTo>
                      <a:pt x="7835" y="1690"/>
                      <a:pt x="5622" y="1"/>
                      <a:pt x="3000" y="1"/>
                    </a:cubicBezTo>
                    <a:close/>
                  </a:path>
                </a:pathLst>
              </a:custGeom>
              <a:solidFill>
                <a:srgbClr val="000000">
                  <a:alpha val="8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 name="Google Shape;498;p8"/>
            <p:cNvSpPr/>
            <p:nvPr/>
          </p:nvSpPr>
          <p:spPr>
            <a:xfrm>
              <a:off x="691263" y="4204286"/>
              <a:ext cx="222778" cy="144478"/>
            </a:xfrm>
            <a:custGeom>
              <a:avLst/>
              <a:gdLst/>
              <a:ahLst/>
              <a:cxnLst/>
              <a:rect l="l" t="t" r="r" b="b"/>
              <a:pathLst>
                <a:path w="7682" h="4982" extrusionOk="0">
                  <a:moveTo>
                    <a:pt x="1292" y="2315"/>
                  </a:moveTo>
                  <a:lnTo>
                    <a:pt x="1302" y="2283"/>
                  </a:lnTo>
                  <a:cubicBezTo>
                    <a:pt x="1345" y="2422"/>
                    <a:pt x="1345" y="2731"/>
                    <a:pt x="1494" y="2848"/>
                  </a:cubicBezTo>
                  <a:cubicBezTo>
                    <a:pt x="1548" y="2891"/>
                    <a:pt x="1569" y="2891"/>
                    <a:pt x="1633" y="2912"/>
                  </a:cubicBezTo>
                  <a:cubicBezTo>
                    <a:pt x="1633" y="3179"/>
                    <a:pt x="1729" y="3008"/>
                    <a:pt x="1782" y="2998"/>
                  </a:cubicBezTo>
                  <a:cubicBezTo>
                    <a:pt x="1804" y="3019"/>
                    <a:pt x="1804" y="3040"/>
                    <a:pt x="1814" y="3062"/>
                  </a:cubicBezTo>
                  <a:cubicBezTo>
                    <a:pt x="1857" y="3115"/>
                    <a:pt x="1900" y="3158"/>
                    <a:pt x="1964" y="3200"/>
                  </a:cubicBezTo>
                  <a:cubicBezTo>
                    <a:pt x="2060" y="3264"/>
                    <a:pt x="2124" y="3286"/>
                    <a:pt x="2252" y="3275"/>
                  </a:cubicBezTo>
                  <a:cubicBezTo>
                    <a:pt x="2273" y="3350"/>
                    <a:pt x="2273" y="3424"/>
                    <a:pt x="2284" y="3499"/>
                  </a:cubicBezTo>
                  <a:cubicBezTo>
                    <a:pt x="2305" y="3574"/>
                    <a:pt x="2358" y="3574"/>
                    <a:pt x="2337" y="3702"/>
                  </a:cubicBezTo>
                  <a:cubicBezTo>
                    <a:pt x="2326" y="3776"/>
                    <a:pt x="2401" y="3926"/>
                    <a:pt x="2433" y="4000"/>
                  </a:cubicBezTo>
                  <a:cubicBezTo>
                    <a:pt x="2465" y="4054"/>
                    <a:pt x="2465" y="4043"/>
                    <a:pt x="2444" y="4107"/>
                  </a:cubicBezTo>
                  <a:cubicBezTo>
                    <a:pt x="2422" y="4256"/>
                    <a:pt x="2348" y="4416"/>
                    <a:pt x="2337" y="4512"/>
                  </a:cubicBezTo>
                  <a:cubicBezTo>
                    <a:pt x="2337" y="4566"/>
                    <a:pt x="2358" y="4566"/>
                    <a:pt x="2284" y="4640"/>
                  </a:cubicBezTo>
                  <a:cubicBezTo>
                    <a:pt x="2252" y="4672"/>
                    <a:pt x="2134" y="4790"/>
                    <a:pt x="2166" y="4832"/>
                  </a:cubicBezTo>
                  <a:cubicBezTo>
                    <a:pt x="2198" y="4854"/>
                    <a:pt x="2230" y="4843"/>
                    <a:pt x="2273" y="4843"/>
                  </a:cubicBezTo>
                  <a:cubicBezTo>
                    <a:pt x="2262" y="4886"/>
                    <a:pt x="2230" y="4896"/>
                    <a:pt x="2209" y="4939"/>
                  </a:cubicBezTo>
                  <a:cubicBezTo>
                    <a:pt x="2273" y="4982"/>
                    <a:pt x="2614" y="4971"/>
                    <a:pt x="2657" y="4950"/>
                  </a:cubicBezTo>
                  <a:cubicBezTo>
                    <a:pt x="2764" y="4886"/>
                    <a:pt x="2678" y="4715"/>
                    <a:pt x="2721" y="4683"/>
                  </a:cubicBezTo>
                  <a:cubicBezTo>
                    <a:pt x="2753" y="4651"/>
                    <a:pt x="2796" y="4672"/>
                    <a:pt x="2806" y="4608"/>
                  </a:cubicBezTo>
                  <a:cubicBezTo>
                    <a:pt x="2828" y="4544"/>
                    <a:pt x="2796" y="4363"/>
                    <a:pt x="2796" y="4288"/>
                  </a:cubicBezTo>
                  <a:cubicBezTo>
                    <a:pt x="2785" y="4182"/>
                    <a:pt x="2785" y="4075"/>
                    <a:pt x="2774" y="3968"/>
                  </a:cubicBezTo>
                  <a:cubicBezTo>
                    <a:pt x="2774" y="3904"/>
                    <a:pt x="2764" y="3862"/>
                    <a:pt x="2796" y="3819"/>
                  </a:cubicBezTo>
                  <a:cubicBezTo>
                    <a:pt x="2849" y="3723"/>
                    <a:pt x="2860" y="3648"/>
                    <a:pt x="2860" y="3542"/>
                  </a:cubicBezTo>
                  <a:cubicBezTo>
                    <a:pt x="2870" y="3488"/>
                    <a:pt x="2881" y="3456"/>
                    <a:pt x="2892" y="3403"/>
                  </a:cubicBezTo>
                  <a:cubicBezTo>
                    <a:pt x="2924" y="3318"/>
                    <a:pt x="2945" y="3232"/>
                    <a:pt x="2956" y="3126"/>
                  </a:cubicBezTo>
                  <a:cubicBezTo>
                    <a:pt x="3073" y="3051"/>
                    <a:pt x="3212" y="3008"/>
                    <a:pt x="3361" y="2966"/>
                  </a:cubicBezTo>
                  <a:cubicBezTo>
                    <a:pt x="3532" y="2934"/>
                    <a:pt x="3670" y="2976"/>
                    <a:pt x="3852" y="3019"/>
                  </a:cubicBezTo>
                  <a:cubicBezTo>
                    <a:pt x="3926" y="3030"/>
                    <a:pt x="4300" y="3115"/>
                    <a:pt x="4332" y="3126"/>
                  </a:cubicBezTo>
                  <a:cubicBezTo>
                    <a:pt x="4492" y="3200"/>
                    <a:pt x="4577" y="3254"/>
                    <a:pt x="4769" y="3296"/>
                  </a:cubicBezTo>
                  <a:lnTo>
                    <a:pt x="4759" y="3392"/>
                  </a:lnTo>
                  <a:cubicBezTo>
                    <a:pt x="4791" y="3435"/>
                    <a:pt x="4919" y="3478"/>
                    <a:pt x="4951" y="3403"/>
                  </a:cubicBezTo>
                  <a:cubicBezTo>
                    <a:pt x="4993" y="3296"/>
                    <a:pt x="5025" y="3232"/>
                    <a:pt x="5121" y="3179"/>
                  </a:cubicBezTo>
                  <a:cubicBezTo>
                    <a:pt x="5143" y="3168"/>
                    <a:pt x="5367" y="3115"/>
                    <a:pt x="5441" y="3094"/>
                  </a:cubicBezTo>
                  <a:cubicBezTo>
                    <a:pt x="5527" y="3062"/>
                    <a:pt x="5644" y="3008"/>
                    <a:pt x="5697" y="2955"/>
                  </a:cubicBezTo>
                  <a:cubicBezTo>
                    <a:pt x="5751" y="2902"/>
                    <a:pt x="5868" y="2795"/>
                    <a:pt x="5911" y="2752"/>
                  </a:cubicBezTo>
                  <a:cubicBezTo>
                    <a:pt x="5985" y="2699"/>
                    <a:pt x="5985" y="2699"/>
                    <a:pt x="6103" y="2688"/>
                  </a:cubicBezTo>
                  <a:cubicBezTo>
                    <a:pt x="6156" y="2870"/>
                    <a:pt x="6156" y="2955"/>
                    <a:pt x="6273" y="3094"/>
                  </a:cubicBezTo>
                  <a:cubicBezTo>
                    <a:pt x="6327" y="3147"/>
                    <a:pt x="6316" y="3168"/>
                    <a:pt x="6327" y="3243"/>
                  </a:cubicBezTo>
                  <a:cubicBezTo>
                    <a:pt x="6401" y="3542"/>
                    <a:pt x="6455" y="3339"/>
                    <a:pt x="6508" y="3840"/>
                  </a:cubicBezTo>
                  <a:cubicBezTo>
                    <a:pt x="6551" y="4160"/>
                    <a:pt x="6487" y="4374"/>
                    <a:pt x="6337" y="4619"/>
                  </a:cubicBezTo>
                  <a:cubicBezTo>
                    <a:pt x="6295" y="4704"/>
                    <a:pt x="6295" y="4662"/>
                    <a:pt x="6241" y="4715"/>
                  </a:cubicBezTo>
                  <a:cubicBezTo>
                    <a:pt x="6220" y="4736"/>
                    <a:pt x="6124" y="4928"/>
                    <a:pt x="6103" y="4960"/>
                  </a:cubicBezTo>
                  <a:cubicBezTo>
                    <a:pt x="6113" y="4960"/>
                    <a:pt x="6113" y="4971"/>
                    <a:pt x="6113" y="4971"/>
                  </a:cubicBezTo>
                  <a:lnTo>
                    <a:pt x="6551" y="4971"/>
                  </a:lnTo>
                  <a:cubicBezTo>
                    <a:pt x="6561" y="4960"/>
                    <a:pt x="6572" y="4960"/>
                    <a:pt x="6572" y="4950"/>
                  </a:cubicBezTo>
                  <a:cubicBezTo>
                    <a:pt x="6583" y="4939"/>
                    <a:pt x="6625" y="4832"/>
                    <a:pt x="6625" y="4811"/>
                  </a:cubicBezTo>
                  <a:cubicBezTo>
                    <a:pt x="6753" y="4790"/>
                    <a:pt x="6711" y="4747"/>
                    <a:pt x="6753" y="4662"/>
                  </a:cubicBezTo>
                  <a:cubicBezTo>
                    <a:pt x="6807" y="4544"/>
                    <a:pt x="6892" y="4235"/>
                    <a:pt x="6903" y="4096"/>
                  </a:cubicBezTo>
                  <a:cubicBezTo>
                    <a:pt x="6903" y="4043"/>
                    <a:pt x="6892" y="4032"/>
                    <a:pt x="6935" y="4011"/>
                  </a:cubicBezTo>
                  <a:cubicBezTo>
                    <a:pt x="7009" y="4203"/>
                    <a:pt x="7031" y="4619"/>
                    <a:pt x="6903" y="4811"/>
                  </a:cubicBezTo>
                  <a:cubicBezTo>
                    <a:pt x="6892" y="4832"/>
                    <a:pt x="6807" y="4928"/>
                    <a:pt x="6775" y="4971"/>
                  </a:cubicBezTo>
                  <a:lnTo>
                    <a:pt x="7276" y="4971"/>
                  </a:lnTo>
                  <a:cubicBezTo>
                    <a:pt x="7276" y="4918"/>
                    <a:pt x="7265" y="4854"/>
                    <a:pt x="7276" y="4822"/>
                  </a:cubicBezTo>
                  <a:cubicBezTo>
                    <a:pt x="7489" y="4811"/>
                    <a:pt x="7404" y="4683"/>
                    <a:pt x="7393" y="4587"/>
                  </a:cubicBezTo>
                  <a:cubicBezTo>
                    <a:pt x="7351" y="4352"/>
                    <a:pt x="7361" y="4022"/>
                    <a:pt x="7361" y="3776"/>
                  </a:cubicBezTo>
                  <a:cubicBezTo>
                    <a:pt x="7361" y="3712"/>
                    <a:pt x="7361" y="3638"/>
                    <a:pt x="7361" y="3574"/>
                  </a:cubicBezTo>
                  <a:cubicBezTo>
                    <a:pt x="7361" y="3510"/>
                    <a:pt x="7361" y="3584"/>
                    <a:pt x="7372" y="3488"/>
                  </a:cubicBezTo>
                  <a:cubicBezTo>
                    <a:pt x="7383" y="3456"/>
                    <a:pt x="7383" y="3435"/>
                    <a:pt x="7415" y="3424"/>
                  </a:cubicBezTo>
                  <a:cubicBezTo>
                    <a:pt x="7415" y="3627"/>
                    <a:pt x="7340" y="3584"/>
                    <a:pt x="7383" y="3680"/>
                  </a:cubicBezTo>
                  <a:cubicBezTo>
                    <a:pt x="7393" y="3723"/>
                    <a:pt x="7393" y="3712"/>
                    <a:pt x="7425" y="3744"/>
                  </a:cubicBezTo>
                  <a:cubicBezTo>
                    <a:pt x="7425" y="3830"/>
                    <a:pt x="7404" y="3851"/>
                    <a:pt x="7436" y="3947"/>
                  </a:cubicBezTo>
                  <a:cubicBezTo>
                    <a:pt x="7436" y="3787"/>
                    <a:pt x="7457" y="3670"/>
                    <a:pt x="7479" y="3520"/>
                  </a:cubicBezTo>
                  <a:cubicBezTo>
                    <a:pt x="7489" y="3563"/>
                    <a:pt x="7479" y="3563"/>
                    <a:pt x="7500" y="3606"/>
                  </a:cubicBezTo>
                  <a:cubicBezTo>
                    <a:pt x="7511" y="3627"/>
                    <a:pt x="7511" y="3659"/>
                    <a:pt x="7500" y="3691"/>
                  </a:cubicBezTo>
                  <a:cubicBezTo>
                    <a:pt x="7500" y="3755"/>
                    <a:pt x="7489" y="3840"/>
                    <a:pt x="7532" y="3872"/>
                  </a:cubicBezTo>
                  <a:cubicBezTo>
                    <a:pt x="7500" y="3680"/>
                    <a:pt x="7521" y="3787"/>
                    <a:pt x="7521" y="3627"/>
                  </a:cubicBezTo>
                  <a:cubicBezTo>
                    <a:pt x="7521" y="3595"/>
                    <a:pt x="7479" y="3520"/>
                    <a:pt x="7543" y="3424"/>
                  </a:cubicBezTo>
                  <a:cubicBezTo>
                    <a:pt x="7575" y="3446"/>
                    <a:pt x="7564" y="3520"/>
                    <a:pt x="7553" y="3563"/>
                  </a:cubicBezTo>
                  <a:cubicBezTo>
                    <a:pt x="7543" y="3606"/>
                    <a:pt x="7532" y="3659"/>
                    <a:pt x="7575" y="3702"/>
                  </a:cubicBezTo>
                  <a:cubicBezTo>
                    <a:pt x="7564" y="3616"/>
                    <a:pt x="7553" y="3648"/>
                    <a:pt x="7585" y="3563"/>
                  </a:cubicBezTo>
                  <a:cubicBezTo>
                    <a:pt x="7596" y="3520"/>
                    <a:pt x="7596" y="3467"/>
                    <a:pt x="7596" y="3414"/>
                  </a:cubicBezTo>
                  <a:cubicBezTo>
                    <a:pt x="7575" y="3243"/>
                    <a:pt x="7564" y="3339"/>
                    <a:pt x="7607" y="3211"/>
                  </a:cubicBezTo>
                  <a:cubicBezTo>
                    <a:pt x="7617" y="3190"/>
                    <a:pt x="7617" y="3158"/>
                    <a:pt x="7628" y="3147"/>
                  </a:cubicBezTo>
                  <a:cubicBezTo>
                    <a:pt x="7681" y="3232"/>
                    <a:pt x="7543" y="3414"/>
                    <a:pt x="7649" y="3488"/>
                  </a:cubicBezTo>
                  <a:cubicBezTo>
                    <a:pt x="7628" y="3414"/>
                    <a:pt x="7639" y="3371"/>
                    <a:pt x="7649" y="3296"/>
                  </a:cubicBezTo>
                  <a:cubicBezTo>
                    <a:pt x="7671" y="3222"/>
                    <a:pt x="7660" y="3200"/>
                    <a:pt x="7660" y="3126"/>
                  </a:cubicBezTo>
                  <a:cubicBezTo>
                    <a:pt x="7660" y="3072"/>
                    <a:pt x="7681" y="2998"/>
                    <a:pt x="7681" y="2934"/>
                  </a:cubicBezTo>
                  <a:cubicBezTo>
                    <a:pt x="7681" y="2827"/>
                    <a:pt x="7660" y="2816"/>
                    <a:pt x="7639" y="2774"/>
                  </a:cubicBezTo>
                  <a:cubicBezTo>
                    <a:pt x="7585" y="2699"/>
                    <a:pt x="7639" y="2507"/>
                    <a:pt x="7607" y="2400"/>
                  </a:cubicBezTo>
                  <a:cubicBezTo>
                    <a:pt x="7575" y="2294"/>
                    <a:pt x="7553" y="2176"/>
                    <a:pt x="7532" y="2069"/>
                  </a:cubicBezTo>
                  <a:cubicBezTo>
                    <a:pt x="7500" y="1920"/>
                    <a:pt x="7500" y="1856"/>
                    <a:pt x="7511" y="1696"/>
                  </a:cubicBezTo>
                  <a:cubicBezTo>
                    <a:pt x="7511" y="1568"/>
                    <a:pt x="7532" y="1451"/>
                    <a:pt x="7532" y="1312"/>
                  </a:cubicBezTo>
                  <a:cubicBezTo>
                    <a:pt x="7532" y="1067"/>
                    <a:pt x="7489" y="843"/>
                    <a:pt x="7425" y="619"/>
                  </a:cubicBezTo>
                  <a:cubicBezTo>
                    <a:pt x="7308" y="213"/>
                    <a:pt x="6935" y="0"/>
                    <a:pt x="6561" y="96"/>
                  </a:cubicBezTo>
                  <a:cubicBezTo>
                    <a:pt x="6508" y="107"/>
                    <a:pt x="6465" y="128"/>
                    <a:pt x="6401" y="128"/>
                  </a:cubicBezTo>
                  <a:cubicBezTo>
                    <a:pt x="6167" y="160"/>
                    <a:pt x="5921" y="171"/>
                    <a:pt x="5687" y="203"/>
                  </a:cubicBezTo>
                  <a:cubicBezTo>
                    <a:pt x="5569" y="213"/>
                    <a:pt x="5473" y="245"/>
                    <a:pt x="5367" y="267"/>
                  </a:cubicBezTo>
                  <a:cubicBezTo>
                    <a:pt x="5217" y="309"/>
                    <a:pt x="4876" y="320"/>
                    <a:pt x="4673" y="363"/>
                  </a:cubicBezTo>
                  <a:cubicBezTo>
                    <a:pt x="4535" y="384"/>
                    <a:pt x="4417" y="437"/>
                    <a:pt x="4374" y="448"/>
                  </a:cubicBezTo>
                  <a:cubicBezTo>
                    <a:pt x="4118" y="480"/>
                    <a:pt x="3873" y="480"/>
                    <a:pt x="3606" y="459"/>
                  </a:cubicBezTo>
                  <a:cubicBezTo>
                    <a:pt x="3244" y="437"/>
                    <a:pt x="3233" y="395"/>
                    <a:pt x="2913" y="331"/>
                  </a:cubicBezTo>
                  <a:cubicBezTo>
                    <a:pt x="2700" y="277"/>
                    <a:pt x="2710" y="299"/>
                    <a:pt x="2540" y="288"/>
                  </a:cubicBezTo>
                  <a:cubicBezTo>
                    <a:pt x="2305" y="267"/>
                    <a:pt x="2060" y="21"/>
                    <a:pt x="1526" y="128"/>
                  </a:cubicBezTo>
                  <a:cubicBezTo>
                    <a:pt x="1494" y="139"/>
                    <a:pt x="1452" y="139"/>
                    <a:pt x="1420" y="139"/>
                  </a:cubicBezTo>
                  <a:cubicBezTo>
                    <a:pt x="1377" y="128"/>
                    <a:pt x="1345" y="128"/>
                    <a:pt x="1313" y="128"/>
                  </a:cubicBezTo>
                  <a:cubicBezTo>
                    <a:pt x="1206" y="160"/>
                    <a:pt x="1292" y="171"/>
                    <a:pt x="1153" y="117"/>
                  </a:cubicBezTo>
                  <a:cubicBezTo>
                    <a:pt x="1004" y="64"/>
                    <a:pt x="940" y="64"/>
                    <a:pt x="822" y="128"/>
                  </a:cubicBezTo>
                  <a:cubicBezTo>
                    <a:pt x="780" y="149"/>
                    <a:pt x="737" y="171"/>
                    <a:pt x="694" y="192"/>
                  </a:cubicBezTo>
                  <a:cubicBezTo>
                    <a:pt x="641" y="224"/>
                    <a:pt x="609" y="256"/>
                    <a:pt x="556" y="245"/>
                  </a:cubicBezTo>
                  <a:cubicBezTo>
                    <a:pt x="492" y="235"/>
                    <a:pt x="417" y="224"/>
                    <a:pt x="353" y="203"/>
                  </a:cubicBezTo>
                  <a:cubicBezTo>
                    <a:pt x="278" y="181"/>
                    <a:pt x="257" y="160"/>
                    <a:pt x="204" y="128"/>
                  </a:cubicBezTo>
                  <a:cubicBezTo>
                    <a:pt x="161" y="107"/>
                    <a:pt x="86" y="85"/>
                    <a:pt x="43" y="128"/>
                  </a:cubicBezTo>
                  <a:cubicBezTo>
                    <a:pt x="1" y="171"/>
                    <a:pt x="22" y="224"/>
                    <a:pt x="22" y="277"/>
                  </a:cubicBezTo>
                  <a:cubicBezTo>
                    <a:pt x="54" y="309"/>
                    <a:pt x="118" y="576"/>
                    <a:pt x="310" y="608"/>
                  </a:cubicBezTo>
                  <a:cubicBezTo>
                    <a:pt x="310" y="693"/>
                    <a:pt x="321" y="725"/>
                    <a:pt x="364" y="789"/>
                  </a:cubicBezTo>
                  <a:cubicBezTo>
                    <a:pt x="417" y="864"/>
                    <a:pt x="342" y="875"/>
                    <a:pt x="406" y="981"/>
                  </a:cubicBezTo>
                  <a:cubicBezTo>
                    <a:pt x="438" y="1013"/>
                    <a:pt x="428" y="1024"/>
                    <a:pt x="406" y="1067"/>
                  </a:cubicBezTo>
                  <a:cubicBezTo>
                    <a:pt x="385" y="1120"/>
                    <a:pt x="353" y="1205"/>
                    <a:pt x="310" y="1248"/>
                  </a:cubicBezTo>
                  <a:cubicBezTo>
                    <a:pt x="289" y="1259"/>
                    <a:pt x="193" y="1312"/>
                    <a:pt x="182" y="1355"/>
                  </a:cubicBezTo>
                  <a:cubicBezTo>
                    <a:pt x="161" y="1387"/>
                    <a:pt x="193" y="1397"/>
                    <a:pt x="193" y="1451"/>
                  </a:cubicBezTo>
                  <a:cubicBezTo>
                    <a:pt x="172" y="1621"/>
                    <a:pt x="172" y="1568"/>
                    <a:pt x="236" y="1643"/>
                  </a:cubicBezTo>
                  <a:cubicBezTo>
                    <a:pt x="278" y="1696"/>
                    <a:pt x="353" y="1707"/>
                    <a:pt x="438" y="1707"/>
                  </a:cubicBezTo>
                  <a:cubicBezTo>
                    <a:pt x="502" y="1707"/>
                    <a:pt x="460" y="1717"/>
                    <a:pt x="513" y="1749"/>
                  </a:cubicBezTo>
                  <a:cubicBezTo>
                    <a:pt x="556" y="1771"/>
                    <a:pt x="588" y="1760"/>
                    <a:pt x="630" y="1760"/>
                  </a:cubicBezTo>
                  <a:cubicBezTo>
                    <a:pt x="694" y="1867"/>
                    <a:pt x="758" y="1803"/>
                    <a:pt x="833" y="1877"/>
                  </a:cubicBezTo>
                  <a:cubicBezTo>
                    <a:pt x="897" y="1952"/>
                    <a:pt x="1004" y="1909"/>
                    <a:pt x="1089" y="1920"/>
                  </a:cubicBezTo>
                  <a:cubicBezTo>
                    <a:pt x="1132" y="1995"/>
                    <a:pt x="1100" y="2037"/>
                    <a:pt x="1206" y="2187"/>
                  </a:cubicBezTo>
                  <a:cubicBezTo>
                    <a:pt x="1228" y="2229"/>
                    <a:pt x="1281" y="2262"/>
                    <a:pt x="1292" y="2304"/>
                  </a:cubicBezTo>
                  <a:cubicBezTo>
                    <a:pt x="1292" y="2304"/>
                    <a:pt x="1292" y="2315"/>
                    <a:pt x="1292" y="2315"/>
                  </a:cubicBezTo>
                  <a:close/>
                  <a:moveTo>
                    <a:pt x="7351" y="3446"/>
                  </a:moveTo>
                  <a:cubicBezTo>
                    <a:pt x="7351" y="3403"/>
                    <a:pt x="7340" y="3371"/>
                    <a:pt x="7340" y="3328"/>
                  </a:cubicBezTo>
                  <a:cubicBezTo>
                    <a:pt x="7329" y="3286"/>
                    <a:pt x="7340" y="3254"/>
                    <a:pt x="7329" y="3211"/>
                  </a:cubicBezTo>
                  <a:cubicBezTo>
                    <a:pt x="7319" y="3115"/>
                    <a:pt x="7276" y="3094"/>
                    <a:pt x="7233" y="3051"/>
                  </a:cubicBezTo>
                  <a:cubicBezTo>
                    <a:pt x="7191" y="2998"/>
                    <a:pt x="7105" y="2784"/>
                    <a:pt x="7105" y="2678"/>
                  </a:cubicBezTo>
                  <a:cubicBezTo>
                    <a:pt x="7105" y="2592"/>
                    <a:pt x="7137" y="2550"/>
                    <a:pt x="7169" y="2496"/>
                  </a:cubicBezTo>
                  <a:cubicBezTo>
                    <a:pt x="7191" y="2464"/>
                    <a:pt x="7191" y="2432"/>
                    <a:pt x="7212" y="2411"/>
                  </a:cubicBezTo>
                  <a:cubicBezTo>
                    <a:pt x="7244" y="2336"/>
                    <a:pt x="7287" y="2219"/>
                    <a:pt x="7308" y="2133"/>
                  </a:cubicBezTo>
                  <a:cubicBezTo>
                    <a:pt x="7329" y="2080"/>
                    <a:pt x="7340" y="2005"/>
                    <a:pt x="7361" y="1952"/>
                  </a:cubicBezTo>
                  <a:cubicBezTo>
                    <a:pt x="7404" y="1995"/>
                    <a:pt x="7361" y="2155"/>
                    <a:pt x="7361" y="2197"/>
                  </a:cubicBezTo>
                  <a:cubicBezTo>
                    <a:pt x="7329" y="2347"/>
                    <a:pt x="7351" y="2411"/>
                    <a:pt x="7340" y="2454"/>
                  </a:cubicBezTo>
                  <a:cubicBezTo>
                    <a:pt x="7329" y="2518"/>
                    <a:pt x="7329" y="2507"/>
                    <a:pt x="7329" y="2582"/>
                  </a:cubicBezTo>
                  <a:cubicBezTo>
                    <a:pt x="7329" y="2614"/>
                    <a:pt x="7319" y="2667"/>
                    <a:pt x="7308" y="2699"/>
                  </a:cubicBezTo>
                  <a:cubicBezTo>
                    <a:pt x="7297" y="2827"/>
                    <a:pt x="7255" y="2859"/>
                    <a:pt x="7329" y="2923"/>
                  </a:cubicBezTo>
                  <a:cubicBezTo>
                    <a:pt x="7297" y="3083"/>
                    <a:pt x="7361" y="3083"/>
                    <a:pt x="7372" y="3190"/>
                  </a:cubicBezTo>
                  <a:cubicBezTo>
                    <a:pt x="7372" y="3222"/>
                    <a:pt x="7361" y="3232"/>
                    <a:pt x="7372" y="3264"/>
                  </a:cubicBezTo>
                  <a:cubicBezTo>
                    <a:pt x="7383" y="3296"/>
                    <a:pt x="7383" y="3286"/>
                    <a:pt x="7372" y="3328"/>
                  </a:cubicBezTo>
                  <a:cubicBezTo>
                    <a:pt x="7372" y="3360"/>
                    <a:pt x="7361" y="3414"/>
                    <a:pt x="7351" y="3446"/>
                  </a:cubicBezTo>
                  <a:lnTo>
                    <a:pt x="7351" y="34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8"/>
            <p:cNvSpPr/>
            <p:nvPr/>
          </p:nvSpPr>
          <p:spPr>
            <a:xfrm flipH="1">
              <a:off x="4714338" y="4202598"/>
              <a:ext cx="222778" cy="144478"/>
            </a:xfrm>
            <a:custGeom>
              <a:avLst/>
              <a:gdLst/>
              <a:ahLst/>
              <a:cxnLst/>
              <a:rect l="l" t="t" r="r" b="b"/>
              <a:pathLst>
                <a:path w="7682" h="4982" extrusionOk="0">
                  <a:moveTo>
                    <a:pt x="1292" y="2315"/>
                  </a:moveTo>
                  <a:lnTo>
                    <a:pt x="1302" y="2283"/>
                  </a:lnTo>
                  <a:cubicBezTo>
                    <a:pt x="1345" y="2422"/>
                    <a:pt x="1345" y="2731"/>
                    <a:pt x="1494" y="2848"/>
                  </a:cubicBezTo>
                  <a:cubicBezTo>
                    <a:pt x="1548" y="2891"/>
                    <a:pt x="1569" y="2891"/>
                    <a:pt x="1633" y="2912"/>
                  </a:cubicBezTo>
                  <a:cubicBezTo>
                    <a:pt x="1633" y="3179"/>
                    <a:pt x="1729" y="3008"/>
                    <a:pt x="1782" y="2998"/>
                  </a:cubicBezTo>
                  <a:cubicBezTo>
                    <a:pt x="1804" y="3019"/>
                    <a:pt x="1804" y="3040"/>
                    <a:pt x="1814" y="3062"/>
                  </a:cubicBezTo>
                  <a:cubicBezTo>
                    <a:pt x="1857" y="3115"/>
                    <a:pt x="1900" y="3158"/>
                    <a:pt x="1964" y="3200"/>
                  </a:cubicBezTo>
                  <a:cubicBezTo>
                    <a:pt x="2060" y="3264"/>
                    <a:pt x="2124" y="3286"/>
                    <a:pt x="2252" y="3275"/>
                  </a:cubicBezTo>
                  <a:cubicBezTo>
                    <a:pt x="2273" y="3350"/>
                    <a:pt x="2273" y="3424"/>
                    <a:pt x="2284" y="3499"/>
                  </a:cubicBezTo>
                  <a:cubicBezTo>
                    <a:pt x="2305" y="3574"/>
                    <a:pt x="2358" y="3574"/>
                    <a:pt x="2337" y="3702"/>
                  </a:cubicBezTo>
                  <a:cubicBezTo>
                    <a:pt x="2326" y="3776"/>
                    <a:pt x="2401" y="3926"/>
                    <a:pt x="2433" y="4000"/>
                  </a:cubicBezTo>
                  <a:cubicBezTo>
                    <a:pt x="2465" y="4054"/>
                    <a:pt x="2465" y="4043"/>
                    <a:pt x="2444" y="4107"/>
                  </a:cubicBezTo>
                  <a:cubicBezTo>
                    <a:pt x="2422" y="4256"/>
                    <a:pt x="2348" y="4416"/>
                    <a:pt x="2337" y="4512"/>
                  </a:cubicBezTo>
                  <a:cubicBezTo>
                    <a:pt x="2337" y="4566"/>
                    <a:pt x="2358" y="4566"/>
                    <a:pt x="2284" y="4640"/>
                  </a:cubicBezTo>
                  <a:cubicBezTo>
                    <a:pt x="2252" y="4672"/>
                    <a:pt x="2134" y="4790"/>
                    <a:pt x="2166" y="4832"/>
                  </a:cubicBezTo>
                  <a:cubicBezTo>
                    <a:pt x="2198" y="4854"/>
                    <a:pt x="2230" y="4843"/>
                    <a:pt x="2273" y="4843"/>
                  </a:cubicBezTo>
                  <a:cubicBezTo>
                    <a:pt x="2262" y="4886"/>
                    <a:pt x="2230" y="4896"/>
                    <a:pt x="2209" y="4939"/>
                  </a:cubicBezTo>
                  <a:cubicBezTo>
                    <a:pt x="2273" y="4982"/>
                    <a:pt x="2614" y="4971"/>
                    <a:pt x="2657" y="4950"/>
                  </a:cubicBezTo>
                  <a:cubicBezTo>
                    <a:pt x="2764" y="4886"/>
                    <a:pt x="2678" y="4715"/>
                    <a:pt x="2721" y="4683"/>
                  </a:cubicBezTo>
                  <a:cubicBezTo>
                    <a:pt x="2753" y="4651"/>
                    <a:pt x="2796" y="4672"/>
                    <a:pt x="2806" y="4608"/>
                  </a:cubicBezTo>
                  <a:cubicBezTo>
                    <a:pt x="2828" y="4544"/>
                    <a:pt x="2796" y="4363"/>
                    <a:pt x="2796" y="4288"/>
                  </a:cubicBezTo>
                  <a:cubicBezTo>
                    <a:pt x="2785" y="4182"/>
                    <a:pt x="2785" y="4075"/>
                    <a:pt x="2774" y="3968"/>
                  </a:cubicBezTo>
                  <a:cubicBezTo>
                    <a:pt x="2774" y="3904"/>
                    <a:pt x="2764" y="3862"/>
                    <a:pt x="2796" y="3819"/>
                  </a:cubicBezTo>
                  <a:cubicBezTo>
                    <a:pt x="2849" y="3723"/>
                    <a:pt x="2860" y="3648"/>
                    <a:pt x="2860" y="3542"/>
                  </a:cubicBezTo>
                  <a:cubicBezTo>
                    <a:pt x="2870" y="3488"/>
                    <a:pt x="2881" y="3456"/>
                    <a:pt x="2892" y="3403"/>
                  </a:cubicBezTo>
                  <a:cubicBezTo>
                    <a:pt x="2924" y="3318"/>
                    <a:pt x="2945" y="3232"/>
                    <a:pt x="2956" y="3126"/>
                  </a:cubicBezTo>
                  <a:cubicBezTo>
                    <a:pt x="3073" y="3051"/>
                    <a:pt x="3212" y="3008"/>
                    <a:pt x="3361" y="2966"/>
                  </a:cubicBezTo>
                  <a:cubicBezTo>
                    <a:pt x="3532" y="2934"/>
                    <a:pt x="3670" y="2976"/>
                    <a:pt x="3852" y="3019"/>
                  </a:cubicBezTo>
                  <a:cubicBezTo>
                    <a:pt x="3926" y="3030"/>
                    <a:pt x="4300" y="3115"/>
                    <a:pt x="4332" y="3126"/>
                  </a:cubicBezTo>
                  <a:cubicBezTo>
                    <a:pt x="4492" y="3200"/>
                    <a:pt x="4577" y="3254"/>
                    <a:pt x="4769" y="3296"/>
                  </a:cubicBezTo>
                  <a:lnTo>
                    <a:pt x="4759" y="3392"/>
                  </a:lnTo>
                  <a:cubicBezTo>
                    <a:pt x="4791" y="3435"/>
                    <a:pt x="4919" y="3478"/>
                    <a:pt x="4951" y="3403"/>
                  </a:cubicBezTo>
                  <a:cubicBezTo>
                    <a:pt x="4993" y="3296"/>
                    <a:pt x="5025" y="3232"/>
                    <a:pt x="5121" y="3179"/>
                  </a:cubicBezTo>
                  <a:cubicBezTo>
                    <a:pt x="5143" y="3168"/>
                    <a:pt x="5367" y="3115"/>
                    <a:pt x="5441" y="3094"/>
                  </a:cubicBezTo>
                  <a:cubicBezTo>
                    <a:pt x="5527" y="3062"/>
                    <a:pt x="5644" y="3008"/>
                    <a:pt x="5697" y="2955"/>
                  </a:cubicBezTo>
                  <a:cubicBezTo>
                    <a:pt x="5751" y="2902"/>
                    <a:pt x="5868" y="2795"/>
                    <a:pt x="5911" y="2752"/>
                  </a:cubicBezTo>
                  <a:cubicBezTo>
                    <a:pt x="5985" y="2699"/>
                    <a:pt x="5985" y="2699"/>
                    <a:pt x="6103" y="2688"/>
                  </a:cubicBezTo>
                  <a:cubicBezTo>
                    <a:pt x="6156" y="2870"/>
                    <a:pt x="6156" y="2955"/>
                    <a:pt x="6273" y="3094"/>
                  </a:cubicBezTo>
                  <a:cubicBezTo>
                    <a:pt x="6327" y="3147"/>
                    <a:pt x="6316" y="3168"/>
                    <a:pt x="6327" y="3243"/>
                  </a:cubicBezTo>
                  <a:cubicBezTo>
                    <a:pt x="6401" y="3542"/>
                    <a:pt x="6455" y="3339"/>
                    <a:pt x="6508" y="3840"/>
                  </a:cubicBezTo>
                  <a:cubicBezTo>
                    <a:pt x="6551" y="4160"/>
                    <a:pt x="6487" y="4374"/>
                    <a:pt x="6337" y="4619"/>
                  </a:cubicBezTo>
                  <a:cubicBezTo>
                    <a:pt x="6295" y="4704"/>
                    <a:pt x="6295" y="4662"/>
                    <a:pt x="6241" y="4715"/>
                  </a:cubicBezTo>
                  <a:cubicBezTo>
                    <a:pt x="6220" y="4736"/>
                    <a:pt x="6124" y="4928"/>
                    <a:pt x="6103" y="4960"/>
                  </a:cubicBezTo>
                  <a:cubicBezTo>
                    <a:pt x="6113" y="4960"/>
                    <a:pt x="6113" y="4971"/>
                    <a:pt x="6113" y="4971"/>
                  </a:cubicBezTo>
                  <a:lnTo>
                    <a:pt x="6551" y="4971"/>
                  </a:lnTo>
                  <a:cubicBezTo>
                    <a:pt x="6561" y="4960"/>
                    <a:pt x="6572" y="4960"/>
                    <a:pt x="6572" y="4950"/>
                  </a:cubicBezTo>
                  <a:cubicBezTo>
                    <a:pt x="6583" y="4939"/>
                    <a:pt x="6625" y="4832"/>
                    <a:pt x="6625" y="4811"/>
                  </a:cubicBezTo>
                  <a:cubicBezTo>
                    <a:pt x="6753" y="4790"/>
                    <a:pt x="6711" y="4747"/>
                    <a:pt x="6753" y="4662"/>
                  </a:cubicBezTo>
                  <a:cubicBezTo>
                    <a:pt x="6807" y="4544"/>
                    <a:pt x="6892" y="4235"/>
                    <a:pt x="6903" y="4096"/>
                  </a:cubicBezTo>
                  <a:cubicBezTo>
                    <a:pt x="6903" y="4043"/>
                    <a:pt x="6892" y="4032"/>
                    <a:pt x="6935" y="4011"/>
                  </a:cubicBezTo>
                  <a:cubicBezTo>
                    <a:pt x="7009" y="4203"/>
                    <a:pt x="7031" y="4619"/>
                    <a:pt x="6903" y="4811"/>
                  </a:cubicBezTo>
                  <a:cubicBezTo>
                    <a:pt x="6892" y="4832"/>
                    <a:pt x="6807" y="4928"/>
                    <a:pt x="6775" y="4971"/>
                  </a:cubicBezTo>
                  <a:lnTo>
                    <a:pt x="7276" y="4971"/>
                  </a:lnTo>
                  <a:cubicBezTo>
                    <a:pt x="7276" y="4918"/>
                    <a:pt x="7265" y="4854"/>
                    <a:pt x="7276" y="4822"/>
                  </a:cubicBezTo>
                  <a:cubicBezTo>
                    <a:pt x="7489" y="4811"/>
                    <a:pt x="7404" y="4683"/>
                    <a:pt x="7393" y="4587"/>
                  </a:cubicBezTo>
                  <a:cubicBezTo>
                    <a:pt x="7351" y="4352"/>
                    <a:pt x="7361" y="4022"/>
                    <a:pt x="7361" y="3776"/>
                  </a:cubicBezTo>
                  <a:cubicBezTo>
                    <a:pt x="7361" y="3712"/>
                    <a:pt x="7361" y="3638"/>
                    <a:pt x="7361" y="3574"/>
                  </a:cubicBezTo>
                  <a:cubicBezTo>
                    <a:pt x="7361" y="3510"/>
                    <a:pt x="7361" y="3584"/>
                    <a:pt x="7372" y="3488"/>
                  </a:cubicBezTo>
                  <a:cubicBezTo>
                    <a:pt x="7383" y="3456"/>
                    <a:pt x="7383" y="3435"/>
                    <a:pt x="7415" y="3424"/>
                  </a:cubicBezTo>
                  <a:cubicBezTo>
                    <a:pt x="7415" y="3627"/>
                    <a:pt x="7340" y="3584"/>
                    <a:pt x="7383" y="3680"/>
                  </a:cubicBezTo>
                  <a:cubicBezTo>
                    <a:pt x="7393" y="3723"/>
                    <a:pt x="7393" y="3712"/>
                    <a:pt x="7425" y="3744"/>
                  </a:cubicBezTo>
                  <a:cubicBezTo>
                    <a:pt x="7425" y="3830"/>
                    <a:pt x="7404" y="3851"/>
                    <a:pt x="7436" y="3947"/>
                  </a:cubicBezTo>
                  <a:cubicBezTo>
                    <a:pt x="7436" y="3787"/>
                    <a:pt x="7457" y="3670"/>
                    <a:pt x="7479" y="3520"/>
                  </a:cubicBezTo>
                  <a:cubicBezTo>
                    <a:pt x="7489" y="3563"/>
                    <a:pt x="7479" y="3563"/>
                    <a:pt x="7500" y="3606"/>
                  </a:cubicBezTo>
                  <a:cubicBezTo>
                    <a:pt x="7511" y="3627"/>
                    <a:pt x="7511" y="3659"/>
                    <a:pt x="7500" y="3691"/>
                  </a:cubicBezTo>
                  <a:cubicBezTo>
                    <a:pt x="7500" y="3755"/>
                    <a:pt x="7489" y="3840"/>
                    <a:pt x="7532" y="3872"/>
                  </a:cubicBezTo>
                  <a:cubicBezTo>
                    <a:pt x="7500" y="3680"/>
                    <a:pt x="7521" y="3787"/>
                    <a:pt x="7521" y="3627"/>
                  </a:cubicBezTo>
                  <a:cubicBezTo>
                    <a:pt x="7521" y="3595"/>
                    <a:pt x="7479" y="3520"/>
                    <a:pt x="7543" y="3424"/>
                  </a:cubicBezTo>
                  <a:cubicBezTo>
                    <a:pt x="7575" y="3446"/>
                    <a:pt x="7564" y="3520"/>
                    <a:pt x="7553" y="3563"/>
                  </a:cubicBezTo>
                  <a:cubicBezTo>
                    <a:pt x="7543" y="3606"/>
                    <a:pt x="7532" y="3659"/>
                    <a:pt x="7575" y="3702"/>
                  </a:cubicBezTo>
                  <a:cubicBezTo>
                    <a:pt x="7564" y="3616"/>
                    <a:pt x="7553" y="3648"/>
                    <a:pt x="7585" y="3563"/>
                  </a:cubicBezTo>
                  <a:cubicBezTo>
                    <a:pt x="7596" y="3520"/>
                    <a:pt x="7596" y="3467"/>
                    <a:pt x="7596" y="3414"/>
                  </a:cubicBezTo>
                  <a:cubicBezTo>
                    <a:pt x="7575" y="3243"/>
                    <a:pt x="7564" y="3339"/>
                    <a:pt x="7607" y="3211"/>
                  </a:cubicBezTo>
                  <a:cubicBezTo>
                    <a:pt x="7617" y="3190"/>
                    <a:pt x="7617" y="3158"/>
                    <a:pt x="7628" y="3147"/>
                  </a:cubicBezTo>
                  <a:cubicBezTo>
                    <a:pt x="7681" y="3232"/>
                    <a:pt x="7543" y="3414"/>
                    <a:pt x="7649" y="3488"/>
                  </a:cubicBezTo>
                  <a:cubicBezTo>
                    <a:pt x="7628" y="3414"/>
                    <a:pt x="7639" y="3371"/>
                    <a:pt x="7649" y="3296"/>
                  </a:cubicBezTo>
                  <a:cubicBezTo>
                    <a:pt x="7671" y="3222"/>
                    <a:pt x="7660" y="3200"/>
                    <a:pt x="7660" y="3126"/>
                  </a:cubicBezTo>
                  <a:cubicBezTo>
                    <a:pt x="7660" y="3072"/>
                    <a:pt x="7681" y="2998"/>
                    <a:pt x="7681" y="2934"/>
                  </a:cubicBezTo>
                  <a:cubicBezTo>
                    <a:pt x="7681" y="2827"/>
                    <a:pt x="7660" y="2816"/>
                    <a:pt x="7639" y="2774"/>
                  </a:cubicBezTo>
                  <a:cubicBezTo>
                    <a:pt x="7585" y="2699"/>
                    <a:pt x="7639" y="2507"/>
                    <a:pt x="7607" y="2400"/>
                  </a:cubicBezTo>
                  <a:cubicBezTo>
                    <a:pt x="7575" y="2294"/>
                    <a:pt x="7553" y="2176"/>
                    <a:pt x="7532" y="2069"/>
                  </a:cubicBezTo>
                  <a:cubicBezTo>
                    <a:pt x="7500" y="1920"/>
                    <a:pt x="7500" y="1856"/>
                    <a:pt x="7511" y="1696"/>
                  </a:cubicBezTo>
                  <a:cubicBezTo>
                    <a:pt x="7511" y="1568"/>
                    <a:pt x="7532" y="1451"/>
                    <a:pt x="7532" y="1312"/>
                  </a:cubicBezTo>
                  <a:cubicBezTo>
                    <a:pt x="7532" y="1067"/>
                    <a:pt x="7489" y="843"/>
                    <a:pt x="7425" y="619"/>
                  </a:cubicBezTo>
                  <a:cubicBezTo>
                    <a:pt x="7308" y="213"/>
                    <a:pt x="6935" y="0"/>
                    <a:pt x="6561" y="96"/>
                  </a:cubicBezTo>
                  <a:cubicBezTo>
                    <a:pt x="6508" y="107"/>
                    <a:pt x="6465" y="128"/>
                    <a:pt x="6401" y="128"/>
                  </a:cubicBezTo>
                  <a:cubicBezTo>
                    <a:pt x="6167" y="160"/>
                    <a:pt x="5921" y="171"/>
                    <a:pt x="5687" y="203"/>
                  </a:cubicBezTo>
                  <a:cubicBezTo>
                    <a:pt x="5569" y="213"/>
                    <a:pt x="5473" y="245"/>
                    <a:pt x="5367" y="267"/>
                  </a:cubicBezTo>
                  <a:cubicBezTo>
                    <a:pt x="5217" y="309"/>
                    <a:pt x="4876" y="320"/>
                    <a:pt x="4673" y="363"/>
                  </a:cubicBezTo>
                  <a:cubicBezTo>
                    <a:pt x="4535" y="384"/>
                    <a:pt x="4417" y="437"/>
                    <a:pt x="4374" y="448"/>
                  </a:cubicBezTo>
                  <a:cubicBezTo>
                    <a:pt x="4118" y="480"/>
                    <a:pt x="3873" y="480"/>
                    <a:pt x="3606" y="459"/>
                  </a:cubicBezTo>
                  <a:cubicBezTo>
                    <a:pt x="3244" y="437"/>
                    <a:pt x="3233" y="395"/>
                    <a:pt x="2913" y="331"/>
                  </a:cubicBezTo>
                  <a:cubicBezTo>
                    <a:pt x="2700" y="277"/>
                    <a:pt x="2710" y="299"/>
                    <a:pt x="2540" y="288"/>
                  </a:cubicBezTo>
                  <a:cubicBezTo>
                    <a:pt x="2305" y="267"/>
                    <a:pt x="2060" y="21"/>
                    <a:pt x="1526" y="128"/>
                  </a:cubicBezTo>
                  <a:cubicBezTo>
                    <a:pt x="1494" y="139"/>
                    <a:pt x="1452" y="139"/>
                    <a:pt x="1420" y="139"/>
                  </a:cubicBezTo>
                  <a:cubicBezTo>
                    <a:pt x="1377" y="128"/>
                    <a:pt x="1345" y="128"/>
                    <a:pt x="1313" y="128"/>
                  </a:cubicBezTo>
                  <a:cubicBezTo>
                    <a:pt x="1206" y="160"/>
                    <a:pt x="1292" y="171"/>
                    <a:pt x="1153" y="117"/>
                  </a:cubicBezTo>
                  <a:cubicBezTo>
                    <a:pt x="1004" y="64"/>
                    <a:pt x="940" y="64"/>
                    <a:pt x="822" y="128"/>
                  </a:cubicBezTo>
                  <a:cubicBezTo>
                    <a:pt x="780" y="149"/>
                    <a:pt x="737" y="171"/>
                    <a:pt x="694" y="192"/>
                  </a:cubicBezTo>
                  <a:cubicBezTo>
                    <a:pt x="641" y="224"/>
                    <a:pt x="609" y="256"/>
                    <a:pt x="556" y="245"/>
                  </a:cubicBezTo>
                  <a:cubicBezTo>
                    <a:pt x="492" y="235"/>
                    <a:pt x="417" y="224"/>
                    <a:pt x="353" y="203"/>
                  </a:cubicBezTo>
                  <a:cubicBezTo>
                    <a:pt x="278" y="181"/>
                    <a:pt x="257" y="160"/>
                    <a:pt x="204" y="128"/>
                  </a:cubicBezTo>
                  <a:cubicBezTo>
                    <a:pt x="161" y="107"/>
                    <a:pt x="86" y="85"/>
                    <a:pt x="43" y="128"/>
                  </a:cubicBezTo>
                  <a:cubicBezTo>
                    <a:pt x="1" y="171"/>
                    <a:pt x="22" y="224"/>
                    <a:pt x="22" y="277"/>
                  </a:cubicBezTo>
                  <a:cubicBezTo>
                    <a:pt x="54" y="309"/>
                    <a:pt x="118" y="576"/>
                    <a:pt x="310" y="608"/>
                  </a:cubicBezTo>
                  <a:cubicBezTo>
                    <a:pt x="310" y="693"/>
                    <a:pt x="321" y="725"/>
                    <a:pt x="364" y="789"/>
                  </a:cubicBezTo>
                  <a:cubicBezTo>
                    <a:pt x="417" y="864"/>
                    <a:pt x="342" y="875"/>
                    <a:pt x="406" y="981"/>
                  </a:cubicBezTo>
                  <a:cubicBezTo>
                    <a:pt x="438" y="1013"/>
                    <a:pt x="428" y="1024"/>
                    <a:pt x="406" y="1067"/>
                  </a:cubicBezTo>
                  <a:cubicBezTo>
                    <a:pt x="385" y="1120"/>
                    <a:pt x="353" y="1205"/>
                    <a:pt x="310" y="1248"/>
                  </a:cubicBezTo>
                  <a:cubicBezTo>
                    <a:pt x="289" y="1259"/>
                    <a:pt x="193" y="1312"/>
                    <a:pt x="182" y="1355"/>
                  </a:cubicBezTo>
                  <a:cubicBezTo>
                    <a:pt x="161" y="1387"/>
                    <a:pt x="193" y="1397"/>
                    <a:pt x="193" y="1451"/>
                  </a:cubicBezTo>
                  <a:cubicBezTo>
                    <a:pt x="172" y="1621"/>
                    <a:pt x="172" y="1568"/>
                    <a:pt x="236" y="1643"/>
                  </a:cubicBezTo>
                  <a:cubicBezTo>
                    <a:pt x="278" y="1696"/>
                    <a:pt x="353" y="1707"/>
                    <a:pt x="438" y="1707"/>
                  </a:cubicBezTo>
                  <a:cubicBezTo>
                    <a:pt x="502" y="1707"/>
                    <a:pt x="460" y="1717"/>
                    <a:pt x="513" y="1749"/>
                  </a:cubicBezTo>
                  <a:cubicBezTo>
                    <a:pt x="556" y="1771"/>
                    <a:pt x="588" y="1760"/>
                    <a:pt x="630" y="1760"/>
                  </a:cubicBezTo>
                  <a:cubicBezTo>
                    <a:pt x="694" y="1867"/>
                    <a:pt x="758" y="1803"/>
                    <a:pt x="833" y="1877"/>
                  </a:cubicBezTo>
                  <a:cubicBezTo>
                    <a:pt x="897" y="1952"/>
                    <a:pt x="1004" y="1909"/>
                    <a:pt x="1089" y="1920"/>
                  </a:cubicBezTo>
                  <a:cubicBezTo>
                    <a:pt x="1132" y="1995"/>
                    <a:pt x="1100" y="2037"/>
                    <a:pt x="1206" y="2187"/>
                  </a:cubicBezTo>
                  <a:cubicBezTo>
                    <a:pt x="1228" y="2229"/>
                    <a:pt x="1281" y="2262"/>
                    <a:pt x="1292" y="2304"/>
                  </a:cubicBezTo>
                  <a:cubicBezTo>
                    <a:pt x="1292" y="2304"/>
                    <a:pt x="1292" y="2315"/>
                    <a:pt x="1292" y="2315"/>
                  </a:cubicBezTo>
                  <a:close/>
                  <a:moveTo>
                    <a:pt x="7351" y="3446"/>
                  </a:moveTo>
                  <a:cubicBezTo>
                    <a:pt x="7351" y="3403"/>
                    <a:pt x="7340" y="3371"/>
                    <a:pt x="7340" y="3328"/>
                  </a:cubicBezTo>
                  <a:cubicBezTo>
                    <a:pt x="7329" y="3286"/>
                    <a:pt x="7340" y="3254"/>
                    <a:pt x="7329" y="3211"/>
                  </a:cubicBezTo>
                  <a:cubicBezTo>
                    <a:pt x="7319" y="3115"/>
                    <a:pt x="7276" y="3094"/>
                    <a:pt x="7233" y="3051"/>
                  </a:cubicBezTo>
                  <a:cubicBezTo>
                    <a:pt x="7191" y="2998"/>
                    <a:pt x="7105" y="2784"/>
                    <a:pt x="7105" y="2678"/>
                  </a:cubicBezTo>
                  <a:cubicBezTo>
                    <a:pt x="7105" y="2592"/>
                    <a:pt x="7137" y="2550"/>
                    <a:pt x="7169" y="2496"/>
                  </a:cubicBezTo>
                  <a:cubicBezTo>
                    <a:pt x="7191" y="2464"/>
                    <a:pt x="7191" y="2432"/>
                    <a:pt x="7212" y="2411"/>
                  </a:cubicBezTo>
                  <a:cubicBezTo>
                    <a:pt x="7244" y="2336"/>
                    <a:pt x="7287" y="2219"/>
                    <a:pt x="7308" y="2133"/>
                  </a:cubicBezTo>
                  <a:cubicBezTo>
                    <a:pt x="7329" y="2080"/>
                    <a:pt x="7340" y="2005"/>
                    <a:pt x="7361" y="1952"/>
                  </a:cubicBezTo>
                  <a:cubicBezTo>
                    <a:pt x="7404" y="1995"/>
                    <a:pt x="7361" y="2155"/>
                    <a:pt x="7361" y="2197"/>
                  </a:cubicBezTo>
                  <a:cubicBezTo>
                    <a:pt x="7329" y="2347"/>
                    <a:pt x="7351" y="2411"/>
                    <a:pt x="7340" y="2454"/>
                  </a:cubicBezTo>
                  <a:cubicBezTo>
                    <a:pt x="7329" y="2518"/>
                    <a:pt x="7329" y="2507"/>
                    <a:pt x="7329" y="2582"/>
                  </a:cubicBezTo>
                  <a:cubicBezTo>
                    <a:pt x="7329" y="2614"/>
                    <a:pt x="7319" y="2667"/>
                    <a:pt x="7308" y="2699"/>
                  </a:cubicBezTo>
                  <a:cubicBezTo>
                    <a:pt x="7297" y="2827"/>
                    <a:pt x="7255" y="2859"/>
                    <a:pt x="7329" y="2923"/>
                  </a:cubicBezTo>
                  <a:cubicBezTo>
                    <a:pt x="7297" y="3083"/>
                    <a:pt x="7361" y="3083"/>
                    <a:pt x="7372" y="3190"/>
                  </a:cubicBezTo>
                  <a:cubicBezTo>
                    <a:pt x="7372" y="3222"/>
                    <a:pt x="7361" y="3232"/>
                    <a:pt x="7372" y="3264"/>
                  </a:cubicBezTo>
                  <a:cubicBezTo>
                    <a:pt x="7383" y="3296"/>
                    <a:pt x="7383" y="3286"/>
                    <a:pt x="7372" y="3328"/>
                  </a:cubicBezTo>
                  <a:cubicBezTo>
                    <a:pt x="7372" y="3360"/>
                    <a:pt x="7361" y="3414"/>
                    <a:pt x="7351" y="3446"/>
                  </a:cubicBezTo>
                  <a:lnTo>
                    <a:pt x="7351" y="34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 name="Google Shape;500;p8"/>
            <p:cNvGrpSpPr/>
            <p:nvPr/>
          </p:nvGrpSpPr>
          <p:grpSpPr>
            <a:xfrm flipH="1">
              <a:off x="6883464" y="3489614"/>
              <a:ext cx="2317413" cy="725976"/>
              <a:chOff x="2359925" y="3495825"/>
              <a:chExt cx="1266000" cy="396600"/>
            </a:xfrm>
          </p:grpSpPr>
          <p:sp>
            <p:nvSpPr>
              <p:cNvPr id="501" name="Google Shape;501;p8"/>
              <p:cNvSpPr/>
              <p:nvPr/>
            </p:nvSpPr>
            <p:spPr>
              <a:xfrm>
                <a:off x="2359925" y="3495825"/>
                <a:ext cx="1266000" cy="396600"/>
              </a:xfrm>
              <a:custGeom>
                <a:avLst/>
                <a:gdLst/>
                <a:ahLst/>
                <a:cxnLst/>
                <a:rect l="l" t="t" r="r" b="b"/>
                <a:pathLst>
                  <a:path w="50640" h="15864" extrusionOk="0">
                    <a:moveTo>
                      <a:pt x="0" y="1"/>
                    </a:moveTo>
                    <a:cubicBezTo>
                      <a:pt x="625" y="308"/>
                      <a:pt x="1055" y="953"/>
                      <a:pt x="1034" y="1689"/>
                    </a:cubicBezTo>
                    <a:cubicBezTo>
                      <a:pt x="1034" y="1812"/>
                      <a:pt x="1014" y="1945"/>
                      <a:pt x="983" y="2058"/>
                    </a:cubicBezTo>
                    <a:cubicBezTo>
                      <a:pt x="1239" y="2181"/>
                      <a:pt x="1413" y="2437"/>
                      <a:pt x="1403" y="2733"/>
                    </a:cubicBezTo>
                    <a:cubicBezTo>
                      <a:pt x="1403" y="2754"/>
                      <a:pt x="1403" y="2785"/>
                      <a:pt x="1403" y="2805"/>
                    </a:cubicBezTo>
                    <a:cubicBezTo>
                      <a:pt x="1761" y="2733"/>
                      <a:pt x="2139" y="2703"/>
                      <a:pt x="2528" y="2713"/>
                    </a:cubicBezTo>
                    <a:cubicBezTo>
                      <a:pt x="2661" y="2713"/>
                      <a:pt x="2805" y="2723"/>
                      <a:pt x="2938" y="2733"/>
                    </a:cubicBezTo>
                    <a:cubicBezTo>
                      <a:pt x="3030" y="2447"/>
                      <a:pt x="3306" y="2232"/>
                      <a:pt x="3634" y="2242"/>
                    </a:cubicBezTo>
                    <a:cubicBezTo>
                      <a:pt x="4023" y="2252"/>
                      <a:pt x="4330" y="2570"/>
                      <a:pt x="4330" y="2948"/>
                    </a:cubicBezTo>
                    <a:cubicBezTo>
                      <a:pt x="4401" y="2938"/>
                      <a:pt x="4473" y="2938"/>
                      <a:pt x="4544" y="2938"/>
                    </a:cubicBezTo>
                    <a:cubicBezTo>
                      <a:pt x="4800" y="2948"/>
                      <a:pt x="5056" y="3010"/>
                      <a:pt x="5271" y="3112"/>
                    </a:cubicBezTo>
                    <a:cubicBezTo>
                      <a:pt x="5394" y="2856"/>
                      <a:pt x="5650" y="2682"/>
                      <a:pt x="5947" y="2692"/>
                    </a:cubicBezTo>
                    <a:cubicBezTo>
                      <a:pt x="6151" y="2692"/>
                      <a:pt x="6325" y="2785"/>
                      <a:pt x="6458" y="2918"/>
                    </a:cubicBezTo>
                    <a:cubicBezTo>
                      <a:pt x="6816" y="2355"/>
                      <a:pt x="7451" y="1986"/>
                      <a:pt x="8167" y="1996"/>
                    </a:cubicBezTo>
                    <a:cubicBezTo>
                      <a:pt x="9140" y="2017"/>
                      <a:pt x="9928" y="2744"/>
                      <a:pt x="10071" y="3665"/>
                    </a:cubicBezTo>
                    <a:cubicBezTo>
                      <a:pt x="10194" y="3583"/>
                      <a:pt x="10347" y="3532"/>
                      <a:pt x="10501" y="3532"/>
                    </a:cubicBezTo>
                    <a:cubicBezTo>
                      <a:pt x="10900" y="3542"/>
                      <a:pt x="11217" y="3869"/>
                      <a:pt x="11207" y="4268"/>
                    </a:cubicBezTo>
                    <a:cubicBezTo>
                      <a:pt x="11197" y="4463"/>
                      <a:pt x="11125" y="4637"/>
                      <a:pt x="11002" y="4760"/>
                    </a:cubicBezTo>
                    <a:cubicBezTo>
                      <a:pt x="11391" y="4801"/>
                      <a:pt x="11760" y="4954"/>
                      <a:pt x="12046" y="5190"/>
                    </a:cubicBezTo>
                    <a:cubicBezTo>
                      <a:pt x="12159" y="5118"/>
                      <a:pt x="12292" y="5087"/>
                      <a:pt x="12425" y="5087"/>
                    </a:cubicBezTo>
                    <a:cubicBezTo>
                      <a:pt x="12824" y="5097"/>
                      <a:pt x="13131" y="5425"/>
                      <a:pt x="13121" y="5824"/>
                    </a:cubicBezTo>
                    <a:cubicBezTo>
                      <a:pt x="13121" y="5957"/>
                      <a:pt x="13080" y="6080"/>
                      <a:pt x="13018" y="6192"/>
                    </a:cubicBezTo>
                    <a:cubicBezTo>
                      <a:pt x="13561" y="6407"/>
                      <a:pt x="13991" y="6858"/>
                      <a:pt x="14165" y="7421"/>
                    </a:cubicBezTo>
                    <a:cubicBezTo>
                      <a:pt x="14277" y="7369"/>
                      <a:pt x="14400" y="7339"/>
                      <a:pt x="14523" y="7339"/>
                    </a:cubicBezTo>
                    <a:cubicBezTo>
                      <a:pt x="14922" y="7349"/>
                      <a:pt x="15239" y="7676"/>
                      <a:pt x="15229" y="8076"/>
                    </a:cubicBezTo>
                    <a:cubicBezTo>
                      <a:pt x="15229" y="8178"/>
                      <a:pt x="15198" y="8270"/>
                      <a:pt x="15168" y="8352"/>
                    </a:cubicBezTo>
                    <a:cubicBezTo>
                      <a:pt x="15229" y="8352"/>
                      <a:pt x="15290" y="8352"/>
                      <a:pt x="15352" y="8352"/>
                    </a:cubicBezTo>
                    <a:cubicBezTo>
                      <a:pt x="16283" y="8372"/>
                      <a:pt x="17061" y="9038"/>
                      <a:pt x="17235" y="9918"/>
                    </a:cubicBezTo>
                    <a:cubicBezTo>
                      <a:pt x="17276" y="9918"/>
                      <a:pt x="17317" y="9918"/>
                      <a:pt x="17348" y="9918"/>
                    </a:cubicBezTo>
                    <a:cubicBezTo>
                      <a:pt x="17470" y="9918"/>
                      <a:pt x="17583" y="9938"/>
                      <a:pt x="17685" y="9979"/>
                    </a:cubicBezTo>
                    <a:cubicBezTo>
                      <a:pt x="17829" y="9826"/>
                      <a:pt x="18033" y="9723"/>
                      <a:pt x="18258" y="9723"/>
                    </a:cubicBezTo>
                    <a:cubicBezTo>
                      <a:pt x="18340" y="9723"/>
                      <a:pt x="18432" y="9744"/>
                      <a:pt x="18504" y="9774"/>
                    </a:cubicBezTo>
                    <a:cubicBezTo>
                      <a:pt x="19005" y="8833"/>
                      <a:pt x="20008" y="8209"/>
                      <a:pt x="21144" y="8229"/>
                    </a:cubicBezTo>
                    <a:cubicBezTo>
                      <a:pt x="22127" y="8260"/>
                      <a:pt x="22997" y="8772"/>
                      <a:pt x="23498" y="9529"/>
                    </a:cubicBezTo>
                    <a:cubicBezTo>
                      <a:pt x="23846" y="9273"/>
                      <a:pt x="24276" y="9119"/>
                      <a:pt x="24737" y="9130"/>
                    </a:cubicBezTo>
                    <a:cubicBezTo>
                      <a:pt x="25228" y="9140"/>
                      <a:pt x="25668" y="9334"/>
                      <a:pt x="26006" y="9631"/>
                    </a:cubicBezTo>
                    <a:cubicBezTo>
                      <a:pt x="26251" y="9529"/>
                      <a:pt x="26528" y="9478"/>
                      <a:pt x="26814" y="9478"/>
                    </a:cubicBezTo>
                    <a:cubicBezTo>
                      <a:pt x="26988" y="9488"/>
                      <a:pt x="27152" y="9508"/>
                      <a:pt x="27305" y="9549"/>
                    </a:cubicBezTo>
                    <a:cubicBezTo>
                      <a:pt x="27305" y="9519"/>
                      <a:pt x="27305" y="9488"/>
                      <a:pt x="27305" y="9457"/>
                    </a:cubicBezTo>
                    <a:cubicBezTo>
                      <a:pt x="27336" y="8362"/>
                      <a:pt x="28237" y="7502"/>
                      <a:pt x="29322" y="7533"/>
                    </a:cubicBezTo>
                    <a:cubicBezTo>
                      <a:pt x="29536" y="7533"/>
                      <a:pt x="29741" y="7574"/>
                      <a:pt x="29936" y="7636"/>
                    </a:cubicBezTo>
                    <a:cubicBezTo>
                      <a:pt x="30816" y="5875"/>
                      <a:pt x="32648" y="4688"/>
                      <a:pt x="34746" y="4729"/>
                    </a:cubicBezTo>
                    <a:cubicBezTo>
                      <a:pt x="37120" y="4790"/>
                      <a:pt x="39085" y="6407"/>
                      <a:pt x="39689" y="8577"/>
                    </a:cubicBezTo>
                    <a:cubicBezTo>
                      <a:pt x="40375" y="8710"/>
                      <a:pt x="40917" y="9232"/>
                      <a:pt x="41091" y="9908"/>
                    </a:cubicBezTo>
                    <a:cubicBezTo>
                      <a:pt x="41265" y="9887"/>
                      <a:pt x="41449" y="9887"/>
                      <a:pt x="41633" y="9887"/>
                    </a:cubicBezTo>
                    <a:cubicBezTo>
                      <a:pt x="43189" y="9928"/>
                      <a:pt x="44571" y="10634"/>
                      <a:pt x="45502" y="11739"/>
                    </a:cubicBezTo>
                    <a:cubicBezTo>
                      <a:pt x="45788" y="11576"/>
                      <a:pt x="46116" y="11484"/>
                      <a:pt x="46464" y="11494"/>
                    </a:cubicBezTo>
                    <a:cubicBezTo>
                      <a:pt x="47477" y="11514"/>
                      <a:pt x="48265" y="12343"/>
                      <a:pt x="48245" y="13346"/>
                    </a:cubicBezTo>
                    <a:cubicBezTo>
                      <a:pt x="48245" y="13510"/>
                      <a:pt x="48214" y="13663"/>
                      <a:pt x="48173" y="13807"/>
                    </a:cubicBezTo>
                    <a:cubicBezTo>
                      <a:pt x="49401" y="13817"/>
                      <a:pt x="50414" y="14697"/>
                      <a:pt x="50639" y="15864"/>
                    </a:cubicBezTo>
                    <a:lnTo>
                      <a:pt x="46699" y="15864"/>
                    </a:lnTo>
                    <a:lnTo>
                      <a:pt x="45686" y="15864"/>
                    </a:lnTo>
                    <a:lnTo>
                      <a:pt x="45686" y="15864"/>
                    </a:lnTo>
                    <a:lnTo>
                      <a:pt x="0" y="15813"/>
                    </a:lnTo>
                    <a:lnTo>
                      <a:pt x="0" y="1"/>
                    </a:lnTo>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8"/>
              <p:cNvSpPr/>
              <p:nvPr/>
            </p:nvSpPr>
            <p:spPr>
              <a:xfrm>
                <a:off x="2359925" y="3541875"/>
                <a:ext cx="1229675" cy="350550"/>
              </a:xfrm>
              <a:custGeom>
                <a:avLst/>
                <a:gdLst/>
                <a:ahLst/>
                <a:cxnLst/>
                <a:rect l="l" t="t" r="r" b="b"/>
                <a:pathLst>
                  <a:path w="49187" h="14022" extrusionOk="0">
                    <a:moveTo>
                      <a:pt x="49186" y="14022"/>
                    </a:moveTo>
                    <a:lnTo>
                      <a:pt x="45686" y="14022"/>
                    </a:lnTo>
                    <a:lnTo>
                      <a:pt x="45686" y="14022"/>
                    </a:lnTo>
                    <a:lnTo>
                      <a:pt x="0" y="13971"/>
                    </a:lnTo>
                    <a:lnTo>
                      <a:pt x="0" y="1"/>
                    </a:lnTo>
                    <a:cubicBezTo>
                      <a:pt x="563" y="328"/>
                      <a:pt x="932" y="932"/>
                      <a:pt x="911" y="1628"/>
                    </a:cubicBezTo>
                    <a:cubicBezTo>
                      <a:pt x="911" y="1751"/>
                      <a:pt x="891" y="1874"/>
                      <a:pt x="870" y="1997"/>
                    </a:cubicBezTo>
                    <a:cubicBezTo>
                      <a:pt x="1116" y="2109"/>
                      <a:pt x="1290" y="2375"/>
                      <a:pt x="1290" y="2672"/>
                    </a:cubicBezTo>
                    <a:cubicBezTo>
                      <a:pt x="1290" y="2693"/>
                      <a:pt x="1280" y="2723"/>
                      <a:pt x="1280" y="2744"/>
                    </a:cubicBezTo>
                    <a:cubicBezTo>
                      <a:pt x="1648" y="2672"/>
                      <a:pt x="2027" y="2641"/>
                      <a:pt x="2406" y="2652"/>
                    </a:cubicBezTo>
                    <a:cubicBezTo>
                      <a:pt x="2549" y="2652"/>
                      <a:pt x="2682" y="2662"/>
                      <a:pt x="2815" y="2672"/>
                    </a:cubicBezTo>
                    <a:cubicBezTo>
                      <a:pt x="2907" y="2386"/>
                      <a:pt x="3183" y="2171"/>
                      <a:pt x="3511" y="2181"/>
                    </a:cubicBezTo>
                    <a:cubicBezTo>
                      <a:pt x="3900" y="2191"/>
                      <a:pt x="4207" y="2498"/>
                      <a:pt x="4207" y="2887"/>
                    </a:cubicBezTo>
                    <a:cubicBezTo>
                      <a:pt x="4278" y="2877"/>
                      <a:pt x="4350" y="2877"/>
                      <a:pt x="4422" y="2877"/>
                    </a:cubicBezTo>
                    <a:cubicBezTo>
                      <a:pt x="4688" y="2887"/>
                      <a:pt x="4933" y="2948"/>
                      <a:pt x="5159" y="3051"/>
                    </a:cubicBezTo>
                    <a:cubicBezTo>
                      <a:pt x="5271" y="2795"/>
                      <a:pt x="5527" y="2621"/>
                      <a:pt x="5824" y="2631"/>
                    </a:cubicBezTo>
                    <a:cubicBezTo>
                      <a:pt x="6028" y="2631"/>
                      <a:pt x="6213" y="2723"/>
                      <a:pt x="6335" y="2856"/>
                    </a:cubicBezTo>
                    <a:cubicBezTo>
                      <a:pt x="6694" y="2293"/>
                      <a:pt x="7328" y="1925"/>
                      <a:pt x="8045" y="1935"/>
                    </a:cubicBezTo>
                    <a:cubicBezTo>
                      <a:pt x="9017" y="1956"/>
                      <a:pt x="9815" y="2682"/>
                      <a:pt x="9958" y="3603"/>
                    </a:cubicBezTo>
                    <a:cubicBezTo>
                      <a:pt x="10071" y="3522"/>
                      <a:pt x="10224" y="3470"/>
                      <a:pt x="10388" y="3470"/>
                    </a:cubicBezTo>
                    <a:cubicBezTo>
                      <a:pt x="10777" y="3481"/>
                      <a:pt x="11094" y="3808"/>
                      <a:pt x="11084" y="4207"/>
                    </a:cubicBezTo>
                    <a:cubicBezTo>
                      <a:pt x="11084" y="4402"/>
                      <a:pt x="11002" y="4576"/>
                      <a:pt x="10879" y="4698"/>
                    </a:cubicBezTo>
                    <a:cubicBezTo>
                      <a:pt x="11268" y="4739"/>
                      <a:pt x="11637" y="4893"/>
                      <a:pt x="11923" y="5128"/>
                    </a:cubicBezTo>
                    <a:cubicBezTo>
                      <a:pt x="12036" y="5057"/>
                      <a:pt x="12169" y="5026"/>
                      <a:pt x="12302" y="5026"/>
                    </a:cubicBezTo>
                    <a:cubicBezTo>
                      <a:pt x="12701" y="5036"/>
                      <a:pt x="13008" y="5364"/>
                      <a:pt x="13008" y="5763"/>
                    </a:cubicBezTo>
                    <a:cubicBezTo>
                      <a:pt x="12998" y="5896"/>
                      <a:pt x="12957" y="6019"/>
                      <a:pt x="12896" y="6131"/>
                    </a:cubicBezTo>
                    <a:cubicBezTo>
                      <a:pt x="13438" y="6346"/>
                      <a:pt x="13868" y="6796"/>
                      <a:pt x="14052" y="7359"/>
                    </a:cubicBezTo>
                    <a:cubicBezTo>
                      <a:pt x="14154" y="7308"/>
                      <a:pt x="14277" y="7277"/>
                      <a:pt x="14400" y="7277"/>
                    </a:cubicBezTo>
                    <a:cubicBezTo>
                      <a:pt x="14799" y="7288"/>
                      <a:pt x="15116" y="7615"/>
                      <a:pt x="15106" y="8014"/>
                    </a:cubicBezTo>
                    <a:cubicBezTo>
                      <a:pt x="15106" y="8106"/>
                      <a:pt x="15086" y="8209"/>
                      <a:pt x="15045" y="8291"/>
                    </a:cubicBezTo>
                    <a:cubicBezTo>
                      <a:pt x="15106" y="8291"/>
                      <a:pt x="15168" y="8280"/>
                      <a:pt x="15229" y="8291"/>
                    </a:cubicBezTo>
                    <a:cubicBezTo>
                      <a:pt x="16171" y="8311"/>
                      <a:pt x="16938" y="8976"/>
                      <a:pt x="17112" y="9856"/>
                    </a:cubicBezTo>
                    <a:cubicBezTo>
                      <a:pt x="17153" y="9856"/>
                      <a:pt x="17194" y="9856"/>
                      <a:pt x="17225" y="9856"/>
                    </a:cubicBezTo>
                    <a:cubicBezTo>
                      <a:pt x="17348" y="9856"/>
                      <a:pt x="17460" y="9877"/>
                      <a:pt x="17573" y="9918"/>
                    </a:cubicBezTo>
                    <a:cubicBezTo>
                      <a:pt x="17706" y="9754"/>
                      <a:pt x="17910" y="9662"/>
                      <a:pt x="18136" y="9662"/>
                    </a:cubicBezTo>
                    <a:cubicBezTo>
                      <a:pt x="18228" y="9662"/>
                      <a:pt x="18310" y="9683"/>
                      <a:pt x="18381" y="9713"/>
                    </a:cubicBezTo>
                    <a:cubicBezTo>
                      <a:pt x="18883" y="8772"/>
                      <a:pt x="19886" y="8147"/>
                      <a:pt x="21022" y="8168"/>
                    </a:cubicBezTo>
                    <a:cubicBezTo>
                      <a:pt x="22014" y="8188"/>
                      <a:pt x="22874" y="8710"/>
                      <a:pt x="23386" y="9468"/>
                    </a:cubicBezTo>
                    <a:cubicBezTo>
                      <a:pt x="23723" y="9212"/>
                      <a:pt x="24153" y="9058"/>
                      <a:pt x="24624" y="9068"/>
                    </a:cubicBezTo>
                    <a:cubicBezTo>
                      <a:pt x="25105" y="9079"/>
                      <a:pt x="25545" y="9263"/>
                      <a:pt x="25883" y="9570"/>
                    </a:cubicBezTo>
                    <a:cubicBezTo>
                      <a:pt x="26139" y="9468"/>
                      <a:pt x="26405" y="9406"/>
                      <a:pt x="26691" y="9416"/>
                    </a:cubicBezTo>
                    <a:cubicBezTo>
                      <a:pt x="26865" y="9416"/>
                      <a:pt x="27029" y="9447"/>
                      <a:pt x="27183" y="9488"/>
                    </a:cubicBezTo>
                    <a:cubicBezTo>
                      <a:pt x="27183" y="9457"/>
                      <a:pt x="27183" y="9427"/>
                      <a:pt x="27183" y="9396"/>
                    </a:cubicBezTo>
                    <a:cubicBezTo>
                      <a:pt x="27213" y="8301"/>
                      <a:pt x="28114" y="7441"/>
                      <a:pt x="29199" y="7462"/>
                    </a:cubicBezTo>
                    <a:cubicBezTo>
                      <a:pt x="29414" y="7472"/>
                      <a:pt x="29618" y="7513"/>
                      <a:pt x="29813" y="7574"/>
                    </a:cubicBezTo>
                    <a:cubicBezTo>
                      <a:pt x="30693" y="5814"/>
                      <a:pt x="32525" y="4627"/>
                      <a:pt x="34623" y="4668"/>
                    </a:cubicBezTo>
                    <a:cubicBezTo>
                      <a:pt x="36997" y="4719"/>
                      <a:pt x="38962" y="6346"/>
                      <a:pt x="39566" y="8516"/>
                    </a:cubicBezTo>
                    <a:cubicBezTo>
                      <a:pt x="40252" y="8649"/>
                      <a:pt x="40794" y="9171"/>
                      <a:pt x="40968" y="9846"/>
                    </a:cubicBezTo>
                    <a:cubicBezTo>
                      <a:pt x="41142" y="9826"/>
                      <a:pt x="41326" y="9826"/>
                      <a:pt x="41511" y="9826"/>
                    </a:cubicBezTo>
                    <a:cubicBezTo>
                      <a:pt x="43066" y="9867"/>
                      <a:pt x="44448" y="10573"/>
                      <a:pt x="45389" y="11678"/>
                    </a:cubicBezTo>
                    <a:cubicBezTo>
                      <a:pt x="45666" y="11514"/>
                      <a:pt x="45993" y="11422"/>
                      <a:pt x="46351" y="11422"/>
                    </a:cubicBezTo>
                    <a:cubicBezTo>
                      <a:pt x="47354" y="11453"/>
                      <a:pt x="48153" y="12282"/>
                      <a:pt x="48122" y="13285"/>
                    </a:cubicBezTo>
                    <a:cubicBezTo>
                      <a:pt x="48122" y="13449"/>
                      <a:pt x="48101" y="13602"/>
                      <a:pt x="48060" y="13745"/>
                    </a:cubicBezTo>
                    <a:cubicBezTo>
                      <a:pt x="48460" y="13745"/>
                      <a:pt x="48848" y="13848"/>
                      <a:pt x="49186" y="14022"/>
                    </a:cubicBez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8"/>
              <p:cNvSpPr/>
              <p:nvPr/>
            </p:nvSpPr>
            <p:spPr>
              <a:xfrm>
                <a:off x="2359925" y="3663150"/>
                <a:ext cx="1102000" cy="229275"/>
              </a:xfrm>
              <a:custGeom>
                <a:avLst/>
                <a:gdLst/>
                <a:ahLst/>
                <a:cxnLst/>
                <a:rect l="l" t="t" r="r" b="b"/>
                <a:pathLst>
                  <a:path w="44080" h="9171" extrusionOk="0">
                    <a:moveTo>
                      <a:pt x="2272" y="502"/>
                    </a:moveTo>
                    <a:cubicBezTo>
                      <a:pt x="2876" y="502"/>
                      <a:pt x="3439" y="635"/>
                      <a:pt x="3941" y="871"/>
                    </a:cubicBezTo>
                    <a:cubicBezTo>
                      <a:pt x="4145" y="369"/>
                      <a:pt x="4637" y="1"/>
                      <a:pt x="5220" y="1"/>
                    </a:cubicBezTo>
                    <a:cubicBezTo>
                      <a:pt x="5814" y="1"/>
                      <a:pt x="6315" y="380"/>
                      <a:pt x="6509" y="902"/>
                    </a:cubicBezTo>
                    <a:cubicBezTo>
                      <a:pt x="6714" y="779"/>
                      <a:pt x="6960" y="697"/>
                      <a:pt x="7226" y="697"/>
                    </a:cubicBezTo>
                    <a:cubicBezTo>
                      <a:pt x="7983" y="697"/>
                      <a:pt x="8597" y="1311"/>
                      <a:pt x="8597" y="2079"/>
                    </a:cubicBezTo>
                    <a:cubicBezTo>
                      <a:pt x="8597" y="2171"/>
                      <a:pt x="8587" y="2263"/>
                      <a:pt x="8567" y="2355"/>
                    </a:cubicBezTo>
                    <a:cubicBezTo>
                      <a:pt x="8761" y="2437"/>
                      <a:pt x="8894" y="2631"/>
                      <a:pt x="8894" y="2856"/>
                    </a:cubicBezTo>
                    <a:cubicBezTo>
                      <a:pt x="8894" y="2877"/>
                      <a:pt x="8894" y="2897"/>
                      <a:pt x="8894" y="2907"/>
                    </a:cubicBezTo>
                    <a:cubicBezTo>
                      <a:pt x="9170" y="2856"/>
                      <a:pt x="9447" y="2826"/>
                      <a:pt x="9743" y="2826"/>
                    </a:cubicBezTo>
                    <a:cubicBezTo>
                      <a:pt x="9846" y="2826"/>
                      <a:pt x="9948" y="2826"/>
                      <a:pt x="10051" y="2836"/>
                    </a:cubicBezTo>
                    <a:cubicBezTo>
                      <a:pt x="10112" y="2611"/>
                      <a:pt x="10317" y="2447"/>
                      <a:pt x="10562" y="2447"/>
                    </a:cubicBezTo>
                    <a:cubicBezTo>
                      <a:pt x="10859" y="2447"/>
                      <a:pt x="11094" y="2682"/>
                      <a:pt x="11105" y="2969"/>
                    </a:cubicBezTo>
                    <a:cubicBezTo>
                      <a:pt x="11156" y="2959"/>
                      <a:pt x="11207" y="2959"/>
                      <a:pt x="11268" y="2959"/>
                    </a:cubicBezTo>
                    <a:cubicBezTo>
                      <a:pt x="11463" y="2959"/>
                      <a:pt x="11647" y="3000"/>
                      <a:pt x="11821" y="3081"/>
                    </a:cubicBezTo>
                    <a:cubicBezTo>
                      <a:pt x="11903" y="2887"/>
                      <a:pt x="12097" y="2744"/>
                      <a:pt x="12323" y="2744"/>
                    </a:cubicBezTo>
                    <a:cubicBezTo>
                      <a:pt x="12476" y="2744"/>
                      <a:pt x="12609" y="2805"/>
                      <a:pt x="12711" y="2907"/>
                    </a:cubicBezTo>
                    <a:cubicBezTo>
                      <a:pt x="12967" y="2478"/>
                      <a:pt x="13448" y="2191"/>
                      <a:pt x="13991" y="2191"/>
                    </a:cubicBezTo>
                    <a:cubicBezTo>
                      <a:pt x="14717" y="2191"/>
                      <a:pt x="15331" y="2713"/>
                      <a:pt x="15454" y="3409"/>
                    </a:cubicBezTo>
                    <a:cubicBezTo>
                      <a:pt x="15546" y="3348"/>
                      <a:pt x="15649" y="3307"/>
                      <a:pt x="15771" y="3307"/>
                    </a:cubicBezTo>
                    <a:cubicBezTo>
                      <a:pt x="16068" y="3307"/>
                      <a:pt x="16314" y="3552"/>
                      <a:pt x="16314" y="3849"/>
                    </a:cubicBezTo>
                    <a:cubicBezTo>
                      <a:pt x="16314" y="3992"/>
                      <a:pt x="16263" y="4125"/>
                      <a:pt x="16171" y="4217"/>
                    </a:cubicBezTo>
                    <a:cubicBezTo>
                      <a:pt x="16467" y="4238"/>
                      <a:pt x="16744" y="4350"/>
                      <a:pt x="16969" y="4524"/>
                    </a:cubicBezTo>
                    <a:cubicBezTo>
                      <a:pt x="17051" y="4473"/>
                      <a:pt x="17143" y="4443"/>
                      <a:pt x="17245" y="4443"/>
                    </a:cubicBezTo>
                    <a:cubicBezTo>
                      <a:pt x="17552" y="4443"/>
                      <a:pt x="17788" y="4688"/>
                      <a:pt x="17788" y="4985"/>
                    </a:cubicBezTo>
                    <a:cubicBezTo>
                      <a:pt x="17788" y="5087"/>
                      <a:pt x="17757" y="5179"/>
                      <a:pt x="17716" y="5261"/>
                    </a:cubicBezTo>
                    <a:cubicBezTo>
                      <a:pt x="18125" y="5415"/>
                      <a:pt x="18463" y="5753"/>
                      <a:pt x="18606" y="6172"/>
                    </a:cubicBezTo>
                    <a:cubicBezTo>
                      <a:pt x="18688" y="6131"/>
                      <a:pt x="18770" y="6111"/>
                      <a:pt x="18872" y="6111"/>
                    </a:cubicBezTo>
                    <a:cubicBezTo>
                      <a:pt x="19169" y="6111"/>
                      <a:pt x="19415" y="6346"/>
                      <a:pt x="19415" y="6643"/>
                    </a:cubicBezTo>
                    <a:cubicBezTo>
                      <a:pt x="19415" y="6725"/>
                      <a:pt x="19394" y="6796"/>
                      <a:pt x="19374" y="6858"/>
                    </a:cubicBezTo>
                    <a:cubicBezTo>
                      <a:pt x="19415" y="6858"/>
                      <a:pt x="19466" y="6848"/>
                      <a:pt x="19507" y="6848"/>
                    </a:cubicBezTo>
                    <a:cubicBezTo>
                      <a:pt x="20336" y="6848"/>
                      <a:pt x="21001" y="7523"/>
                      <a:pt x="21001" y="8342"/>
                    </a:cubicBezTo>
                    <a:cubicBezTo>
                      <a:pt x="21001" y="8454"/>
                      <a:pt x="20991" y="8557"/>
                      <a:pt x="20960" y="8669"/>
                    </a:cubicBezTo>
                    <a:cubicBezTo>
                      <a:pt x="21042" y="8608"/>
                      <a:pt x="21124" y="8557"/>
                      <a:pt x="21206" y="8516"/>
                    </a:cubicBezTo>
                    <a:cubicBezTo>
                      <a:pt x="21196" y="8475"/>
                      <a:pt x="21185" y="8434"/>
                      <a:pt x="21185" y="8383"/>
                    </a:cubicBezTo>
                    <a:cubicBezTo>
                      <a:pt x="21185" y="8086"/>
                      <a:pt x="21431" y="7840"/>
                      <a:pt x="21728" y="7840"/>
                    </a:cubicBezTo>
                    <a:cubicBezTo>
                      <a:pt x="21789" y="7840"/>
                      <a:pt x="21861" y="7851"/>
                      <a:pt x="21912" y="7871"/>
                    </a:cubicBezTo>
                    <a:cubicBezTo>
                      <a:pt x="22280" y="7155"/>
                      <a:pt x="23017" y="6663"/>
                      <a:pt x="23877" y="6663"/>
                    </a:cubicBezTo>
                    <a:cubicBezTo>
                      <a:pt x="24624" y="6663"/>
                      <a:pt x="25279" y="7042"/>
                      <a:pt x="25678" y="7605"/>
                    </a:cubicBezTo>
                    <a:cubicBezTo>
                      <a:pt x="25934" y="7400"/>
                      <a:pt x="26262" y="7277"/>
                      <a:pt x="26609" y="7277"/>
                    </a:cubicBezTo>
                    <a:cubicBezTo>
                      <a:pt x="26978" y="7277"/>
                      <a:pt x="27316" y="7411"/>
                      <a:pt x="27572" y="7636"/>
                    </a:cubicBezTo>
                    <a:cubicBezTo>
                      <a:pt x="27756" y="7554"/>
                      <a:pt x="27960" y="7513"/>
                      <a:pt x="28175" y="7513"/>
                    </a:cubicBezTo>
                    <a:cubicBezTo>
                      <a:pt x="28308" y="7513"/>
                      <a:pt x="28431" y="7523"/>
                      <a:pt x="28554" y="7554"/>
                    </a:cubicBezTo>
                    <a:cubicBezTo>
                      <a:pt x="28554" y="7533"/>
                      <a:pt x="28554" y="7503"/>
                      <a:pt x="28554" y="7482"/>
                    </a:cubicBezTo>
                    <a:cubicBezTo>
                      <a:pt x="28554" y="6663"/>
                      <a:pt x="29219" y="5998"/>
                      <a:pt x="30038" y="5998"/>
                    </a:cubicBezTo>
                    <a:cubicBezTo>
                      <a:pt x="30202" y="5998"/>
                      <a:pt x="30355" y="6019"/>
                      <a:pt x="30499" y="6070"/>
                    </a:cubicBezTo>
                    <a:cubicBezTo>
                      <a:pt x="31133" y="4719"/>
                      <a:pt x="32494" y="3788"/>
                      <a:pt x="34080" y="3788"/>
                    </a:cubicBezTo>
                    <a:cubicBezTo>
                      <a:pt x="35871" y="3788"/>
                      <a:pt x="37386" y="4975"/>
                      <a:pt x="37867" y="6612"/>
                    </a:cubicBezTo>
                    <a:cubicBezTo>
                      <a:pt x="38389" y="6694"/>
                      <a:pt x="38809" y="7083"/>
                      <a:pt x="38952" y="7585"/>
                    </a:cubicBezTo>
                    <a:cubicBezTo>
                      <a:pt x="39085" y="7574"/>
                      <a:pt x="39228" y="7564"/>
                      <a:pt x="39361" y="7564"/>
                    </a:cubicBezTo>
                    <a:cubicBezTo>
                      <a:pt x="40538" y="7564"/>
                      <a:pt x="41592" y="8076"/>
                      <a:pt x="42319" y="8894"/>
                    </a:cubicBezTo>
                    <a:cubicBezTo>
                      <a:pt x="42524" y="8761"/>
                      <a:pt x="42780" y="8690"/>
                      <a:pt x="43035" y="8690"/>
                    </a:cubicBezTo>
                    <a:cubicBezTo>
                      <a:pt x="43455" y="8690"/>
                      <a:pt x="43834" y="8874"/>
                      <a:pt x="44079" y="9171"/>
                    </a:cubicBezTo>
                    <a:lnTo>
                      <a:pt x="0" y="9171"/>
                    </a:lnTo>
                    <a:lnTo>
                      <a:pt x="0" y="1229"/>
                    </a:lnTo>
                    <a:cubicBezTo>
                      <a:pt x="645" y="769"/>
                      <a:pt x="1433" y="502"/>
                      <a:pt x="2272" y="502"/>
                    </a:cubicBezTo>
                  </a:path>
                </a:pathLst>
              </a:custGeom>
              <a:solidFill>
                <a:srgbClr val="000000">
                  <a:alpha val="8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8"/>
              <p:cNvSpPr/>
              <p:nvPr/>
            </p:nvSpPr>
            <p:spPr>
              <a:xfrm>
                <a:off x="2359925" y="3707925"/>
                <a:ext cx="991475" cy="184500"/>
              </a:xfrm>
              <a:custGeom>
                <a:avLst/>
                <a:gdLst/>
                <a:ahLst/>
                <a:cxnLst/>
                <a:rect l="l" t="t" r="r" b="b"/>
                <a:pathLst>
                  <a:path w="39659" h="7380" extrusionOk="0">
                    <a:moveTo>
                      <a:pt x="39658" y="7380"/>
                    </a:moveTo>
                    <a:lnTo>
                      <a:pt x="21973" y="7380"/>
                    </a:lnTo>
                    <a:cubicBezTo>
                      <a:pt x="22332" y="6756"/>
                      <a:pt x="23007" y="6336"/>
                      <a:pt x="23775" y="6336"/>
                    </a:cubicBezTo>
                    <a:cubicBezTo>
                      <a:pt x="24481" y="6336"/>
                      <a:pt x="25115" y="6684"/>
                      <a:pt x="25484" y="7226"/>
                    </a:cubicBezTo>
                    <a:cubicBezTo>
                      <a:pt x="25729" y="7032"/>
                      <a:pt x="26036" y="6919"/>
                      <a:pt x="26374" y="6919"/>
                    </a:cubicBezTo>
                    <a:cubicBezTo>
                      <a:pt x="26722" y="6919"/>
                      <a:pt x="27039" y="7042"/>
                      <a:pt x="27285" y="7257"/>
                    </a:cubicBezTo>
                    <a:cubicBezTo>
                      <a:pt x="27459" y="7175"/>
                      <a:pt x="27653" y="7134"/>
                      <a:pt x="27858" y="7134"/>
                    </a:cubicBezTo>
                    <a:cubicBezTo>
                      <a:pt x="27981" y="7134"/>
                      <a:pt x="28104" y="7155"/>
                      <a:pt x="28216" y="7175"/>
                    </a:cubicBezTo>
                    <a:cubicBezTo>
                      <a:pt x="28216" y="7155"/>
                      <a:pt x="28216" y="7134"/>
                      <a:pt x="28216" y="7114"/>
                    </a:cubicBezTo>
                    <a:cubicBezTo>
                      <a:pt x="28216" y="6326"/>
                      <a:pt x="28851" y="5691"/>
                      <a:pt x="29629" y="5691"/>
                    </a:cubicBezTo>
                    <a:cubicBezTo>
                      <a:pt x="29782" y="5691"/>
                      <a:pt x="29925" y="5722"/>
                      <a:pt x="30069" y="5763"/>
                    </a:cubicBezTo>
                    <a:cubicBezTo>
                      <a:pt x="30662" y="4484"/>
                      <a:pt x="31962" y="3603"/>
                      <a:pt x="33466" y="3603"/>
                    </a:cubicBezTo>
                    <a:cubicBezTo>
                      <a:pt x="35165" y="3603"/>
                      <a:pt x="36608" y="4729"/>
                      <a:pt x="37069" y="6275"/>
                    </a:cubicBezTo>
                    <a:cubicBezTo>
                      <a:pt x="37560" y="6367"/>
                      <a:pt x="37959" y="6735"/>
                      <a:pt x="38103" y="7206"/>
                    </a:cubicBezTo>
                    <a:cubicBezTo>
                      <a:pt x="38225" y="7196"/>
                      <a:pt x="38358" y="7185"/>
                      <a:pt x="38481" y="7185"/>
                    </a:cubicBezTo>
                    <a:cubicBezTo>
                      <a:pt x="38891" y="7185"/>
                      <a:pt x="39290" y="7257"/>
                      <a:pt x="39658" y="7380"/>
                    </a:cubicBezTo>
                    <a:close/>
                    <a:moveTo>
                      <a:pt x="8894" y="1065"/>
                    </a:moveTo>
                    <a:cubicBezTo>
                      <a:pt x="8894" y="1086"/>
                      <a:pt x="8894" y="1106"/>
                      <a:pt x="8894" y="1116"/>
                    </a:cubicBezTo>
                    <a:cubicBezTo>
                      <a:pt x="8904" y="1116"/>
                      <a:pt x="8925" y="1116"/>
                      <a:pt x="8935" y="1116"/>
                    </a:cubicBezTo>
                    <a:cubicBezTo>
                      <a:pt x="9140" y="1342"/>
                      <a:pt x="9262" y="1638"/>
                      <a:pt x="9262" y="1976"/>
                    </a:cubicBezTo>
                    <a:cubicBezTo>
                      <a:pt x="9262" y="2068"/>
                      <a:pt x="9252" y="2150"/>
                      <a:pt x="9232" y="2242"/>
                    </a:cubicBezTo>
                    <a:cubicBezTo>
                      <a:pt x="9416" y="2324"/>
                      <a:pt x="9539" y="2498"/>
                      <a:pt x="9539" y="2713"/>
                    </a:cubicBezTo>
                    <a:cubicBezTo>
                      <a:pt x="9539" y="2733"/>
                      <a:pt x="9539" y="2754"/>
                      <a:pt x="9539" y="2764"/>
                    </a:cubicBezTo>
                    <a:cubicBezTo>
                      <a:pt x="9805" y="2713"/>
                      <a:pt x="10071" y="2682"/>
                      <a:pt x="10347" y="2682"/>
                    </a:cubicBezTo>
                    <a:cubicBezTo>
                      <a:pt x="10450" y="2682"/>
                      <a:pt x="10542" y="2682"/>
                      <a:pt x="10634" y="2693"/>
                    </a:cubicBezTo>
                    <a:cubicBezTo>
                      <a:pt x="10705" y="2478"/>
                      <a:pt x="10900" y="2324"/>
                      <a:pt x="11125" y="2324"/>
                    </a:cubicBezTo>
                    <a:cubicBezTo>
                      <a:pt x="11412" y="2324"/>
                      <a:pt x="11637" y="2549"/>
                      <a:pt x="11647" y="2826"/>
                    </a:cubicBezTo>
                    <a:cubicBezTo>
                      <a:pt x="11688" y="2815"/>
                      <a:pt x="11739" y="2815"/>
                      <a:pt x="11790" y="2815"/>
                    </a:cubicBezTo>
                    <a:cubicBezTo>
                      <a:pt x="11985" y="2815"/>
                      <a:pt x="12159" y="2856"/>
                      <a:pt x="12323" y="2928"/>
                    </a:cubicBezTo>
                    <a:cubicBezTo>
                      <a:pt x="12404" y="2744"/>
                      <a:pt x="12578" y="2611"/>
                      <a:pt x="12793" y="2611"/>
                    </a:cubicBezTo>
                    <a:cubicBezTo>
                      <a:pt x="12937" y="2611"/>
                      <a:pt x="13070" y="2672"/>
                      <a:pt x="13162" y="2764"/>
                    </a:cubicBezTo>
                    <a:cubicBezTo>
                      <a:pt x="13407" y="2355"/>
                      <a:pt x="13868" y="2078"/>
                      <a:pt x="14380" y="2078"/>
                    </a:cubicBezTo>
                    <a:cubicBezTo>
                      <a:pt x="15076" y="2078"/>
                      <a:pt x="15649" y="2580"/>
                      <a:pt x="15771" y="3245"/>
                    </a:cubicBezTo>
                    <a:cubicBezTo>
                      <a:pt x="15853" y="3184"/>
                      <a:pt x="15966" y="3143"/>
                      <a:pt x="16078" y="3143"/>
                    </a:cubicBezTo>
                    <a:cubicBezTo>
                      <a:pt x="16365" y="3143"/>
                      <a:pt x="16590" y="3368"/>
                      <a:pt x="16590" y="3655"/>
                    </a:cubicBezTo>
                    <a:cubicBezTo>
                      <a:pt x="16590" y="3798"/>
                      <a:pt x="16539" y="3921"/>
                      <a:pt x="16447" y="4013"/>
                    </a:cubicBezTo>
                    <a:cubicBezTo>
                      <a:pt x="16733" y="4033"/>
                      <a:pt x="17000" y="4136"/>
                      <a:pt x="17204" y="4299"/>
                    </a:cubicBezTo>
                    <a:cubicBezTo>
                      <a:pt x="17286" y="4248"/>
                      <a:pt x="17378" y="4228"/>
                      <a:pt x="17481" y="4228"/>
                    </a:cubicBezTo>
                    <a:cubicBezTo>
                      <a:pt x="17757" y="4228"/>
                      <a:pt x="17992" y="4453"/>
                      <a:pt x="17992" y="4739"/>
                    </a:cubicBezTo>
                    <a:cubicBezTo>
                      <a:pt x="17992" y="4831"/>
                      <a:pt x="17962" y="4924"/>
                      <a:pt x="17921" y="5005"/>
                    </a:cubicBezTo>
                    <a:cubicBezTo>
                      <a:pt x="18320" y="5149"/>
                      <a:pt x="18627" y="5466"/>
                      <a:pt x="18770" y="5865"/>
                    </a:cubicBezTo>
                    <a:cubicBezTo>
                      <a:pt x="18842" y="5824"/>
                      <a:pt x="18924" y="5804"/>
                      <a:pt x="19016" y="5804"/>
                    </a:cubicBezTo>
                    <a:cubicBezTo>
                      <a:pt x="19302" y="5804"/>
                      <a:pt x="19538" y="6029"/>
                      <a:pt x="19538" y="6315"/>
                    </a:cubicBezTo>
                    <a:cubicBezTo>
                      <a:pt x="19538" y="6387"/>
                      <a:pt x="19517" y="6459"/>
                      <a:pt x="19497" y="6520"/>
                    </a:cubicBezTo>
                    <a:cubicBezTo>
                      <a:pt x="19538" y="6510"/>
                      <a:pt x="19579" y="6510"/>
                      <a:pt x="19630" y="6510"/>
                    </a:cubicBezTo>
                    <a:cubicBezTo>
                      <a:pt x="20213" y="6510"/>
                      <a:pt x="20715" y="6868"/>
                      <a:pt x="20929" y="7380"/>
                    </a:cubicBezTo>
                    <a:lnTo>
                      <a:pt x="0" y="7380"/>
                    </a:lnTo>
                    <a:lnTo>
                      <a:pt x="0" y="1505"/>
                    </a:lnTo>
                    <a:cubicBezTo>
                      <a:pt x="1351" y="738"/>
                      <a:pt x="3449" y="185"/>
                      <a:pt x="4841" y="830"/>
                    </a:cubicBezTo>
                    <a:cubicBezTo>
                      <a:pt x="5026" y="349"/>
                      <a:pt x="5496" y="1"/>
                      <a:pt x="6049" y="1"/>
                    </a:cubicBezTo>
                    <a:cubicBezTo>
                      <a:pt x="6612" y="1"/>
                      <a:pt x="7093" y="359"/>
                      <a:pt x="7277" y="861"/>
                    </a:cubicBezTo>
                    <a:cubicBezTo>
                      <a:pt x="7471" y="738"/>
                      <a:pt x="7707" y="666"/>
                      <a:pt x="7952" y="666"/>
                    </a:cubicBezTo>
                    <a:cubicBezTo>
                      <a:pt x="8321" y="666"/>
                      <a:pt x="8659" y="820"/>
                      <a:pt x="8894" y="1065"/>
                    </a:cubicBezTo>
                    <a:lnTo>
                      <a:pt x="8894" y="1065"/>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05"/>
        <p:cNvGrpSpPr/>
        <p:nvPr/>
      </p:nvGrpSpPr>
      <p:grpSpPr>
        <a:xfrm>
          <a:off x="0" y="0"/>
          <a:ext cx="0" cy="0"/>
          <a:chOff x="0" y="0"/>
          <a:chExt cx="0" cy="0"/>
        </a:xfrm>
      </p:grpSpPr>
      <p:sp>
        <p:nvSpPr>
          <p:cNvPr id="506" name="Google Shape;506;p9"/>
          <p:cNvSpPr txBox="1">
            <a:spLocks noGrp="1"/>
          </p:cNvSpPr>
          <p:nvPr>
            <p:ph type="subTitle" idx="1"/>
          </p:nvPr>
        </p:nvSpPr>
        <p:spPr>
          <a:xfrm>
            <a:off x="720000" y="1421275"/>
            <a:ext cx="3597000" cy="253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07" name="Google Shape;507;p9"/>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08" name="Google Shape;508;p9"/>
          <p:cNvSpPr txBox="1">
            <a:spLocks noGrp="1"/>
          </p:cNvSpPr>
          <p:nvPr>
            <p:ph type="subTitle" idx="2"/>
          </p:nvPr>
        </p:nvSpPr>
        <p:spPr>
          <a:xfrm>
            <a:off x="4826935" y="1421275"/>
            <a:ext cx="3597000" cy="253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509" name="Google Shape;509;p9"/>
          <p:cNvGrpSpPr/>
          <p:nvPr/>
        </p:nvGrpSpPr>
        <p:grpSpPr>
          <a:xfrm>
            <a:off x="-66873" y="3880377"/>
            <a:ext cx="9313151" cy="1995266"/>
            <a:chOff x="-66873" y="3880377"/>
            <a:chExt cx="9313151" cy="1995266"/>
          </a:xfrm>
        </p:grpSpPr>
        <p:grpSp>
          <p:nvGrpSpPr>
            <p:cNvPr id="510" name="Google Shape;510;p9"/>
            <p:cNvGrpSpPr/>
            <p:nvPr/>
          </p:nvGrpSpPr>
          <p:grpSpPr>
            <a:xfrm>
              <a:off x="-66873" y="3880377"/>
              <a:ext cx="9313151" cy="1351371"/>
              <a:chOff x="-66873" y="3880377"/>
              <a:chExt cx="9313151" cy="1351371"/>
            </a:xfrm>
          </p:grpSpPr>
          <p:grpSp>
            <p:nvGrpSpPr>
              <p:cNvPr id="511" name="Google Shape;511;p9"/>
              <p:cNvGrpSpPr/>
              <p:nvPr/>
            </p:nvGrpSpPr>
            <p:grpSpPr>
              <a:xfrm rot="-319721" flipH="1">
                <a:off x="4891928" y="4078962"/>
                <a:ext cx="4320225" cy="935963"/>
                <a:chOff x="4963752" y="4000536"/>
                <a:chExt cx="2501340" cy="541907"/>
              </a:xfrm>
            </p:grpSpPr>
            <p:sp>
              <p:nvSpPr>
                <p:cNvPr id="512" name="Google Shape;512;p9"/>
                <p:cNvSpPr/>
                <p:nvPr/>
              </p:nvSpPr>
              <p:spPr>
                <a:xfrm>
                  <a:off x="5654130" y="4242777"/>
                  <a:ext cx="302221" cy="80900"/>
                </a:xfrm>
                <a:custGeom>
                  <a:avLst/>
                  <a:gdLst/>
                  <a:ahLst/>
                  <a:cxnLst/>
                  <a:rect l="l" t="t" r="r" b="b"/>
                  <a:pathLst>
                    <a:path w="6743" h="1805" extrusionOk="0">
                      <a:moveTo>
                        <a:pt x="3531" y="1"/>
                      </a:moveTo>
                      <a:cubicBezTo>
                        <a:pt x="3435" y="1"/>
                        <a:pt x="3356" y="63"/>
                        <a:pt x="3341" y="228"/>
                      </a:cubicBezTo>
                      <a:cubicBezTo>
                        <a:pt x="3310" y="178"/>
                        <a:pt x="3270" y="97"/>
                        <a:pt x="3210" y="77"/>
                      </a:cubicBezTo>
                      <a:cubicBezTo>
                        <a:pt x="3189" y="66"/>
                        <a:pt x="3168" y="60"/>
                        <a:pt x="3146" y="60"/>
                      </a:cubicBezTo>
                      <a:cubicBezTo>
                        <a:pt x="2960" y="60"/>
                        <a:pt x="2757" y="455"/>
                        <a:pt x="2739" y="689"/>
                      </a:cubicBezTo>
                      <a:cubicBezTo>
                        <a:pt x="2679" y="639"/>
                        <a:pt x="2608" y="649"/>
                        <a:pt x="2548" y="629"/>
                      </a:cubicBezTo>
                      <a:cubicBezTo>
                        <a:pt x="2548" y="689"/>
                        <a:pt x="2518" y="739"/>
                        <a:pt x="2528" y="799"/>
                      </a:cubicBezTo>
                      <a:cubicBezTo>
                        <a:pt x="2433" y="745"/>
                        <a:pt x="2320" y="618"/>
                        <a:pt x="2226" y="618"/>
                      </a:cubicBezTo>
                      <a:cubicBezTo>
                        <a:pt x="2181" y="618"/>
                        <a:pt x="2139" y="648"/>
                        <a:pt x="2107" y="729"/>
                      </a:cubicBezTo>
                      <a:cubicBezTo>
                        <a:pt x="2028" y="662"/>
                        <a:pt x="1946" y="607"/>
                        <a:pt x="1872" y="607"/>
                      </a:cubicBezTo>
                      <a:cubicBezTo>
                        <a:pt x="1814" y="607"/>
                        <a:pt x="1760" y="641"/>
                        <a:pt x="1716" y="729"/>
                      </a:cubicBezTo>
                      <a:cubicBezTo>
                        <a:pt x="1655" y="654"/>
                        <a:pt x="1520" y="470"/>
                        <a:pt x="1428" y="470"/>
                      </a:cubicBezTo>
                      <a:cubicBezTo>
                        <a:pt x="1398" y="470"/>
                        <a:pt x="1372" y="489"/>
                        <a:pt x="1354" y="539"/>
                      </a:cubicBezTo>
                      <a:cubicBezTo>
                        <a:pt x="1320" y="445"/>
                        <a:pt x="1273" y="407"/>
                        <a:pt x="1220" y="407"/>
                      </a:cubicBezTo>
                      <a:cubicBezTo>
                        <a:pt x="1166" y="407"/>
                        <a:pt x="1105" y="447"/>
                        <a:pt x="1044" y="509"/>
                      </a:cubicBezTo>
                      <a:cubicBezTo>
                        <a:pt x="953" y="408"/>
                        <a:pt x="893" y="278"/>
                        <a:pt x="763" y="258"/>
                      </a:cubicBezTo>
                      <a:cubicBezTo>
                        <a:pt x="760" y="257"/>
                        <a:pt x="757" y="257"/>
                        <a:pt x="754" y="257"/>
                      </a:cubicBezTo>
                      <a:cubicBezTo>
                        <a:pt x="678" y="257"/>
                        <a:pt x="620" y="381"/>
                        <a:pt x="562" y="448"/>
                      </a:cubicBezTo>
                      <a:cubicBezTo>
                        <a:pt x="527" y="421"/>
                        <a:pt x="494" y="409"/>
                        <a:pt x="463" y="409"/>
                      </a:cubicBezTo>
                      <a:cubicBezTo>
                        <a:pt x="335" y="409"/>
                        <a:pt x="245" y="612"/>
                        <a:pt x="221" y="749"/>
                      </a:cubicBezTo>
                      <a:cubicBezTo>
                        <a:pt x="0" y="890"/>
                        <a:pt x="161" y="1221"/>
                        <a:pt x="341" y="1361"/>
                      </a:cubicBezTo>
                      <a:cubicBezTo>
                        <a:pt x="552" y="1522"/>
                        <a:pt x="893" y="1522"/>
                        <a:pt x="1134" y="1532"/>
                      </a:cubicBezTo>
                      <a:cubicBezTo>
                        <a:pt x="1675" y="1572"/>
                        <a:pt x="2207" y="1702"/>
                        <a:pt x="2749" y="1772"/>
                      </a:cubicBezTo>
                      <a:cubicBezTo>
                        <a:pt x="2920" y="1795"/>
                        <a:pt x="3090" y="1805"/>
                        <a:pt x="3261" y="1805"/>
                      </a:cubicBezTo>
                      <a:cubicBezTo>
                        <a:pt x="3983" y="1805"/>
                        <a:pt x="4707" y="1636"/>
                        <a:pt x="5437" y="1612"/>
                      </a:cubicBezTo>
                      <a:cubicBezTo>
                        <a:pt x="5668" y="1602"/>
                        <a:pt x="6671" y="1652"/>
                        <a:pt x="6711" y="1211"/>
                      </a:cubicBezTo>
                      <a:cubicBezTo>
                        <a:pt x="6742" y="951"/>
                        <a:pt x="6421" y="684"/>
                        <a:pt x="6180" y="684"/>
                      </a:cubicBezTo>
                      <a:cubicBezTo>
                        <a:pt x="6114" y="684"/>
                        <a:pt x="6054" y="704"/>
                        <a:pt x="6009" y="749"/>
                      </a:cubicBezTo>
                      <a:cubicBezTo>
                        <a:pt x="5967" y="642"/>
                        <a:pt x="5872" y="602"/>
                        <a:pt x="5763" y="602"/>
                      </a:cubicBezTo>
                      <a:cubicBezTo>
                        <a:pt x="5586" y="602"/>
                        <a:pt x="5373" y="706"/>
                        <a:pt x="5286" y="799"/>
                      </a:cubicBezTo>
                      <a:cubicBezTo>
                        <a:pt x="5216" y="736"/>
                        <a:pt x="5127" y="693"/>
                        <a:pt x="5042" y="693"/>
                      </a:cubicBezTo>
                      <a:cubicBezTo>
                        <a:pt x="5005" y="693"/>
                        <a:pt x="4969" y="701"/>
                        <a:pt x="4935" y="719"/>
                      </a:cubicBezTo>
                      <a:cubicBezTo>
                        <a:pt x="4888" y="636"/>
                        <a:pt x="4792" y="557"/>
                        <a:pt x="4715" y="557"/>
                      </a:cubicBezTo>
                      <a:cubicBezTo>
                        <a:pt x="4661" y="557"/>
                        <a:pt x="4617" y="596"/>
                        <a:pt x="4604" y="699"/>
                      </a:cubicBezTo>
                      <a:cubicBezTo>
                        <a:pt x="4566" y="544"/>
                        <a:pt x="4454" y="485"/>
                        <a:pt x="4327" y="485"/>
                      </a:cubicBezTo>
                      <a:cubicBezTo>
                        <a:pt x="4290" y="485"/>
                        <a:pt x="4252" y="489"/>
                        <a:pt x="4213" y="498"/>
                      </a:cubicBezTo>
                      <a:cubicBezTo>
                        <a:pt x="4223" y="353"/>
                        <a:pt x="4046" y="227"/>
                        <a:pt x="3926" y="227"/>
                      </a:cubicBezTo>
                      <a:cubicBezTo>
                        <a:pt x="3921" y="227"/>
                        <a:pt x="3917" y="227"/>
                        <a:pt x="3912" y="228"/>
                      </a:cubicBezTo>
                      <a:lnTo>
                        <a:pt x="3932" y="298"/>
                      </a:lnTo>
                      <a:cubicBezTo>
                        <a:pt x="3871" y="151"/>
                        <a:pt x="3680" y="1"/>
                        <a:pt x="3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 name="Google Shape;513;p9"/>
                <p:cNvGrpSpPr/>
                <p:nvPr/>
              </p:nvGrpSpPr>
              <p:grpSpPr>
                <a:xfrm rot="-278360">
                  <a:off x="6533282" y="4037668"/>
                  <a:ext cx="925757" cy="187175"/>
                  <a:chOff x="1255200" y="4115196"/>
                  <a:chExt cx="828298" cy="167470"/>
                </a:xfrm>
              </p:grpSpPr>
              <p:sp>
                <p:nvSpPr>
                  <p:cNvPr id="514" name="Google Shape;514;p9"/>
                  <p:cNvSpPr/>
                  <p:nvPr/>
                </p:nvSpPr>
                <p:spPr>
                  <a:xfrm>
                    <a:off x="1806305" y="4141304"/>
                    <a:ext cx="203600" cy="110522"/>
                  </a:xfrm>
                  <a:custGeom>
                    <a:avLst/>
                    <a:gdLst/>
                    <a:ahLst/>
                    <a:cxnLst/>
                    <a:rect l="l" t="t" r="r" b="b"/>
                    <a:pathLst>
                      <a:path w="5077" h="2756" extrusionOk="0">
                        <a:moveTo>
                          <a:pt x="4069" y="1"/>
                        </a:moveTo>
                        <a:cubicBezTo>
                          <a:pt x="3971" y="1"/>
                          <a:pt x="3853" y="67"/>
                          <a:pt x="3762" y="224"/>
                        </a:cubicBezTo>
                        <a:cubicBezTo>
                          <a:pt x="3742" y="204"/>
                          <a:pt x="3732" y="174"/>
                          <a:pt x="3712" y="154"/>
                        </a:cubicBezTo>
                        <a:cubicBezTo>
                          <a:pt x="3632" y="224"/>
                          <a:pt x="3562" y="324"/>
                          <a:pt x="3511" y="425"/>
                        </a:cubicBezTo>
                        <a:cubicBezTo>
                          <a:pt x="3478" y="387"/>
                          <a:pt x="3447" y="371"/>
                          <a:pt x="3417" y="371"/>
                        </a:cubicBezTo>
                        <a:cubicBezTo>
                          <a:pt x="3240" y="371"/>
                          <a:pt x="3124" y="949"/>
                          <a:pt x="3090" y="1087"/>
                        </a:cubicBezTo>
                        <a:cubicBezTo>
                          <a:pt x="3054" y="997"/>
                          <a:pt x="2994" y="923"/>
                          <a:pt x="2910" y="923"/>
                        </a:cubicBezTo>
                        <a:cubicBezTo>
                          <a:pt x="2900" y="923"/>
                          <a:pt x="2890" y="924"/>
                          <a:pt x="2879" y="926"/>
                        </a:cubicBezTo>
                        <a:cubicBezTo>
                          <a:pt x="2739" y="966"/>
                          <a:pt x="2719" y="1137"/>
                          <a:pt x="2719" y="1368"/>
                        </a:cubicBezTo>
                        <a:cubicBezTo>
                          <a:pt x="2729" y="1608"/>
                          <a:pt x="2849" y="1699"/>
                          <a:pt x="2859" y="1939"/>
                        </a:cubicBezTo>
                        <a:cubicBezTo>
                          <a:pt x="2830" y="1916"/>
                          <a:pt x="2808" y="1906"/>
                          <a:pt x="2784" y="1906"/>
                        </a:cubicBezTo>
                        <a:cubicBezTo>
                          <a:pt x="2767" y="1906"/>
                          <a:pt x="2750" y="1911"/>
                          <a:pt x="2729" y="1919"/>
                        </a:cubicBezTo>
                        <a:cubicBezTo>
                          <a:pt x="2619" y="1959"/>
                          <a:pt x="2669" y="2030"/>
                          <a:pt x="2639" y="2090"/>
                        </a:cubicBezTo>
                        <a:cubicBezTo>
                          <a:pt x="2619" y="2058"/>
                          <a:pt x="2573" y="2045"/>
                          <a:pt x="2523" y="2045"/>
                        </a:cubicBezTo>
                        <a:cubicBezTo>
                          <a:pt x="2447" y="2045"/>
                          <a:pt x="2362" y="2074"/>
                          <a:pt x="2338" y="2110"/>
                        </a:cubicBezTo>
                        <a:cubicBezTo>
                          <a:pt x="2299" y="1983"/>
                          <a:pt x="2317" y="1829"/>
                          <a:pt x="2208" y="1829"/>
                        </a:cubicBezTo>
                        <a:cubicBezTo>
                          <a:pt x="2204" y="1829"/>
                          <a:pt x="2201" y="1829"/>
                          <a:pt x="2197" y="1829"/>
                        </a:cubicBezTo>
                        <a:cubicBezTo>
                          <a:pt x="2188" y="1829"/>
                          <a:pt x="2179" y="1830"/>
                          <a:pt x="2170" y="1830"/>
                        </a:cubicBezTo>
                        <a:cubicBezTo>
                          <a:pt x="2060" y="1830"/>
                          <a:pt x="1957" y="1804"/>
                          <a:pt x="1870" y="1804"/>
                        </a:cubicBezTo>
                        <a:cubicBezTo>
                          <a:pt x="1776" y="1804"/>
                          <a:pt x="1701" y="1834"/>
                          <a:pt x="1656" y="1959"/>
                        </a:cubicBezTo>
                        <a:cubicBezTo>
                          <a:pt x="1568" y="1928"/>
                          <a:pt x="1454" y="1882"/>
                          <a:pt x="1357" y="1882"/>
                        </a:cubicBezTo>
                        <a:cubicBezTo>
                          <a:pt x="1265" y="1882"/>
                          <a:pt x="1189" y="1923"/>
                          <a:pt x="1164" y="2060"/>
                        </a:cubicBezTo>
                        <a:cubicBezTo>
                          <a:pt x="1023" y="1978"/>
                          <a:pt x="942" y="1929"/>
                          <a:pt x="868" y="1929"/>
                        </a:cubicBezTo>
                        <a:cubicBezTo>
                          <a:pt x="779" y="1929"/>
                          <a:pt x="701" y="2000"/>
                          <a:pt x="542" y="2170"/>
                        </a:cubicBezTo>
                        <a:cubicBezTo>
                          <a:pt x="468" y="2111"/>
                          <a:pt x="401" y="2086"/>
                          <a:pt x="341" y="2086"/>
                        </a:cubicBezTo>
                        <a:cubicBezTo>
                          <a:pt x="167" y="2086"/>
                          <a:pt x="53" y="2299"/>
                          <a:pt x="1" y="2501"/>
                        </a:cubicBezTo>
                        <a:cubicBezTo>
                          <a:pt x="161" y="2601"/>
                          <a:pt x="282" y="2672"/>
                          <a:pt x="582" y="2712"/>
                        </a:cubicBezTo>
                        <a:cubicBezTo>
                          <a:pt x="738" y="2732"/>
                          <a:pt x="893" y="2739"/>
                          <a:pt x="1050" y="2739"/>
                        </a:cubicBezTo>
                        <a:cubicBezTo>
                          <a:pt x="1207" y="2739"/>
                          <a:pt x="1365" y="2732"/>
                          <a:pt x="1525" y="2722"/>
                        </a:cubicBezTo>
                        <a:cubicBezTo>
                          <a:pt x="1556" y="2721"/>
                          <a:pt x="1586" y="2721"/>
                          <a:pt x="1617" y="2721"/>
                        </a:cubicBezTo>
                        <a:cubicBezTo>
                          <a:pt x="1920" y="2721"/>
                          <a:pt x="2218" y="2756"/>
                          <a:pt x="2520" y="2756"/>
                        </a:cubicBezTo>
                        <a:cubicBezTo>
                          <a:pt x="2576" y="2756"/>
                          <a:pt x="2632" y="2755"/>
                          <a:pt x="2689" y="2752"/>
                        </a:cubicBezTo>
                        <a:cubicBezTo>
                          <a:pt x="3221" y="2732"/>
                          <a:pt x="3722" y="2531"/>
                          <a:pt x="4244" y="2501"/>
                        </a:cubicBezTo>
                        <a:cubicBezTo>
                          <a:pt x="4424" y="2491"/>
                          <a:pt x="5076" y="2491"/>
                          <a:pt x="4916" y="2150"/>
                        </a:cubicBezTo>
                        <a:cubicBezTo>
                          <a:pt x="4956" y="2140"/>
                          <a:pt x="4996" y="2090"/>
                          <a:pt x="5036" y="2080"/>
                        </a:cubicBezTo>
                        <a:cubicBezTo>
                          <a:pt x="4956" y="1969"/>
                          <a:pt x="4815" y="1849"/>
                          <a:pt x="4765" y="1759"/>
                        </a:cubicBezTo>
                        <a:cubicBezTo>
                          <a:pt x="4765" y="1759"/>
                          <a:pt x="4795" y="1659"/>
                          <a:pt x="4775" y="1628"/>
                        </a:cubicBezTo>
                        <a:cubicBezTo>
                          <a:pt x="4765" y="1598"/>
                          <a:pt x="4615" y="1508"/>
                          <a:pt x="4575" y="1478"/>
                        </a:cubicBezTo>
                        <a:lnTo>
                          <a:pt x="4575" y="1478"/>
                        </a:lnTo>
                        <a:cubicBezTo>
                          <a:pt x="4588" y="1480"/>
                          <a:pt x="4600" y="1480"/>
                          <a:pt x="4611" y="1480"/>
                        </a:cubicBezTo>
                        <a:cubicBezTo>
                          <a:pt x="4803" y="1480"/>
                          <a:pt x="4697" y="1244"/>
                          <a:pt x="4555" y="1187"/>
                        </a:cubicBezTo>
                        <a:cubicBezTo>
                          <a:pt x="4728" y="1007"/>
                          <a:pt x="4534" y="916"/>
                          <a:pt x="4363" y="916"/>
                        </a:cubicBezTo>
                        <a:cubicBezTo>
                          <a:pt x="4306" y="916"/>
                          <a:pt x="4251" y="926"/>
                          <a:pt x="4214" y="946"/>
                        </a:cubicBezTo>
                        <a:cubicBezTo>
                          <a:pt x="4314" y="816"/>
                          <a:pt x="4234" y="615"/>
                          <a:pt x="4123" y="525"/>
                        </a:cubicBezTo>
                        <a:cubicBezTo>
                          <a:pt x="4372" y="231"/>
                          <a:pt x="4254" y="1"/>
                          <a:pt x="40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9"/>
                  <p:cNvSpPr/>
                  <p:nvPr/>
                </p:nvSpPr>
                <p:spPr>
                  <a:xfrm>
                    <a:off x="1807508" y="4214252"/>
                    <a:ext cx="79684" cy="22538"/>
                  </a:xfrm>
                  <a:custGeom>
                    <a:avLst/>
                    <a:gdLst/>
                    <a:ahLst/>
                    <a:cxnLst/>
                    <a:rect l="l" t="t" r="r" b="b"/>
                    <a:pathLst>
                      <a:path w="1987" h="562" extrusionOk="0">
                        <a:moveTo>
                          <a:pt x="1987" y="0"/>
                        </a:moveTo>
                        <a:cubicBezTo>
                          <a:pt x="1956" y="7"/>
                          <a:pt x="1924" y="8"/>
                          <a:pt x="1893" y="8"/>
                        </a:cubicBezTo>
                        <a:cubicBezTo>
                          <a:pt x="1873" y="8"/>
                          <a:pt x="1853" y="7"/>
                          <a:pt x="1833" y="7"/>
                        </a:cubicBezTo>
                        <a:cubicBezTo>
                          <a:pt x="1744" y="7"/>
                          <a:pt x="1664" y="18"/>
                          <a:pt x="1626" y="140"/>
                        </a:cubicBezTo>
                        <a:cubicBezTo>
                          <a:pt x="1538" y="109"/>
                          <a:pt x="1424" y="63"/>
                          <a:pt x="1327" y="63"/>
                        </a:cubicBezTo>
                        <a:cubicBezTo>
                          <a:pt x="1235" y="63"/>
                          <a:pt x="1159" y="104"/>
                          <a:pt x="1134" y="241"/>
                        </a:cubicBezTo>
                        <a:cubicBezTo>
                          <a:pt x="993" y="159"/>
                          <a:pt x="912" y="110"/>
                          <a:pt x="838" y="110"/>
                        </a:cubicBezTo>
                        <a:cubicBezTo>
                          <a:pt x="749" y="110"/>
                          <a:pt x="671" y="181"/>
                          <a:pt x="512" y="351"/>
                        </a:cubicBezTo>
                        <a:cubicBezTo>
                          <a:pt x="436" y="290"/>
                          <a:pt x="368" y="265"/>
                          <a:pt x="306" y="265"/>
                        </a:cubicBezTo>
                        <a:cubicBezTo>
                          <a:pt x="166" y="265"/>
                          <a:pt x="64" y="401"/>
                          <a:pt x="1" y="562"/>
                        </a:cubicBezTo>
                        <a:cubicBezTo>
                          <a:pt x="50" y="477"/>
                          <a:pt x="120" y="421"/>
                          <a:pt x="203" y="421"/>
                        </a:cubicBezTo>
                        <a:cubicBezTo>
                          <a:pt x="237" y="421"/>
                          <a:pt x="274" y="431"/>
                          <a:pt x="312" y="451"/>
                        </a:cubicBezTo>
                        <a:cubicBezTo>
                          <a:pt x="352" y="472"/>
                          <a:pt x="368" y="480"/>
                          <a:pt x="379" y="480"/>
                        </a:cubicBezTo>
                        <a:cubicBezTo>
                          <a:pt x="394" y="480"/>
                          <a:pt x="398" y="461"/>
                          <a:pt x="452" y="431"/>
                        </a:cubicBezTo>
                        <a:cubicBezTo>
                          <a:pt x="477" y="416"/>
                          <a:pt x="507" y="406"/>
                          <a:pt x="534" y="406"/>
                        </a:cubicBezTo>
                        <a:cubicBezTo>
                          <a:pt x="560" y="406"/>
                          <a:pt x="583" y="416"/>
                          <a:pt x="593" y="441"/>
                        </a:cubicBezTo>
                        <a:cubicBezTo>
                          <a:pt x="625" y="344"/>
                          <a:pt x="707" y="293"/>
                          <a:pt x="788" y="293"/>
                        </a:cubicBezTo>
                        <a:cubicBezTo>
                          <a:pt x="833" y="293"/>
                          <a:pt x="878" y="309"/>
                          <a:pt x="914" y="341"/>
                        </a:cubicBezTo>
                        <a:cubicBezTo>
                          <a:pt x="931" y="303"/>
                          <a:pt x="953" y="290"/>
                          <a:pt x="978" y="290"/>
                        </a:cubicBezTo>
                        <a:cubicBezTo>
                          <a:pt x="1011" y="290"/>
                          <a:pt x="1049" y="314"/>
                          <a:pt x="1084" y="331"/>
                        </a:cubicBezTo>
                        <a:cubicBezTo>
                          <a:pt x="1106" y="348"/>
                          <a:pt x="1122" y="358"/>
                          <a:pt x="1137" y="358"/>
                        </a:cubicBezTo>
                        <a:cubicBezTo>
                          <a:pt x="1157" y="358"/>
                          <a:pt x="1176" y="341"/>
                          <a:pt x="1204" y="301"/>
                        </a:cubicBezTo>
                        <a:cubicBezTo>
                          <a:pt x="1245" y="241"/>
                          <a:pt x="1245" y="201"/>
                          <a:pt x="1315" y="181"/>
                        </a:cubicBezTo>
                        <a:cubicBezTo>
                          <a:pt x="1328" y="178"/>
                          <a:pt x="1341" y="176"/>
                          <a:pt x="1352" y="176"/>
                        </a:cubicBezTo>
                        <a:cubicBezTo>
                          <a:pt x="1417" y="176"/>
                          <a:pt x="1451" y="223"/>
                          <a:pt x="1485" y="291"/>
                        </a:cubicBezTo>
                        <a:cubicBezTo>
                          <a:pt x="1498" y="276"/>
                          <a:pt x="1511" y="270"/>
                          <a:pt x="1525" y="270"/>
                        </a:cubicBezTo>
                        <a:cubicBezTo>
                          <a:pt x="1562" y="270"/>
                          <a:pt x="1602" y="312"/>
                          <a:pt x="1638" y="312"/>
                        </a:cubicBezTo>
                        <a:cubicBezTo>
                          <a:pt x="1640" y="312"/>
                          <a:pt x="1643" y="312"/>
                          <a:pt x="1646" y="311"/>
                        </a:cubicBezTo>
                        <a:cubicBezTo>
                          <a:pt x="1706" y="301"/>
                          <a:pt x="1706" y="261"/>
                          <a:pt x="1716" y="211"/>
                        </a:cubicBezTo>
                        <a:cubicBezTo>
                          <a:pt x="1746" y="140"/>
                          <a:pt x="1776" y="40"/>
                          <a:pt x="1856" y="40"/>
                        </a:cubicBezTo>
                        <a:cubicBezTo>
                          <a:pt x="1861" y="39"/>
                          <a:pt x="1865" y="39"/>
                          <a:pt x="1869" y="39"/>
                        </a:cubicBezTo>
                        <a:cubicBezTo>
                          <a:pt x="1895" y="39"/>
                          <a:pt x="1907" y="62"/>
                          <a:pt x="1927" y="62"/>
                        </a:cubicBezTo>
                        <a:cubicBezTo>
                          <a:pt x="1930" y="62"/>
                          <a:pt x="1933" y="61"/>
                          <a:pt x="1937" y="60"/>
                        </a:cubicBezTo>
                        <a:cubicBezTo>
                          <a:pt x="1967" y="50"/>
                          <a:pt x="1977" y="20"/>
                          <a:pt x="19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9"/>
                  <p:cNvSpPr/>
                  <p:nvPr/>
                </p:nvSpPr>
                <p:spPr>
                  <a:xfrm>
                    <a:off x="1915306" y="4141344"/>
                    <a:ext cx="63202" cy="59231"/>
                  </a:xfrm>
                  <a:custGeom>
                    <a:avLst/>
                    <a:gdLst/>
                    <a:ahLst/>
                    <a:cxnLst/>
                    <a:rect l="l" t="t" r="r" b="b"/>
                    <a:pathLst>
                      <a:path w="1576" h="1477" extrusionOk="0">
                        <a:moveTo>
                          <a:pt x="1352" y="0"/>
                        </a:moveTo>
                        <a:cubicBezTo>
                          <a:pt x="1253" y="0"/>
                          <a:pt x="1136" y="67"/>
                          <a:pt x="1044" y="223"/>
                        </a:cubicBezTo>
                        <a:cubicBezTo>
                          <a:pt x="1024" y="203"/>
                          <a:pt x="1014" y="173"/>
                          <a:pt x="994" y="153"/>
                        </a:cubicBezTo>
                        <a:cubicBezTo>
                          <a:pt x="914" y="223"/>
                          <a:pt x="844" y="323"/>
                          <a:pt x="793" y="424"/>
                        </a:cubicBezTo>
                        <a:cubicBezTo>
                          <a:pt x="760" y="386"/>
                          <a:pt x="729" y="370"/>
                          <a:pt x="699" y="370"/>
                        </a:cubicBezTo>
                        <a:cubicBezTo>
                          <a:pt x="522" y="370"/>
                          <a:pt x="406" y="948"/>
                          <a:pt x="372" y="1086"/>
                        </a:cubicBezTo>
                        <a:cubicBezTo>
                          <a:pt x="336" y="996"/>
                          <a:pt x="276" y="922"/>
                          <a:pt x="192" y="922"/>
                        </a:cubicBezTo>
                        <a:cubicBezTo>
                          <a:pt x="182" y="922"/>
                          <a:pt x="172" y="923"/>
                          <a:pt x="161" y="925"/>
                        </a:cubicBezTo>
                        <a:cubicBezTo>
                          <a:pt x="21" y="965"/>
                          <a:pt x="1" y="1136"/>
                          <a:pt x="1" y="1367"/>
                        </a:cubicBezTo>
                        <a:cubicBezTo>
                          <a:pt x="1" y="1407"/>
                          <a:pt x="11" y="1437"/>
                          <a:pt x="21" y="1477"/>
                        </a:cubicBezTo>
                        <a:cubicBezTo>
                          <a:pt x="21" y="1377"/>
                          <a:pt x="31" y="1276"/>
                          <a:pt x="81" y="1216"/>
                        </a:cubicBezTo>
                        <a:cubicBezTo>
                          <a:pt x="119" y="1161"/>
                          <a:pt x="148" y="1140"/>
                          <a:pt x="174" y="1140"/>
                        </a:cubicBezTo>
                        <a:cubicBezTo>
                          <a:pt x="235" y="1140"/>
                          <a:pt x="271" y="1264"/>
                          <a:pt x="342" y="1306"/>
                        </a:cubicBezTo>
                        <a:cubicBezTo>
                          <a:pt x="352" y="1276"/>
                          <a:pt x="352" y="1246"/>
                          <a:pt x="362" y="1216"/>
                        </a:cubicBezTo>
                        <a:lnTo>
                          <a:pt x="392" y="1226"/>
                        </a:lnTo>
                        <a:cubicBezTo>
                          <a:pt x="402" y="1196"/>
                          <a:pt x="402" y="1156"/>
                          <a:pt x="432" y="1126"/>
                        </a:cubicBezTo>
                        <a:cubicBezTo>
                          <a:pt x="434" y="1122"/>
                          <a:pt x="437" y="1120"/>
                          <a:pt x="441" y="1120"/>
                        </a:cubicBezTo>
                        <a:cubicBezTo>
                          <a:pt x="451" y="1120"/>
                          <a:pt x="464" y="1132"/>
                          <a:pt x="474" y="1132"/>
                        </a:cubicBezTo>
                        <a:cubicBezTo>
                          <a:pt x="477" y="1132"/>
                          <a:pt x="480" y="1130"/>
                          <a:pt x="482" y="1126"/>
                        </a:cubicBezTo>
                        <a:cubicBezTo>
                          <a:pt x="513" y="1096"/>
                          <a:pt x="492" y="955"/>
                          <a:pt x="492" y="925"/>
                        </a:cubicBezTo>
                        <a:cubicBezTo>
                          <a:pt x="482" y="795"/>
                          <a:pt x="482" y="725"/>
                          <a:pt x="553" y="604"/>
                        </a:cubicBezTo>
                        <a:cubicBezTo>
                          <a:pt x="596" y="534"/>
                          <a:pt x="643" y="498"/>
                          <a:pt x="692" y="498"/>
                        </a:cubicBezTo>
                        <a:cubicBezTo>
                          <a:pt x="734" y="498"/>
                          <a:pt x="778" y="524"/>
                          <a:pt x="823" y="574"/>
                        </a:cubicBezTo>
                        <a:cubicBezTo>
                          <a:pt x="841" y="530"/>
                          <a:pt x="891" y="397"/>
                          <a:pt x="944" y="397"/>
                        </a:cubicBezTo>
                        <a:cubicBezTo>
                          <a:pt x="951" y="397"/>
                          <a:pt x="957" y="399"/>
                          <a:pt x="964" y="404"/>
                        </a:cubicBezTo>
                        <a:cubicBezTo>
                          <a:pt x="1019" y="365"/>
                          <a:pt x="1055" y="265"/>
                          <a:pt x="1111" y="265"/>
                        </a:cubicBezTo>
                        <a:cubicBezTo>
                          <a:pt x="1127" y="265"/>
                          <a:pt x="1144" y="273"/>
                          <a:pt x="1165" y="293"/>
                        </a:cubicBezTo>
                        <a:cubicBezTo>
                          <a:pt x="1205" y="223"/>
                          <a:pt x="1315" y="83"/>
                          <a:pt x="1405" y="83"/>
                        </a:cubicBezTo>
                        <a:cubicBezTo>
                          <a:pt x="1475" y="93"/>
                          <a:pt x="1516" y="193"/>
                          <a:pt x="1536" y="283"/>
                        </a:cubicBezTo>
                        <a:cubicBezTo>
                          <a:pt x="1575" y="113"/>
                          <a:pt x="1480" y="0"/>
                          <a:pt x="13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9"/>
                  <p:cNvSpPr/>
                  <p:nvPr/>
                </p:nvSpPr>
                <p:spPr>
                  <a:xfrm>
                    <a:off x="1984004" y="4115196"/>
                    <a:ext cx="99494" cy="134263"/>
                  </a:xfrm>
                  <a:custGeom>
                    <a:avLst/>
                    <a:gdLst/>
                    <a:ahLst/>
                    <a:cxnLst/>
                    <a:rect l="l" t="t" r="r" b="b"/>
                    <a:pathLst>
                      <a:path w="2481" h="3348" extrusionOk="0">
                        <a:moveTo>
                          <a:pt x="1197" y="0"/>
                        </a:moveTo>
                        <a:cubicBezTo>
                          <a:pt x="1129" y="0"/>
                          <a:pt x="1083" y="158"/>
                          <a:pt x="1046" y="273"/>
                        </a:cubicBezTo>
                        <a:lnTo>
                          <a:pt x="1076" y="364"/>
                        </a:lnTo>
                        <a:cubicBezTo>
                          <a:pt x="896" y="474"/>
                          <a:pt x="886" y="534"/>
                          <a:pt x="956" y="695"/>
                        </a:cubicBezTo>
                        <a:cubicBezTo>
                          <a:pt x="976" y="745"/>
                          <a:pt x="866" y="725"/>
                          <a:pt x="826" y="785"/>
                        </a:cubicBezTo>
                        <a:cubicBezTo>
                          <a:pt x="776" y="845"/>
                          <a:pt x="776" y="996"/>
                          <a:pt x="786" y="1076"/>
                        </a:cubicBezTo>
                        <a:cubicBezTo>
                          <a:pt x="485" y="1126"/>
                          <a:pt x="505" y="1407"/>
                          <a:pt x="575" y="1587"/>
                        </a:cubicBezTo>
                        <a:cubicBezTo>
                          <a:pt x="344" y="1688"/>
                          <a:pt x="625" y="2209"/>
                          <a:pt x="625" y="2410"/>
                        </a:cubicBezTo>
                        <a:cubicBezTo>
                          <a:pt x="224" y="2430"/>
                          <a:pt x="364" y="2691"/>
                          <a:pt x="364" y="2891"/>
                        </a:cubicBezTo>
                        <a:cubicBezTo>
                          <a:pt x="347" y="2889"/>
                          <a:pt x="330" y="2888"/>
                          <a:pt x="314" y="2888"/>
                        </a:cubicBezTo>
                        <a:cubicBezTo>
                          <a:pt x="0" y="2888"/>
                          <a:pt x="79" y="3253"/>
                          <a:pt x="394" y="3262"/>
                        </a:cubicBezTo>
                        <a:cubicBezTo>
                          <a:pt x="394" y="3262"/>
                          <a:pt x="1065" y="3348"/>
                          <a:pt x="1599" y="3348"/>
                        </a:cubicBezTo>
                        <a:cubicBezTo>
                          <a:pt x="1904" y="3348"/>
                          <a:pt x="2164" y="3320"/>
                          <a:pt x="2230" y="3232"/>
                        </a:cubicBezTo>
                        <a:cubicBezTo>
                          <a:pt x="2250" y="3212"/>
                          <a:pt x="2481" y="3112"/>
                          <a:pt x="2300" y="2841"/>
                        </a:cubicBezTo>
                        <a:cubicBezTo>
                          <a:pt x="2260" y="2771"/>
                          <a:pt x="2120" y="2801"/>
                          <a:pt x="2080" y="2721"/>
                        </a:cubicBezTo>
                        <a:cubicBezTo>
                          <a:pt x="2039" y="2620"/>
                          <a:pt x="1989" y="2530"/>
                          <a:pt x="1929" y="2460"/>
                        </a:cubicBezTo>
                        <a:cubicBezTo>
                          <a:pt x="1889" y="2410"/>
                          <a:pt x="1749" y="2420"/>
                          <a:pt x="1749" y="2360"/>
                        </a:cubicBezTo>
                        <a:cubicBezTo>
                          <a:pt x="1738" y="2320"/>
                          <a:pt x="1799" y="2229"/>
                          <a:pt x="1799" y="2189"/>
                        </a:cubicBezTo>
                        <a:cubicBezTo>
                          <a:pt x="1819" y="1908"/>
                          <a:pt x="1688" y="1958"/>
                          <a:pt x="1648" y="1868"/>
                        </a:cubicBezTo>
                        <a:cubicBezTo>
                          <a:pt x="1588" y="1768"/>
                          <a:pt x="1708" y="1768"/>
                          <a:pt x="1618" y="1507"/>
                        </a:cubicBezTo>
                        <a:cubicBezTo>
                          <a:pt x="1608" y="1467"/>
                          <a:pt x="1608" y="1357"/>
                          <a:pt x="1618" y="1236"/>
                        </a:cubicBezTo>
                        <a:cubicBezTo>
                          <a:pt x="1658" y="1016"/>
                          <a:pt x="1518" y="1026"/>
                          <a:pt x="1528" y="945"/>
                        </a:cubicBezTo>
                        <a:cubicBezTo>
                          <a:pt x="1548" y="835"/>
                          <a:pt x="1588" y="775"/>
                          <a:pt x="1458" y="655"/>
                        </a:cubicBezTo>
                        <a:lnTo>
                          <a:pt x="1458" y="655"/>
                        </a:lnTo>
                        <a:cubicBezTo>
                          <a:pt x="1463" y="655"/>
                          <a:pt x="1468" y="655"/>
                          <a:pt x="1473" y="655"/>
                        </a:cubicBezTo>
                        <a:cubicBezTo>
                          <a:pt x="1576" y="655"/>
                          <a:pt x="1449" y="552"/>
                          <a:pt x="1488" y="514"/>
                        </a:cubicBezTo>
                        <a:cubicBezTo>
                          <a:pt x="1461" y="451"/>
                          <a:pt x="1458" y="381"/>
                          <a:pt x="1386" y="381"/>
                        </a:cubicBezTo>
                        <a:cubicBezTo>
                          <a:pt x="1378" y="381"/>
                          <a:pt x="1368" y="382"/>
                          <a:pt x="1357" y="384"/>
                        </a:cubicBezTo>
                        <a:cubicBezTo>
                          <a:pt x="1397" y="344"/>
                          <a:pt x="1317" y="123"/>
                          <a:pt x="1287" y="83"/>
                        </a:cubicBezTo>
                        <a:cubicBezTo>
                          <a:pt x="1254" y="24"/>
                          <a:pt x="1224" y="0"/>
                          <a:pt x="1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9"/>
                  <p:cNvSpPr/>
                  <p:nvPr/>
                </p:nvSpPr>
                <p:spPr>
                  <a:xfrm>
                    <a:off x="2003815" y="4141023"/>
                    <a:ext cx="20974" cy="37857"/>
                  </a:xfrm>
                  <a:custGeom>
                    <a:avLst/>
                    <a:gdLst/>
                    <a:ahLst/>
                    <a:cxnLst/>
                    <a:rect l="l" t="t" r="r" b="b"/>
                    <a:pathLst>
                      <a:path w="523" h="944" extrusionOk="0">
                        <a:moveTo>
                          <a:pt x="442" y="0"/>
                        </a:moveTo>
                        <a:lnTo>
                          <a:pt x="442" y="0"/>
                        </a:lnTo>
                        <a:cubicBezTo>
                          <a:pt x="452" y="21"/>
                          <a:pt x="452" y="41"/>
                          <a:pt x="462" y="51"/>
                        </a:cubicBezTo>
                        <a:cubicBezTo>
                          <a:pt x="482" y="101"/>
                          <a:pt x="372" y="81"/>
                          <a:pt x="332" y="141"/>
                        </a:cubicBezTo>
                        <a:cubicBezTo>
                          <a:pt x="282" y="201"/>
                          <a:pt x="282" y="352"/>
                          <a:pt x="292" y="432"/>
                        </a:cubicBezTo>
                        <a:cubicBezTo>
                          <a:pt x="1" y="482"/>
                          <a:pt x="11" y="763"/>
                          <a:pt x="81" y="943"/>
                        </a:cubicBezTo>
                        <a:cubicBezTo>
                          <a:pt x="71" y="853"/>
                          <a:pt x="41" y="713"/>
                          <a:pt x="151" y="673"/>
                        </a:cubicBezTo>
                        <a:lnTo>
                          <a:pt x="171" y="683"/>
                        </a:lnTo>
                        <a:cubicBezTo>
                          <a:pt x="171" y="662"/>
                          <a:pt x="151" y="612"/>
                          <a:pt x="181" y="592"/>
                        </a:cubicBezTo>
                        <a:cubicBezTo>
                          <a:pt x="191" y="586"/>
                          <a:pt x="205" y="583"/>
                          <a:pt x="220" y="583"/>
                        </a:cubicBezTo>
                        <a:cubicBezTo>
                          <a:pt x="249" y="583"/>
                          <a:pt x="285" y="592"/>
                          <a:pt x="312" y="592"/>
                        </a:cubicBezTo>
                        <a:cubicBezTo>
                          <a:pt x="312" y="576"/>
                          <a:pt x="333" y="468"/>
                          <a:pt x="369" y="468"/>
                        </a:cubicBezTo>
                        <a:cubicBezTo>
                          <a:pt x="376" y="468"/>
                          <a:pt x="384" y="472"/>
                          <a:pt x="392" y="482"/>
                        </a:cubicBezTo>
                        <a:cubicBezTo>
                          <a:pt x="392" y="455"/>
                          <a:pt x="400" y="306"/>
                          <a:pt x="460" y="306"/>
                        </a:cubicBezTo>
                        <a:cubicBezTo>
                          <a:pt x="467" y="306"/>
                          <a:pt x="474" y="307"/>
                          <a:pt x="482" y="311"/>
                        </a:cubicBezTo>
                        <a:cubicBezTo>
                          <a:pt x="482" y="281"/>
                          <a:pt x="472" y="241"/>
                          <a:pt x="482" y="221"/>
                        </a:cubicBezTo>
                        <a:cubicBezTo>
                          <a:pt x="482" y="201"/>
                          <a:pt x="512" y="191"/>
                          <a:pt x="512" y="181"/>
                        </a:cubicBezTo>
                        <a:cubicBezTo>
                          <a:pt x="522" y="151"/>
                          <a:pt x="512" y="81"/>
                          <a:pt x="502" y="61"/>
                        </a:cubicBezTo>
                        <a:cubicBezTo>
                          <a:pt x="492" y="41"/>
                          <a:pt x="472" y="21"/>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9"/>
                  <p:cNvSpPr/>
                  <p:nvPr/>
                </p:nvSpPr>
                <p:spPr>
                  <a:xfrm>
                    <a:off x="2006622" y="4178841"/>
                    <a:ext cx="842" cy="842"/>
                  </a:xfrm>
                  <a:custGeom>
                    <a:avLst/>
                    <a:gdLst/>
                    <a:ahLst/>
                    <a:cxnLst/>
                    <a:rect l="l" t="t" r="r" b="b"/>
                    <a:pathLst>
                      <a:path w="21" h="21" extrusionOk="0">
                        <a:moveTo>
                          <a:pt x="11" y="0"/>
                        </a:moveTo>
                        <a:lnTo>
                          <a:pt x="1" y="10"/>
                        </a:lnTo>
                        <a:lnTo>
                          <a:pt x="21" y="20"/>
                        </a:lnTo>
                        <a:lnTo>
                          <a:pt x="21" y="20"/>
                        </a:lnTo>
                        <a:lnTo>
                          <a:pt x="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9"/>
                  <p:cNvSpPr/>
                  <p:nvPr/>
                </p:nvSpPr>
                <p:spPr>
                  <a:xfrm>
                    <a:off x="2024348" y="4115276"/>
                    <a:ext cx="7660" cy="16522"/>
                  </a:xfrm>
                  <a:custGeom>
                    <a:avLst/>
                    <a:gdLst/>
                    <a:ahLst/>
                    <a:cxnLst/>
                    <a:rect l="l" t="t" r="r" b="b"/>
                    <a:pathLst>
                      <a:path w="191" h="412" extrusionOk="0">
                        <a:moveTo>
                          <a:pt x="191" y="1"/>
                        </a:moveTo>
                        <a:cubicBezTo>
                          <a:pt x="121" y="1"/>
                          <a:pt x="81" y="151"/>
                          <a:pt x="40" y="271"/>
                        </a:cubicBezTo>
                        <a:lnTo>
                          <a:pt x="70" y="362"/>
                        </a:lnTo>
                        <a:cubicBezTo>
                          <a:pt x="40" y="382"/>
                          <a:pt x="20" y="392"/>
                          <a:pt x="0" y="412"/>
                        </a:cubicBezTo>
                        <a:lnTo>
                          <a:pt x="10" y="412"/>
                        </a:lnTo>
                        <a:cubicBezTo>
                          <a:pt x="40" y="412"/>
                          <a:pt x="91" y="412"/>
                          <a:pt x="121" y="392"/>
                        </a:cubicBezTo>
                        <a:cubicBezTo>
                          <a:pt x="111" y="372"/>
                          <a:pt x="91" y="362"/>
                          <a:pt x="81" y="342"/>
                        </a:cubicBezTo>
                        <a:cubicBezTo>
                          <a:pt x="70" y="281"/>
                          <a:pt x="141" y="281"/>
                          <a:pt x="191" y="241"/>
                        </a:cubicBezTo>
                        <a:cubicBezTo>
                          <a:pt x="171" y="201"/>
                          <a:pt x="161" y="171"/>
                          <a:pt x="191" y="141"/>
                        </a:cubicBezTo>
                        <a:cubicBezTo>
                          <a:pt x="181" y="121"/>
                          <a:pt x="151" y="101"/>
                          <a:pt x="151" y="81"/>
                        </a:cubicBezTo>
                        <a:cubicBezTo>
                          <a:pt x="141" y="51"/>
                          <a:pt x="161" y="2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9"/>
                  <p:cNvSpPr/>
                  <p:nvPr/>
                </p:nvSpPr>
                <p:spPr>
                  <a:xfrm>
                    <a:off x="1471238" y="4158708"/>
                    <a:ext cx="44233" cy="75433"/>
                  </a:xfrm>
                  <a:custGeom>
                    <a:avLst/>
                    <a:gdLst/>
                    <a:ahLst/>
                    <a:cxnLst/>
                    <a:rect l="l" t="t" r="r" b="b"/>
                    <a:pathLst>
                      <a:path w="1103" h="1881" extrusionOk="0">
                        <a:moveTo>
                          <a:pt x="261" y="1"/>
                        </a:moveTo>
                        <a:cubicBezTo>
                          <a:pt x="201" y="61"/>
                          <a:pt x="281" y="111"/>
                          <a:pt x="211" y="171"/>
                        </a:cubicBezTo>
                        <a:lnTo>
                          <a:pt x="171" y="252"/>
                        </a:lnTo>
                        <a:cubicBezTo>
                          <a:pt x="101" y="312"/>
                          <a:pt x="161" y="382"/>
                          <a:pt x="161" y="462"/>
                        </a:cubicBezTo>
                        <a:cubicBezTo>
                          <a:pt x="161" y="552"/>
                          <a:pt x="60" y="643"/>
                          <a:pt x="40" y="723"/>
                        </a:cubicBezTo>
                        <a:cubicBezTo>
                          <a:pt x="20" y="823"/>
                          <a:pt x="40" y="853"/>
                          <a:pt x="70" y="944"/>
                        </a:cubicBezTo>
                        <a:cubicBezTo>
                          <a:pt x="111" y="1054"/>
                          <a:pt x="81" y="1134"/>
                          <a:pt x="40" y="1235"/>
                        </a:cubicBezTo>
                        <a:cubicBezTo>
                          <a:pt x="0" y="1305"/>
                          <a:pt x="20" y="1345"/>
                          <a:pt x="40" y="1425"/>
                        </a:cubicBezTo>
                        <a:cubicBezTo>
                          <a:pt x="60" y="1525"/>
                          <a:pt x="81" y="1576"/>
                          <a:pt x="161" y="1666"/>
                        </a:cubicBezTo>
                        <a:cubicBezTo>
                          <a:pt x="271" y="1716"/>
                          <a:pt x="331" y="1746"/>
                          <a:pt x="422" y="1786"/>
                        </a:cubicBezTo>
                        <a:cubicBezTo>
                          <a:pt x="542" y="1836"/>
                          <a:pt x="702" y="1856"/>
                          <a:pt x="843" y="1877"/>
                        </a:cubicBezTo>
                        <a:cubicBezTo>
                          <a:pt x="867" y="1879"/>
                          <a:pt x="889" y="1881"/>
                          <a:pt x="910" y="1881"/>
                        </a:cubicBezTo>
                        <a:cubicBezTo>
                          <a:pt x="1037" y="1881"/>
                          <a:pt x="1102" y="1827"/>
                          <a:pt x="1094" y="1706"/>
                        </a:cubicBezTo>
                        <a:cubicBezTo>
                          <a:pt x="1084" y="1556"/>
                          <a:pt x="933" y="1415"/>
                          <a:pt x="853" y="1295"/>
                        </a:cubicBezTo>
                        <a:cubicBezTo>
                          <a:pt x="783" y="1194"/>
                          <a:pt x="793" y="1144"/>
                          <a:pt x="763" y="1044"/>
                        </a:cubicBezTo>
                        <a:cubicBezTo>
                          <a:pt x="732" y="944"/>
                          <a:pt x="632" y="934"/>
                          <a:pt x="582" y="843"/>
                        </a:cubicBezTo>
                        <a:cubicBezTo>
                          <a:pt x="542" y="763"/>
                          <a:pt x="542" y="713"/>
                          <a:pt x="472" y="643"/>
                        </a:cubicBezTo>
                        <a:cubicBezTo>
                          <a:pt x="422" y="593"/>
                          <a:pt x="482" y="573"/>
                          <a:pt x="472" y="522"/>
                        </a:cubicBezTo>
                        <a:cubicBezTo>
                          <a:pt x="452" y="482"/>
                          <a:pt x="472" y="452"/>
                          <a:pt x="442" y="422"/>
                        </a:cubicBezTo>
                        <a:cubicBezTo>
                          <a:pt x="432" y="402"/>
                          <a:pt x="391" y="392"/>
                          <a:pt x="371" y="372"/>
                        </a:cubicBezTo>
                        <a:cubicBezTo>
                          <a:pt x="351" y="342"/>
                          <a:pt x="351" y="322"/>
                          <a:pt x="341" y="282"/>
                        </a:cubicBezTo>
                        <a:cubicBezTo>
                          <a:pt x="331" y="242"/>
                          <a:pt x="331" y="171"/>
                          <a:pt x="321" y="121"/>
                        </a:cubicBezTo>
                        <a:cubicBezTo>
                          <a:pt x="311" y="71"/>
                          <a:pt x="271" y="41"/>
                          <a:pt x="2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9"/>
                  <p:cNvSpPr/>
                  <p:nvPr/>
                </p:nvSpPr>
                <p:spPr>
                  <a:xfrm>
                    <a:off x="1399613" y="4139018"/>
                    <a:ext cx="60394" cy="97569"/>
                  </a:xfrm>
                  <a:custGeom>
                    <a:avLst/>
                    <a:gdLst/>
                    <a:ahLst/>
                    <a:cxnLst/>
                    <a:rect l="l" t="t" r="r" b="b"/>
                    <a:pathLst>
                      <a:path w="1506" h="2433" extrusionOk="0">
                        <a:moveTo>
                          <a:pt x="573" y="0"/>
                        </a:moveTo>
                        <a:cubicBezTo>
                          <a:pt x="512" y="61"/>
                          <a:pt x="502" y="121"/>
                          <a:pt x="472" y="191"/>
                        </a:cubicBezTo>
                        <a:cubicBezTo>
                          <a:pt x="442" y="251"/>
                          <a:pt x="392" y="331"/>
                          <a:pt x="382" y="412"/>
                        </a:cubicBezTo>
                        <a:cubicBezTo>
                          <a:pt x="372" y="502"/>
                          <a:pt x="382" y="552"/>
                          <a:pt x="352" y="642"/>
                        </a:cubicBezTo>
                        <a:cubicBezTo>
                          <a:pt x="332" y="723"/>
                          <a:pt x="282" y="803"/>
                          <a:pt x="252" y="873"/>
                        </a:cubicBezTo>
                        <a:cubicBezTo>
                          <a:pt x="222" y="973"/>
                          <a:pt x="302" y="1084"/>
                          <a:pt x="252" y="1184"/>
                        </a:cubicBezTo>
                        <a:cubicBezTo>
                          <a:pt x="242" y="1204"/>
                          <a:pt x="191" y="1224"/>
                          <a:pt x="181" y="1254"/>
                        </a:cubicBezTo>
                        <a:cubicBezTo>
                          <a:pt x="161" y="1314"/>
                          <a:pt x="211" y="1364"/>
                          <a:pt x="222" y="1415"/>
                        </a:cubicBezTo>
                        <a:cubicBezTo>
                          <a:pt x="232" y="1495"/>
                          <a:pt x="322" y="1786"/>
                          <a:pt x="211" y="1786"/>
                        </a:cubicBezTo>
                        <a:cubicBezTo>
                          <a:pt x="191" y="1856"/>
                          <a:pt x="211" y="1946"/>
                          <a:pt x="171" y="2016"/>
                        </a:cubicBezTo>
                        <a:cubicBezTo>
                          <a:pt x="156" y="2011"/>
                          <a:pt x="139" y="2011"/>
                          <a:pt x="121" y="2011"/>
                        </a:cubicBezTo>
                        <a:cubicBezTo>
                          <a:pt x="104" y="2011"/>
                          <a:pt x="86" y="2011"/>
                          <a:pt x="71" y="2006"/>
                        </a:cubicBezTo>
                        <a:lnTo>
                          <a:pt x="71" y="2006"/>
                        </a:lnTo>
                        <a:cubicBezTo>
                          <a:pt x="1" y="2077"/>
                          <a:pt x="91" y="2217"/>
                          <a:pt x="151" y="2277"/>
                        </a:cubicBezTo>
                        <a:cubicBezTo>
                          <a:pt x="201" y="2297"/>
                          <a:pt x="292" y="2357"/>
                          <a:pt x="382" y="2368"/>
                        </a:cubicBezTo>
                        <a:cubicBezTo>
                          <a:pt x="492" y="2388"/>
                          <a:pt x="623" y="2388"/>
                          <a:pt x="733" y="2398"/>
                        </a:cubicBezTo>
                        <a:cubicBezTo>
                          <a:pt x="833" y="2407"/>
                          <a:pt x="989" y="2432"/>
                          <a:pt x="1133" y="2432"/>
                        </a:cubicBezTo>
                        <a:cubicBezTo>
                          <a:pt x="1307" y="2432"/>
                          <a:pt x="1463" y="2395"/>
                          <a:pt x="1485" y="2247"/>
                        </a:cubicBezTo>
                        <a:cubicBezTo>
                          <a:pt x="1505" y="2127"/>
                          <a:pt x="1465" y="1956"/>
                          <a:pt x="1395" y="1846"/>
                        </a:cubicBezTo>
                        <a:cubicBezTo>
                          <a:pt x="1345" y="1776"/>
                          <a:pt x="1174" y="1615"/>
                          <a:pt x="1154" y="1535"/>
                        </a:cubicBezTo>
                        <a:cubicBezTo>
                          <a:pt x="1134" y="1475"/>
                          <a:pt x="1204" y="1425"/>
                          <a:pt x="1184" y="1364"/>
                        </a:cubicBezTo>
                        <a:lnTo>
                          <a:pt x="1134" y="1314"/>
                        </a:lnTo>
                        <a:cubicBezTo>
                          <a:pt x="1084" y="1254"/>
                          <a:pt x="994" y="1204"/>
                          <a:pt x="964" y="1134"/>
                        </a:cubicBezTo>
                        <a:cubicBezTo>
                          <a:pt x="914" y="1033"/>
                          <a:pt x="1004" y="1064"/>
                          <a:pt x="1024" y="963"/>
                        </a:cubicBezTo>
                        <a:cubicBezTo>
                          <a:pt x="1034" y="933"/>
                          <a:pt x="984" y="873"/>
                          <a:pt x="984" y="833"/>
                        </a:cubicBezTo>
                        <a:cubicBezTo>
                          <a:pt x="974" y="813"/>
                          <a:pt x="1004" y="793"/>
                          <a:pt x="984" y="753"/>
                        </a:cubicBezTo>
                        <a:cubicBezTo>
                          <a:pt x="964" y="682"/>
                          <a:pt x="914" y="662"/>
                          <a:pt x="904" y="592"/>
                        </a:cubicBezTo>
                        <a:cubicBezTo>
                          <a:pt x="904" y="512"/>
                          <a:pt x="954" y="512"/>
                          <a:pt x="853" y="452"/>
                        </a:cubicBezTo>
                        <a:cubicBezTo>
                          <a:pt x="813" y="422"/>
                          <a:pt x="763" y="432"/>
                          <a:pt x="733" y="392"/>
                        </a:cubicBezTo>
                        <a:cubicBezTo>
                          <a:pt x="693" y="341"/>
                          <a:pt x="753" y="261"/>
                          <a:pt x="643" y="231"/>
                        </a:cubicBezTo>
                        <a:cubicBezTo>
                          <a:pt x="663" y="131"/>
                          <a:pt x="703" y="71"/>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9"/>
                  <p:cNvSpPr/>
                  <p:nvPr/>
                </p:nvSpPr>
                <p:spPr>
                  <a:xfrm>
                    <a:off x="1618459" y="4185498"/>
                    <a:ext cx="222489" cy="84656"/>
                  </a:xfrm>
                  <a:custGeom>
                    <a:avLst/>
                    <a:gdLst/>
                    <a:ahLst/>
                    <a:cxnLst/>
                    <a:rect l="l" t="t" r="r" b="b"/>
                    <a:pathLst>
                      <a:path w="5548" h="2111" extrusionOk="0">
                        <a:moveTo>
                          <a:pt x="2379" y="1"/>
                        </a:moveTo>
                        <a:cubicBezTo>
                          <a:pt x="2247" y="1"/>
                          <a:pt x="2147" y="156"/>
                          <a:pt x="2147" y="316"/>
                        </a:cubicBezTo>
                        <a:cubicBezTo>
                          <a:pt x="2047" y="225"/>
                          <a:pt x="1951" y="171"/>
                          <a:pt x="1870" y="171"/>
                        </a:cubicBezTo>
                        <a:cubicBezTo>
                          <a:pt x="1771" y="171"/>
                          <a:pt x="1694" y="250"/>
                          <a:pt x="1655" y="436"/>
                        </a:cubicBezTo>
                        <a:cubicBezTo>
                          <a:pt x="1655" y="429"/>
                          <a:pt x="1641" y="424"/>
                          <a:pt x="1618" y="424"/>
                        </a:cubicBezTo>
                        <a:cubicBezTo>
                          <a:pt x="1521" y="424"/>
                          <a:pt x="1266" y="505"/>
                          <a:pt x="1314" y="757"/>
                        </a:cubicBezTo>
                        <a:cubicBezTo>
                          <a:pt x="1268" y="746"/>
                          <a:pt x="1229" y="741"/>
                          <a:pt x="1194" y="741"/>
                        </a:cubicBezTo>
                        <a:cubicBezTo>
                          <a:pt x="1101" y="741"/>
                          <a:pt x="1038" y="776"/>
                          <a:pt x="943" y="827"/>
                        </a:cubicBezTo>
                        <a:cubicBezTo>
                          <a:pt x="930" y="831"/>
                          <a:pt x="919" y="832"/>
                          <a:pt x="909" y="832"/>
                        </a:cubicBezTo>
                        <a:cubicBezTo>
                          <a:pt x="884" y="832"/>
                          <a:pt x="865" y="824"/>
                          <a:pt x="844" y="824"/>
                        </a:cubicBezTo>
                        <a:cubicBezTo>
                          <a:pt x="827" y="824"/>
                          <a:pt x="808" y="829"/>
                          <a:pt x="783" y="847"/>
                        </a:cubicBezTo>
                        <a:cubicBezTo>
                          <a:pt x="733" y="878"/>
                          <a:pt x="743" y="1008"/>
                          <a:pt x="662" y="1058"/>
                        </a:cubicBezTo>
                        <a:cubicBezTo>
                          <a:pt x="636" y="1025"/>
                          <a:pt x="607" y="1013"/>
                          <a:pt x="580" y="1013"/>
                        </a:cubicBezTo>
                        <a:cubicBezTo>
                          <a:pt x="515" y="1013"/>
                          <a:pt x="456" y="1083"/>
                          <a:pt x="442" y="1118"/>
                        </a:cubicBezTo>
                        <a:cubicBezTo>
                          <a:pt x="383" y="1087"/>
                          <a:pt x="321" y="1071"/>
                          <a:pt x="262" y="1071"/>
                        </a:cubicBezTo>
                        <a:cubicBezTo>
                          <a:pt x="171" y="1071"/>
                          <a:pt x="89" y="1109"/>
                          <a:pt x="41" y="1188"/>
                        </a:cubicBezTo>
                        <a:cubicBezTo>
                          <a:pt x="0" y="1269"/>
                          <a:pt x="31" y="1289"/>
                          <a:pt x="71" y="1379"/>
                        </a:cubicBezTo>
                        <a:cubicBezTo>
                          <a:pt x="191" y="1600"/>
                          <a:pt x="462" y="1800"/>
                          <a:pt x="652" y="1891"/>
                        </a:cubicBezTo>
                        <a:cubicBezTo>
                          <a:pt x="942" y="2018"/>
                          <a:pt x="1413" y="2110"/>
                          <a:pt x="1776" y="2110"/>
                        </a:cubicBezTo>
                        <a:cubicBezTo>
                          <a:pt x="1840" y="2110"/>
                          <a:pt x="1901" y="2107"/>
                          <a:pt x="1956" y="2101"/>
                        </a:cubicBezTo>
                        <a:cubicBezTo>
                          <a:pt x="2348" y="2051"/>
                          <a:pt x="2719" y="1901"/>
                          <a:pt x="3120" y="1861"/>
                        </a:cubicBezTo>
                        <a:cubicBezTo>
                          <a:pt x="3410" y="1823"/>
                          <a:pt x="3689" y="1803"/>
                          <a:pt x="3974" y="1803"/>
                        </a:cubicBezTo>
                        <a:cubicBezTo>
                          <a:pt x="4073" y="1803"/>
                          <a:pt x="4172" y="1805"/>
                          <a:pt x="4273" y="1810"/>
                        </a:cubicBezTo>
                        <a:cubicBezTo>
                          <a:pt x="4306" y="1811"/>
                          <a:pt x="4342" y="1812"/>
                          <a:pt x="4383" y="1812"/>
                        </a:cubicBezTo>
                        <a:cubicBezTo>
                          <a:pt x="4748" y="1812"/>
                          <a:pt x="5407" y="1755"/>
                          <a:pt x="5497" y="1349"/>
                        </a:cubicBezTo>
                        <a:cubicBezTo>
                          <a:pt x="5547" y="1158"/>
                          <a:pt x="5447" y="1219"/>
                          <a:pt x="5347" y="1098"/>
                        </a:cubicBezTo>
                        <a:cubicBezTo>
                          <a:pt x="5246" y="988"/>
                          <a:pt x="5256" y="737"/>
                          <a:pt x="5116" y="697"/>
                        </a:cubicBezTo>
                        <a:cubicBezTo>
                          <a:pt x="5107" y="694"/>
                          <a:pt x="5097" y="692"/>
                          <a:pt x="5087" y="692"/>
                        </a:cubicBezTo>
                        <a:cubicBezTo>
                          <a:pt x="5034" y="692"/>
                          <a:pt x="4976" y="733"/>
                          <a:pt x="4925" y="767"/>
                        </a:cubicBezTo>
                        <a:cubicBezTo>
                          <a:pt x="4915" y="737"/>
                          <a:pt x="4905" y="687"/>
                          <a:pt x="4915" y="657"/>
                        </a:cubicBezTo>
                        <a:lnTo>
                          <a:pt x="4845" y="657"/>
                        </a:lnTo>
                        <a:cubicBezTo>
                          <a:pt x="4875" y="557"/>
                          <a:pt x="4855" y="547"/>
                          <a:pt x="4805" y="476"/>
                        </a:cubicBezTo>
                        <a:lnTo>
                          <a:pt x="4765" y="516"/>
                        </a:lnTo>
                        <a:cubicBezTo>
                          <a:pt x="4727" y="462"/>
                          <a:pt x="4690" y="440"/>
                          <a:pt x="4657" y="440"/>
                        </a:cubicBezTo>
                        <a:cubicBezTo>
                          <a:pt x="4567" y="440"/>
                          <a:pt x="4501" y="597"/>
                          <a:pt x="4494" y="707"/>
                        </a:cubicBezTo>
                        <a:cubicBezTo>
                          <a:pt x="4414" y="677"/>
                          <a:pt x="4354" y="607"/>
                          <a:pt x="4304" y="536"/>
                        </a:cubicBezTo>
                        <a:lnTo>
                          <a:pt x="4304" y="536"/>
                        </a:lnTo>
                        <a:cubicBezTo>
                          <a:pt x="4307" y="548"/>
                          <a:pt x="4311" y="558"/>
                          <a:pt x="4315" y="567"/>
                        </a:cubicBezTo>
                        <a:lnTo>
                          <a:pt x="4315" y="567"/>
                        </a:lnTo>
                        <a:cubicBezTo>
                          <a:pt x="4283" y="505"/>
                          <a:pt x="4232" y="481"/>
                          <a:pt x="4174" y="481"/>
                        </a:cubicBezTo>
                        <a:cubicBezTo>
                          <a:pt x="4086" y="481"/>
                          <a:pt x="3984" y="536"/>
                          <a:pt x="3912" y="597"/>
                        </a:cubicBezTo>
                        <a:cubicBezTo>
                          <a:pt x="3909" y="504"/>
                          <a:pt x="3863" y="471"/>
                          <a:pt x="3803" y="471"/>
                        </a:cubicBezTo>
                        <a:cubicBezTo>
                          <a:pt x="3700" y="471"/>
                          <a:pt x="3556" y="571"/>
                          <a:pt x="3511" y="647"/>
                        </a:cubicBezTo>
                        <a:cubicBezTo>
                          <a:pt x="3495" y="549"/>
                          <a:pt x="3419" y="498"/>
                          <a:pt x="3338" y="498"/>
                        </a:cubicBezTo>
                        <a:cubicBezTo>
                          <a:pt x="3319" y="498"/>
                          <a:pt x="3299" y="501"/>
                          <a:pt x="3280" y="506"/>
                        </a:cubicBezTo>
                        <a:cubicBezTo>
                          <a:pt x="3369" y="360"/>
                          <a:pt x="3221" y="299"/>
                          <a:pt x="3062" y="299"/>
                        </a:cubicBezTo>
                        <a:cubicBezTo>
                          <a:pt x="2970" y="299"/>
                          <a:pt x="2874" y="319"/>
                          <a:pt x="2819" y="356"/>
                        </a:cubicBezTo>
                        <a:cubicBezTo>
                          <a:pt x="2827" y="248"/>
                          <a:pt x="2713" y="45"/>
                          <a:pt x="2605" y="45"/>
                        </a:cubicBezTo>
                        <a:cubicBezTo>
                          <a:pt x="2582" y="45"/>
                          <a:pt x="2559" y="54"/>
                          <a:pt x="2538" y="75"/>
                        </a:cubicBezTo>
                        <a:cubicBezTo>
                          <a:pt x="2483" y="23"/>
                          <a:pt x="2429" y="1"/>
                          <a:pt x="23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9"/>
                  <p:cNvSpPr/>
                  <p:nvPr/>
                </p:nvSpPr>
                <p:spPr>
                  <a:xfrm>
                    <a:off x="1439436" y="4198531"/>
                    <a:ext cx="71262" cy="43632"/>
                  </a:xfrm>
                  <a:custGeom>
                    <a:avLst/>
                    <a:gdLst/>
                    <a:ahLst/>
                    <a:cxnLst/>
                    <a:rect l="l" t="t" r="r" b="b"/>
                    <a:pathLst>
                      <a:path w="1777" h="1088" extrusionOk="0">
                        <a:moveTo>
                          <a:pt x="853" y="1"/>
                        </a:moveTo>
                        <a:cubicBezTo>
                          <a:pt x="753" y="1"/>
                          <a:pt x="633" y="171"/>
                          <a:pt x="583" y="232"/>
                        </a:cubicBezTo>
                        <a:cubicBezTo>
                          <a:pt x="522" y="302"/>
                          <a:pt x="472" y="382"/>
                          <a:pt x="402" y="422"/>
                        </a:cubicBezTo>
                        <a:cubicBezTo>
                          <a:pt x="392" y="402"/>
                          <a:pt x="372" y="382"/>
                          <a:pt x="372" y="362"/>
                        </a:cubicBezTo>
                        <a:cubicBezTo>
                          <a:pt x="302" y="402"/>
                          <a:pt x="222" y="452"/>
                          <a:pt x="181" y="512"/>
                        </a:cubicBezTo>
                        <a:cubicBezTo>
                          <a:pt x="171" y="502"/>
                          <a:pt x="161" y="492"/>
                          <a:pt x="151" y="472"/>
                        </a:cubicBezTo>
                        <a:cubicBezTo>
                          <a:pt x="81" y="532"/>
                          <a:pt x="1" y="603"/>
                          <a:pt x="1" y="713"/>
                        </a:cubicBezTo>
                        <a:cubicBezTo>
                          <a:pt x="11" y="753"/>
                          <a:pt x="51" y="884"/>
                          <a:pt x="81" y="984"/>
                        </a:cubicBezTo>
                        <a:cubicBezTo>
                          <a:pt x="129" y="991"/>
                          <a:pt x="176" y="993"/>
                          <a:pt x="223" y="993"/>
                        </a:cubicBezTo>
                        <a:cubicBezTo>
                          <a:pt x="273" y="993"/>
                          <a:pt x="324" y="991"/>
                          <a:pt x="375" y="991"/>
                        </a:cubicBezTo>
                        <a:cubicBezTo>
                          <a:pt x="404" y="991"/>
                          <a:pt x="433" y="992"/>
                          <a:pt x="462" y="994"/>
                        </a:cubicBezTo>
                        <a:cubicBezTo>
                          <a:pt x="621" y="1003"/>
                          <a:pt x="754" y="1065"/>
                          <a:pt x="918" y="1065"/>
                        </a:cubicBezTo>
                        <a:cubicBezTo>
                          <a:pt x="930" y="1065"/>
                          <a:pt x="942" y="1065"/>
                          <a:pt x="954" y="1064"/>
                        </a:cubicBezTo>
                        <a:cubicBezTo>
                          <a:pt x="1104" y="1064"/>
                          <a:pt x="1255" y="1064"/>
                          <a:pt x="1415" y="1074"/>
                        </a:cubicBezTo>
                        <a:cubicBezTo>
                          <a:pt x="1461" y="1074"/>
                          <a:pt x="1536" y="1087"/>
                          <a:pt x="1606" y="1087"/>
                        </a:cubicBezTo>
                        <a:cubicBezTo>
                          <a:pt x="1658" y="1087"/>
                          <a:pt x="1706" y="1080"/>
                          <a:pt x="1736" y="1054"/>
                        </a:cubicBezTo>
                        <a:cubicBezTo>
                          <a:pt x="1776" y="1024"/>
                          <a:pt x="1776" y="994"/>
                          <a:pt x="1776" y="954"/>
                        </a:cubicBezTo>
                        <a:cubicBezTo>
                          <a:pt x="1776" y="894"/>
                          <a:pt x="1756" y="823"/>
                          <a:pt x="1736" y="763"/>
                        </a:cubicBezTo>
                        <a:cubicBezTo>
                          <a:pt x="1712" y="706"/>
                          <a:pt x="1588" y="470"/>
                          <a:pt x="1499" y="470"/>
                        </a:cubicBezTo>
                        <a:cubicBezTo>
                          <a:pt x="1481" y="470"/>
                          <a:pt x="1464" y="480"/>
                          <a:pt x="1450" y="503"/>
                        </a:cubicBezTo>
                        <a:lnTo>
                          <a:pt x="1450" y="503"/>
                        </a:lnTo>
                        <a:cubicBezTo>
                          <a:pt x="1496" y="403"/>
                          <a:pt x="1173" y="412"/>
                          <a:pt x="1114" y="392"/>
                        </a:cubicBezTo>
                        <a:cubicBezTo>
                          <a:pt x="1136" y="348"/>
                          <a:pt x="1105" y="299"/>
                          <a:pt x="1071" y="299"/>
                        </a:cubicBezTo>
                        <a:cubicBezTo>
                          <a:pt x="1061" y="299"/>
                          <a:pt x="1052" y="302"/>
                          <a:pt x="1044" y="310"/>
                        </a:cubicBezTo>
                        <a:lnTo>
                          <a:pt x="1044" y="310"/>
                        </a:lnTo>
                        <a:cubicBezTo>
                          <a:pt x="1110" y="214"/>
                          <a:pt x="940" y="10"/>
                          <a:pt x="8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9"/>
                  <p:cNvSpPr/>
                  <p:nvPr/>
                </p:nvSpPr>
                <p:spPr>
                  <a:xfrm>
                    <a:off x="1307495" y="4187583"/>
                    <a:ext cx="87744" cy="42709"/>
                  </a:xfrm>
                  <a:custGeom>
                    <a:avLst/>
                    <a:gdLst/>
                    <a:ahLst/>
                    <a:cxnLst/>
                    <a:rect l="l" t="t" r="r" b="b"/>
                    <a:pathLst>
                      <a:path w="2188" h="1065" extrusionOk="0">
                        <a:moveTo>
                          <a:pt x="979" y="1"/>
                        </a:moveTo>
                        <a:cubicBezTo>
                          <a:pt x="883" y="1"/>
                          <a:pt x="768" y="197"/>
                          <a:pt x="723" y="364"/>
                        </a:cubicBezTo>
                        <a:cubicBezTo>
                          <a:pt x="663" y="344"/>
                          <a:pt x="583" y="284"/>
                          <a:pt x="532" y="234"/>
                        </a:cubicBezTo>
                        <a:cubicBezTo>
                          <a:pt x="502" y="274"/>
                          <a:pt x="482" y="314"/>
                          <a:pt x="442" y="344"/>
                        </a:cubicBezTo>
                        <a:cubicBezTo>
                          <a:pt x="442" y="304"/>
                          <a:pt x="412" y="284"/>
                          <a:pt x="402" y="254"/>
                        </a:cubicBezTo>
                        <a:cubicBezTo>
                          <a:pt x="352" y="274"/>
                          <a:pt x="292" y="294"/>
                          <a:pt x="232" y="294"/>
                        </a:cubicBezTo>
                        <a:cubicBezTo>
                          <a:pt x="229" y="295"/>
                          <a:pt x="226" y="295"/>
                          <a:pt x="224" y="295"/>
                        </a:cubicBezTo>
                        <a:cubicBezTo>
                          <a:pt x="205" y="295"/>
                          <a:pt x="199" y="269"/>
                          <a:pt x="173" y="269"/>
                        </a:cubicBezTo>
                        <a:cubicBezTo>
                          <a:pt x="167" y="269"/>
                          <a:pt x="160" y="270"/>
                          <a:pt x="151" y="274"/>
                        </a:cubicBezTo>
                        <a:cubicBezTo>
                          <a:pt x="51" y="314"/>
                          <a:pt x="1" y="474"/>
                          <a:pt x="51" y="575"/>
                        </a:cubicBezTo>
                        <a:cubicBezTo>
                          <a:pt x="71" y="605"/>
                          <a:pt x="51" y="675"/>
                          <a:pt x="81" y="735"/>
                        </a:cubicBezTo>
                        <a:cubicBezTo>
                          <a:pt x="141" y="846"/>
                          <a:pt x="272" y="846"/>
                          <a:pt x="362" y="866"/>
                        </a:cubicBezTo>
                        <a:cubicBezTo>
                          <a:pt x="700" y="948"/>
                          <a:pt x="1071" y="1064"/>
                          <a:pt x="1427" y="1064"/>
                        </a:cubicBezTo>
                        <a:cubicBezTo>
                          <a:pt x="1504" y="1064"/>
                          <a:pt x="1581" y="1059"/>
                          <a:pt x="1656" y="1046"/>
                        </a:cubicBezTo>
                        <a:cubicBezTo>
                          <a:pt x="1947" y="996"/>
                          <a:pt x="2187" y="755"/>
                          <a:pt x="1856" y="535"/>
                        </a:cubicBezTo>
                        <a:cubicBezTo>
                          <a:pt x="1806" y="505"/>
                          <a:pt x="1696" y="464"/>
                          <a:pt x="1646" y="444"/>
                        </a:cubicBezTo>
                        <a:cubicBezTo>
                          <a:pt x="1606" y="434"/>
                          <a:pt x="1536" y="414"/>
                          <a:pt x="1485" y="384"/>
                        </a:cubicBezTo>
                        <a:cubicBezTo>
                          <a:pt x="1525" y="240"/>
                          <a:pt x="1398" y="207"/>
                          <a:pt x="1274" y="207"/>
                        </a:cubicBezTo>
                        <a:cubicBezTo>
                          <a:pt x="1208" y="207"/>
                          <a:pt x="1143" y="217"/>
                          <a:pt x="1104" y="224"/>
                        </a:cubicBezTo>
                        <a:cubicBezTo>
                          <a:pt x="1079" y="62"/>
                          <a:pt x="1032" y="1"/>
                          <a:pt x="9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9"/>
                  <p:cNvSpPr/>
                  <p:nvPr/>
                </p:nvSpPr>
                <p:spPr>
                  <a:xfrm>
                    <a:off x="1330033" y="4187703"/>
                    <a:ext cx="347007" cy="94963"/>
                  </a:xfrm>
                  <a:custGeom>
                    <a:avLst/>
                    <a:gdLst/>
                    <a:ahLst/>
                    <a:cxnLst/>
                    <a:rect l="l" t="t" r="r" b="b"/>
                    <a:pathLst>
                      <a:path w="8653" h="2368" extrusionOk="0">
                        <a:moveTo>
                          <a:pt x="6049" y="0"/>
                        </a:moveTo>
                        <a:cubicBezTo>
                          <a:pt x="5858" y="90"/>
                          <a:pt x="5598" y="60"/>
                          <a:pt x="5598" y="341"/>
                        </a:cubicBezTo>
                        <a:cubicBezTo>
                          <a:pt x="5578" y="331"/>
                          <a:pt x="5567" y="301"/>
                          <a:pt x="5547" y="291"/>
                        </a:cubicBezTo>
                        <a:cubicBezTo>
                          <a:pt x="5267" y="421"/>
                          <a:pt x="5156" y="502"/>
                          <a:pt x="5126" y="843"/>
                        </a:cubicBezTo>
                        <a:cubicBezTo>
                          <a:pt x="5060" y="722"/>
                          <a:pt x="4954" y="667"/>
                          <a:pt x="4856" y="667"/>
                        </a:cubicBezTo>
                        <a:cubicBezTo>
                          <a:pt x="4716" y="667"/>
                          <a:pt x="4591" y="779"/>
                          <a:pt x="4615" y="973"/>
                        </a:cubicBezTo>
                        <a:cubicBezTo>
                          <a:pt x="4585" y="943"/>
                          <a:pt x="4554" y="913"/>
                          <a:pt x="4534" y="883"/>
                        </a:cubicBezTo>
                        <a:cubicBezTo>
                          <a:pt x="4534" y="953"/>
                          <a:pt x="4484" y="1023"/>
                          <a:pt x="4504" y="1123"/>
                        </a:cubicBezTo>
                        <a:cubicBezTo>
                          <a:pt x="4392" y="1080"/>
                          <a:pt x="4223" y="990"/>
                          <a:pt x="4098" y="990"/>
                        </a:cubicBezTo>
                        <a:cubicBezTo>
                          <a:pt x="4021" y="990"/>
                          <a:pt x="3962" y="1024"/>
                          <a:pt x="3943" y="1123"/>
                        </a:cubicBezTo>
                        <a:cubicBezTo>
                          <a:pt x="3863" y="1038"/>
                          <a:pt x="3710" y="953"/>
                          <a:pt x="3596" y="953"/>
                        </a:cubicBezTo>
                        <a:cubicBezTo>
                          <a:pt x="3521" y="953"/>
                          <a:pt x="3463" y="989"/>
                          <a:pt x="3451" y="1083"/>
                        </a:cubicBezTo>
                        <a:cubicBezTo>
                          <a:pt x="3421" y="973"/>
                          <a:pt x="3381" y="873"/>
                          <a:pt x="3341" y="782"/>
                        </a:cubicBezTo>
                        <a:cubicBezTo>
                          <a:pt x="3180" y="792"/>
                          <a:pt x="3030" y="873"/>
                          <a:pt x="2909" y="983"/>
                        </a:cubicBezTo>
                        <a:cubicBezTo>
                          <a:pt x="2899" y="923"/>
                          <a:pt x="2859" y="893"/>
                          <a:pt x="2849" y="833"/>
                        </a:cubicBezTo>
                        <a:cubicBezTo>
                          <a:pt x="2830" y="839"/>
                          <a:pt x="2811" y="842"/>
                          <a:pt x="2792" y="842"/>
                        </a:cubicBezTo>
                        <a:cubicBezTo>
                          <a:pt x="2706" y="842"/>
                          <a:pt x="2619" y="785"/>
                          <a:pt x="2546" y="785"/>
                        </a:cubicBezTo>
                        <a:cubicBezTo>
                          <a:pt x="2490" y="785"/>
                          <a:pt x="2442" y="818"/>
                          <a:pt x="2408" y="933"/>
                        </a:cubicBezTo>
                        <a:cubicBezTo>
                          <a:pt x="2324" y="789"/>
                          <a:pt x="2180" y="731"/>
                          <a:pt x="2036" y="731"/>
                        </a:cubicBezTo>
                        <a:cubicBezTo>
                          <a:pt x="1939" y="731"/>
                          <a:pt x="1843" y="758"/>
                          <a:pt x="1766" y="802"/>
                        </a:cubicBezTo>
                        <a:cubicBezTo>
                          <a:pt x="1736" y="722"/>
                          <a:pt x="1666" y="672"/>
                          <a:pt x="1636" y="592"/>
                        </a:cubicBezTo>
                        <a:cubicBezTo>
                          <a:pt x="1515" y="602"/>
                          <a:pt x="1445" y="592"/>
                          <a:pt x="1355" y="682"/>
                        </a:cubicBezTo>
                        <a:lnTo>
                          <a:pt x="1274" y="602"/>
                        </a:lnTo>
                        <a:cubicBezTo>
                          <a:pt x="1254" y="612"/>
                          <a:pt x="1234" y="632"/>
                          <a:pt x="1224" y="652"/>
                        </a:cubicBezTo>
                        <a:cubicBezTo>
                          <a:pt x="1194" y="602"/>
                          <a:pt x="1124" y="552"/>
                          <a:pt x="1094" y="512"/>
                        </a:cubicBezTo>
                        <a:cubicBezTo>
                          <a:pt x="1064" y="542"/>
                          <a:pt x="984" y="582"/>
                          <a:pt x="953" y="612"/>
                        </a:cubicBezTo>
                        <a:cubicBezTo>
                          <a:pt x="833" y="431"/>
                          <a:pt x="763" y="351"/>
                          <a:pt x="552" y="351"/>
                        </a:cubicBezTo>
                        <a:cubicBezTo>
                          <a:pt x="492" y="391"/>
                          <a:pt x="452" y="401"/>
                          <a:pt x="402" y="431"/>
                        </a:cubicBezTo>
                        <a:cubicBezTo>
                          <a:pt x="392" y="431"/>
                          <a:pt x="362" y="371"/>
                          <a:pt x="352" y="361"/>
                        </a:cubicBezTo>
                        <a:cubicBezTo>
                          <a:pt x="332" y="411"/>
                          <a:pt x="291" y="461"/>
                          <a:pt x="281" y="512"/>
                        </a:cubicBezTo>
                        <a:cubicBezTo>
                          <a:pt x="221" y="451"/>
                          <a:pt x="151" y="451"/>
                          <a:pt x="111" y="411"/>
                        </a:cubicBezTo>
                        <a:cubicBezTo>
                          <a:pt x="31" y="542"/>
                          <a:pt x="1" y="702"/>
                          <a:pt x="21" y="863"/>
                        </a:cubicBezTo>
                        <a:cubicBezTo>
                          <a:pt x="41" y="1224"/>
                          <a:pt x="1" y="1685"/>
                          <a:pt x="322" y="2006"/>
                        </a:cubicBezTo>
                        <a:cubicBezTo>
                          <a:pt x="582" y="2247"/>
                          <a:pt x="1102" y="2368"/>
                          <a:pt x="1445" y="2368"/>
                        </a:cubicBezTo>
                        <a:cubicBezTo>
                          <a:pt x="1459" y="2368"/>
                          <a:pt x="1472" y="2368"/>
                          <a:pt x="1485" y="2367"/>
                        </a:cubicBezTo>
                        <a:cubicBezTo>
                          <a:pt x="1866" y="2347"/>
                          <a:pt x="2247" y="2277"/>
                          <a:pt x="2639" y="2277"/>
                        </a:cubicBezTo>
                        <a:cubicBezTo>
                          <a:pt x="3086" y="2277"/>
                          <a:pt x="3539" y="2324"/>
                          <a:pt x="3990" y="2324"/>
                        </a:cubicBezTo>
                        <a:cubicBezTo>
                          <a:pt x="4165" y="2324"/>
                          <a:pt x="4340" y="2317"/>
                          <a:pt x="4514" y="2297"/>
                        </a:cubicBezTo>
                        <a:cubicBezTo>
                          <a:pt x="5527" y="2187"/>
                          <a:pt x="6561" y="1816"/>
                          <a:pt x="7564" y="1585"/>
                        </a:cubicBezTo>
                        <a:cubicBezTo>
                          <a:pt x="7864" y="1525"/>
                          <a:pt x="8376" y="1545"/>
                          <a:pt x="8527" y="1254"/>
                        </a:cubicBezTo>
                        <a:cubicBezTo>
                          <a:pt x="8653" y="1025"/>
                          <a:pt x="8537" y="771"/>
                          <a:pt x="8325" y="771"/>
                        </a:cubicBezTo>
                        <a:cubicBezTo>
                          <a:pt x="8268" y="771"/>
                          <a:pt x="8204" y="790"/>
                          <a:pt x="8135" y="833"/>
                        </a:cubicBezTo>
                        <a:cubicBezTo>
                          <a:pt x="8115" y="752"/>
                          <a:pt x="8045" y="722"/>
                          <a:pt x="8015" y="672"/>
                        </a:cubicBezTo>
                        <a:cubicBezTo>
                          <a:pt x="7975" y="692"/>
                          <a:pt x="7955" y="722"/>
                          <a:pt x="7925" y="752"/>
                        </a:cubicBezTo>
                        <a:cubicBezTo>
                          <a:pt x="7925" y="732"/>
                          <a:pt x="7925" y="672"/>
                          <a:pt x="7905" y="652"/>
                        </a:cubicBezTo>
                        <a:cubicBezTo>
                          <a:pt x="7764" y="672"/>
                          <a:pt x="7624" y="722"/>
                          <a:pt x="7503" y="792"/>
                        </a:cubicBezTo>
                        <a:cubicBezTo>
                          <a:pt x="7473" y="772"/>
                          <a:pt x="7373" y="692"/>
                          <a:pt x="7353" y="672"/>
                        </a:cubicBezTo>
                        <a:cubicBezTo>
                          <a:pt x="7403" y="582"/>
                          <a:pt x="7393" y="461"/>
                          <a:pt x="7413" y="361"/>
                        </a:cubicBezTo>
                        <a:lnTo>
                          <a:pt x="7413" y="361"/>
                        </a:lnTo>
                        <a:cubicBezTo>
                          <a:pt x="7182" y="381"/>
                          <a:pt x="6962" y="512"/>
                          <a:pt x="6751" y="562"/>
                        </a:cubicBezTo>
                        <a:cubicBezTo>
                          <a:pt x="6721" y="542"/>
                          <a:pt x="6631" y="481"/>
                          <a:pt x="6611" y="451"/>
                        </a:cubicBezTo>
                        <a:cubicBezTo>
                          <a:pt x="6591" y="471"/>
                          <a:pt x="6581" y="502"/>
                          <a:pt x="6550" y="522"/>
                        </a:cubicBezTo>
                        <a:cubicBezTo>
                          <a:pt x="6664" y="296"/>
                          <a:pt x="6553" y="84"/>
                          <a:pt x="6404" y="84"/>
                        </a:cubicBezTo>
                        <a:cubicBezTo>
                          <a:pt x="6341" y="84"/>
                          <a:pt x="6272" y="122"/>
                          <a:pt x="6209" y="211"/>
                        </a:cubicBezTo>
                        <a:cubicBezTo>
                          <a:pt x="6139" y="70"/>
                          <a:pt x="6169" y="171"/>
                          <a:pt x="6069" y="90"/>
                        </a:cubicBezTo>
                        <a:cubicBezTo>
                          <a:pt x="6059" y="70"/>
                          <a:pt x="6059" y="10"/>
                          <a:pt x="60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9"/>
                  <p:cNvSpPr/>
                  <p:nvPr/>
                </p:nvSpPr>
                <p:spPr>
                  <a:xfrm>
                    <a:off x="1509858" y="4187703"/>
                    <a:ext cx="110242" cy="67452"/>
                  </a:xfrm>
                  <a:custGeom>
                    <a:avLst/>
                    <a:gdLst/>
                    <a:ahLst/>
                    <a:cxnLst/>
                    <a:rect l="l" t="t" r="r" b="b"/>
                    <a:pathLst>
                      <a:path w="2749" h="1682" extrusionOk="0">
                        <a:moveTo>
                          <a:pt x="1565" y="0"/>
                        </a:moveTo>
                        <a:cubicBezTo>
                          <a:pt x="1374" y="90"/>
                          <a:pt x="1114" y="60"/>
                          <a:pt x="1114" y="341"/>
                        </a:cubicBezTo>
                        <a:cubicBezTo>
                          <a:pt x="1094" y="331"/>
                          <a:pt x="1083" y="301"/>
                          <a:pt x="1063" y="291"/>
                        </a:cubicBezTo>
                        <a:cubicBezTo>
                          <a:pt x="783" y="421"/>
                          <a:pt x="672" y="502"/>
                          <a:pt x="642" y="843"/>
                        </a:cubicBezTo>
                        <a:cubicBezTo>
                          <a:pt x="576" y="722"/>
                          <a:pt x="470" y="667"/>
                          <a:pt x="372" y="667"/>
                        </a:cubicBezTo>
                        <a:cubicBezTo>
                          <a:pt x="232" y="667"/>
                          <a:pt x="107" y="779"/>
                          <a:pt x="131" y="973"/>
                        </a:cubicBezTo>
                        <a:cubicBezTo>
                          <a:pt x="101" y="943"/>
                          <a:pt x="70" y="913"/>
                          <a:pt x="50" y="883"/>
                        </a:cubicBezTo>
                        <a:cubicBezTo>
                          <a:pt x="50" y="953"/>
                          <a:pt x="0" y="1023"/>
                          <a:pt x="20" y="1123"/>
                        </a:cubicBezTo>
                        <a:cubicBezTo>
                          <a:pt x="30" y="1194"/>
                          <a:pt x="0" y="1254"/>
                          <a:pt x="10" y="1304"/>
                        </a:cubicBezTo>
                        <a:cubicBezTo>
                          <a:pt x="40" y="1384"/>
                          <a:pt x="60" y="1354"/>
                          <a:pt x="111" y="1414"/>
                        </a:cubicBezTo>
                        <a:cubicBezTo>
                          <a:pt x="161" y="1454"/>
                          <a:pt x="151" y="1515"/>
                          <a:pt x="221" y="1545"/>
                        </a:cubicBezTo>
                        <a:cubicBezTo>
                          <a:pt x="251" y="1560"/>
                          <a:pt x="291" y="1563"/>
                          <a:pt x="336" y="1563"/>
                        </a:cubicBezTo>
                        <a:cubicBezTo>
                          <a:pt x="384" y="1563"/>
                          <a:pt x="437" y="1559"/>
                          <a:pt x="486" y="1559"/>
                        </a:cubicBezTo>
                        <a:cubicBezTo>
                          <a:pt x="513" y="1559"/>
                          <a:pt x="539" y="1560"/>
                          <a:pt x="562" y="1565"/>
                        </a:cubicBezTo>
                        <a:cubicBezTo>
                          <a:pt x="831" y="1626"/>
                          <a:pt x="1153" y="1682"/>
                          <a:pt x="1452" y="1682"/>
                        </a:cubicBezTo>
                        <a:cubicBezTo>
                          <a:pt x="1543" y="1682"/>
                          <a:pt x="1631" y="1677"/>
                          <a:pt x="1715" y="1665"/>
                        </a:cubicBezTo>
                        <a:cubicBezTo>
                          <a:pt x="1796" y="1655"/>
                          <a:pt x="1866" y="1605"/>
                          <a:pt x="1946" y="1595"/>
                        </a:cubicBezTo>
                        <a:cubicBezTo>
                          <a:pt x="1961" y="1593"/>
                          <a:pt x="1977" y="1592"/>
                          <a:pt x="1993" y="1592"/>
                        </a:cubicBezTo>
                        <a:cubicBezTo>
                          <a:pt x="2061" y="1592"/>
                          <a:pt x="2134" y="1607"/>
                          <a:pt x="2207" y="1615"/>
                        </a:cubicBezTo>
                        <a:cubicBezTo>
                          <a:pt x="2387" y="1615"/>
                          <a:pt x="2528" y="1595"/>
                          <a:pt x="2648" y="1454"/>
                        </a:cubicBezTo>
                        <a:cubicBezTo>
                          <a:pt x="2688" y="1404"/>
                          <a:pt x="2749" y="1334"/>
                          <a:pt x="2729" y="1284"/>
                        </a:cubicBezTo>
                        <a:cubicBezTo>
                          <a:pt x="2718" y="1229"/>
                          <a:pt x="2696" y="1219"/>
                          <a:pt x="2668" y="1219"/>
                        </a:cubicBezTo>
                        <a:cubicBezTo>
                          <a:pt x="2653" y="1219"/>
                          <a:pt x="2635" y="1222"/>
                          <a:pt x="2618" y="1222"/>
                        </a:cubicBezTo>
                        <a:cubicBezTo>
                          <a:pt x="2604" y="1222"/>
                          <a:pt x="2591" y="1220"/>
                          <a:pt x="2578" y="1214"/>
                        </a:cubicBezTo>
                        <a:cubicBezTo>
                          <a:pt x="2594" y="1173"/>
                          <a:pt x="2557" y="1138"/>
                          <a:pt x="2521" y="1138"/>
                        </a:cubicBezTo>
                        <a:cubicBezTo>
                          <a:pt x="2513" y="1138"/>
                          <a:pt x="2505" y="1140"/>
                          <a:pt x="2498" y="1143"/>
                        </a:cubicBezTo>
                        <a:cubicBezTo>
                          <a:pt x="2468" y="1103"/>
                          <a:pt x="2448" y="1043"/>
                          <a:pt x="2468" y="993"/>
                        </a:cubicBezTo>
                        <a:cubicBezTo>
                          <a:pt x="2439" y="979"/>
                          <a:pt x="2421" y="965"/>
                          <a:pt x="2399" y="965"/>
                        </a:cubicBezTo>
                        <a:cubicBezTo>
                          <a:pt x="2389" y="965"/>
                          <a:pt x="2379" y="967"/>
                          <a:pt x="2367" y="973"/>
                        </a:cubicBezTo>
                        <a:lnTo>
                          <a:pt x="2387" y="953"/>
                        </a:lnTo>
                        <a:cubicBezTo>
                          <a:pt x="2365" y="927"/>
                          <a:pt x="2344" y="918"/>
                          <a:pt x="2324" y="918"/>
                        </a:cubicBezTo>
                        <a:cubicBezTo>
                          <a:pt x="2283" y="918"/>
                          <a:pt x="2247" y="956"/>
                          <a:pt x="2207" y="963"/>
                        </a:cubicBezTo>
                        <a:cubicBezTo>
                          <a:pt x="2187" y="973"/>
                          <a:pt x="2177" y="993"/>
                          <a:pt x="2157" y="993"/>
                        </a:cubicBezTo>
                        <a:cubicBezTo>
                          <a:pt x="2137" y="993"/>
                          <a:pt x="2087" y="963"/>
                          <a:pt x="2056" y="963"/>
                        </a:cubicBezTo>
                        <a:cubicBezTo>
                          <a:pt x="2117" y="933"/>
                          <a:pt x="2247" y="742"/>
                          <a:pt x="2107" y="732"/>
                        </a:cubicBezTo>
                        <a:cubicBezTo>
                          <a:pt x="2127" y="702"/>
                          <a:pt x="2127" y="682"/>
                          <a:pt x="2157" y="652"/>
                        </a:cubicBezTo>
                        <a:cubicBezTo>
                          <a:pt x="2137" y="612"/>
                          <a:pt x="2087" y="602"/>
                          <a:pt x="2056" y="592"/>
                        </a:cubicBezTo>
                        <a:cubicBezTo>
                          <a:pt x="2077" y="542"/>
                          <a:pt x="2107" y="502"/>
                          <a:pt x="2127" y="461"/>
                        </a:cubicBezTo>
                        <a:lnTo>
                          <a:pt x="2127" y="451"/>
                        </a:lnTo>
                        <a:cubicBezTo>
                          <a:pt x="2107" y="471"/>
                          <a:pt x="2097" y="502"/>
                          <a:pt x="2066" y="522"/>
                        </a:cubicBezTo>
                        <a:cubicBezTo>
                          <a:pt x="2180" y="296"/>
                          <a:pt x="2069" y="84"/>
                          <a:pt x="1920" y="84"/>
                        </a:cubicBezTo>
                        <a:cubicBezTo>
                          <a:pt x="1857" y="84"/>
                          <a:pt x="1788" y="122"/>
                          <a:pt x="1725" y="211"/>
                        </a:cubicBezTo>
                        <a:cubicBezTo>
                          <a:pt x="1655" y="70"/>
                          <a:pt x="1685" y="171"/>
                          <a:pt x="1585" y="90"/>
                        </a:cubicBezTo>
                        <a:cubicBezTo>
                          <a:pt x="1575" y="70"/>
                          <a:pt x="1575" y="10"/>
                          <a:pt x="15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9"/>
                  <p:cNvSpPr/>
                  <p:nvPr/>
                </p:nvSpPr>
                <p:spPr>
                  <a:xfrm>
                    <a:off x="1255200" y="4198531"/>
                    <a:ext cx="110282" cy="67493"/>
                  </a:xfrm>
                  <a:custGeom>
                    <a:avLst/>
                    <a:gdLst/>
                    <a:ahLst/>
                    <a:cxnLst/>
                    <a:rect l="l" t="t" r="r" b="b"/>
                    <a:pathLst>
                      <a:path w="2750" h="1683" extrusionOk="0">
                        <a:moveTo>
                          <a:pt x="1566" y="1"/>
                        </a:moveTo>
                        <a:cubicBezTo>
                          <a:pt x="1385" y="101"/>
                          <a:pt x="1124" y="61"/>
                          <a:pt x="1124" y="342"/>
                        </a:cubicBezTo>
                        <a:cubicBezTo>
                          <a:pt x="1104" y="332"/>
                          <a:pt x="1094" y="302"/>
                          <a:pt x="1074" y="302"/>
                        </a:cubicBezTo>
                        <a:cubicBezTo>
                          <a:pt x="793" y="432"/>
                          <a:pt x="683" y="502"/>
                          <a:pt x="643" y="843"/>
                        </a:cubicBezTo>
                        <a:cubicBezTo>
                          <a:pt x="581" y="725"/>
                          <a:pt x="478" y="671"/>
                          <a:pt x="380" y="671"/>
                        </a:cubicBezTo>
                        <a:cubicBezTo>
                          <a:pt x="238" y="671"/>
                          <a:pt x="108" y="784"/>
                          <a:pt x="131" y="974"/>
                        </a:cubicBezTo>
                        <a:cubicBezTo>
                          <a:pt x="111" y="954"/>
                          <a:pt x="81" y="914"/>
                          <a:pt x="61" y="894"/>
                        </a:cubicBezTo>
                        <a:cubicBezTo>
                          <a:pt x="61" y="954"/>
                          <a:pt x="1" y="1034"/>
                          <a:pt x="21" y="1134"/>
                        </a:cubicBezTo>
                        <a:lnTo>
                          <a:pt x="21" y="1124"/>
                        </a:lnTo>
                        <a:lnTo>
                          <a:pt x="21" y="1124"/>
                        </a:lnTo>
                        <a:cubicBezTo>
                          <a:pt x="31" y="1194"/>
                          <a:pt x="11" y="1255"/>
                          <a:pt x="21" y="1305"/>
                        </a:cubicBezTo>
                        <a:cubicBezTo>
                          <a:pt x="51" y="1385"/>
                          <a:pt x="71" y="1355"/>
                          <a:pt x="121" y="1415"/>
                        </a:cubicBezTo>
                        <a:cubicBezTo>
                          <a:pt x="161" y="1455"/>
                          <a:pt x="161" y="1515"/>
                          <a:pt x="222" y="1546"/>
                        </a:cubicBezTo>
                        <a:cubicBezTo>
                          <a:pt x="255" y="1560"/>
                          <a:pt x="298" y="1564"/>
                          <a:pt x="344" y="1564"/>
                        </a:cubicBezTo>
                        <a:cubicBezTo>
                          <a:pt x="394" y="1564"/>
                          <a:pt x="448" y="1560"/>
                          <a:pt x="497" y="1560"/>
                        </a:cubicBezTo>
                        <a:cubicBezTo>
                          <a:pt x="524" y="1560"/>
                          <a:pt x="550" y="1561"/>
                          <a:pt x="573" y="1566"/>
                        </a:cubicBezTo>
                        <a:cubicBezTo>
                          <a:pt x="842" y="1627"/>
                          <a:pt x="1164" y="1683"/>
                          <a:pt x="1462" y="1683"/>
                        </a:cubicBezTo>
                        <a:cubicBezTo>
                          <a:pt x="1553" y="1683"/>
                          <a:pt x="1642" y="1678"/>
                          <a:pt x="1726" y="1666"/>
                        </a:cubicBezTo>
                        <a:cubicBezTo>
                          <a:pt x="1806" y="1656"/>
                          <a:pt x="1877" y="1616"/>
                          <a:pt x="1947" y="1596"/>
                        </a:cubicBezTo>
                        <a:cubicBezTo>
                          <a:pt x="1964" y="1594"/>
                          <a:pt x="1981" y="1593"/>
                          <a:pt x="1998" y="1593"/>
                        </a:cubicBezTo>
                        <a:cubicBezTo>
                          <a:pt x="2071" y="1593"/>
                          <a:pt x="2143" y="1608"/>
                          <a:pt x="2208" y="1616"/>
                        </a:cubicBezTo>
                        <a:cubicBezTo>
                          <a:pt x="2229" y="1617"/>
                          <a:pt x="2250" y="1618"/>
                          <a:pt x="2271" y="1618"/>
                        </a:cubicBezTo>
                        <a:cubicBezTo>
                          <a:pt x="2430" y="1618"/>
                          <a:pt x="2551" y="1580"/>
                          <a:pt x="2649" y="1455"/>
                        </a:cubicBezTo>
                        <a:cubicBezTo>
                          <a:pt x="2689" y="1405"/>
                          <a:pt x="2749" y="1345"/>
                          <a:pt x="2739" y="1285"/>
                        </a:cubicBezTo>
                        <a:cubicBezTo>
                          <a:pt x="2730" y="1232"/>
                          <a:pt x="2709" y="1221"/>
                          <a:pt x="2682" y="1221"/>
                        </a:cubicBezTo>
                        <a:cubicBezTo>
                          <a:pt x="2660" y="1221"/>
                          <a:pt x="2635" y="1228"/>
                          <a:pt x="2608" y="1228"/>
                        </a:cubicBezTo>
                        <a:cubicBezTo>
                          <a:pt x="2599" y="1228"/>
                          <a:pt x="2589" y="1227"/>
                          <a:pt x="2579" y="1225"/>
                        </a:cubicBezTo>
                        <a:cubicBezTo>
                          <a:pt x="2603" y="1175"/>
                          <a:pt x="2567" y="1139"/>
                          <a:pt x="2526" y="1139"/>
                        </a:cubicBezTo>
                        <a:cubicBezTo>
                          <a:pt x="2517" y="1139"/>
                          <a:pt x="2507" y="1141"/>
                          <a:pt x="2498" y="1144"/>
                        </a:cubicBezTo>
                        <a:cubicBezTo>
                          <a:pt x="2468" y="1104"/>
                          <a:pt x="2458" y="1044"/>
                          <a:pt x="2468" y="994"/>
                        </a:cubicBezTo>
                        <a:cubicBezTo>
                          <a:pt x="2449" y="981"/>
                          <a:pt x="2434" y="968"/>
                          <a:pt x="2416" y="968"/>
                        </a:cubicBezTo>
                        <a:cubicBezTo>
                          <a:pt x="2405" y="968"/>
                          <a:pt x="2393" y="973"/>
                          <a:pt x="2378" y="984"/>
                        </a:cubicBezTo>
                        <a:lnTo>
                          <a:pt x="2388" y="954"/>
                        </a:lnTo>
                        <a:cubicBezTo>
                          <a:pt x="2369" y="928"/>
                          <a:pt x="2351" y="919"/>
                          <a:pt x="2333" y="919"/>
                        </a:cubicBezTo>
                        <a:cubicBezTo>
                          <a:pt x="2295" y="919"/>
                          <a:pt x="2258" y="960"/>
                          <a:pt x="2218" y="974"/>
                        </a:cubicBezTo>
                        <a:cubicBezTo>
                          <a:pt x="2198" y="974"/>
                          <a:pt x="2188" y="994"/>
                          <a:pt x="2167" y="994"/>
                        </a:cubicBezTo>
                        <a:cubicBezTo>
                          <a:pt x="2147" y="994"/>
                          <a:pt x="2097" y="964"/>
                          <a:pt x="2067" y="964"/>
                        </a:cubicBezTo>
                        <a:cubicBezTo>
                          <a:pt x="2127" y="934"/>
                          <a:pt x="2258" y="743"/>
                          <a:pt x="2117" y="733"/>
                        </a:cubicBezTo>
                        <a:cubicBezTo>
                          <a:pt x="2137" y="703"/>
                          <a:pt x="2137" y="683"/>
                          <a:pt x="2167" y="653"/>
                        </a:cubicBezTo>
                        <a:cubicBezTo>
                          <a:pt x="2147" y="613"/>
                          <a:pt x="2097" y="603"/>
                          <a:pt x="2057" y="593"/>
                        </a:cubicBezTo>
                        <a:cubicBezTo>
                          <a:pt x="2087" y="542"/>
                          <a:pt x="2107" y="502"/>
                          <a:pt x="2137" y="462"/>
                        </a:cubicBezTo>
                        <a:lnTo>
                          <a:pt x="2127" y="462"/>
                        </a:lnTo>
                        <a:cubicBezTo>
                          <a:pt x="2107" y="482"/>
                          <a:pt x="2107" y="512"/>
                          <a:pt x="2077" y="522"/>
                        </a:cubicBezTo>
                        <a:cubicBezTo>
                          <a:pt x="2189" y="298"/>
                          <a:pt x="2076" y="89"/>
                          <a:pt x="1930" y="89"/>
                        </a:cubicBezTo>
                        <a:cubicBezTo>
                          <a:pt x="1866" y="89"/>
                          <a:pt x="1797" y="128"/>
                          <a:pt x="1736" y="222"/>
                        </a:cubicBezTo>
                        <a:cubicBezTo>
                          <a:pt x="1656" y="71"/>
                          <a:pt x="1696" y="171"/>
                          <a:pt x="1586" y="91"/>
                        </a:cubicBezTo>
                        <a:cubicBezTo>
                          <a:pt x="1586" y="71"/>
                          <a:pt x="1586" y="21"/>
                          <a:pt x="1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9"/>
                  <p:cNvSpPr/>
                  <p:nvPr/>
                </p:nvSpPr>
                <p:spPr>
                  <a:xfrm>
                    <a:off x="1510259" y="4187703"/>
                    <a:ext cx="70019" cy="44273"/>
                  </a:xfrm>
                  <a:custGeom>
                    <a:avLst/>
                    <a:gdLst/>
                    <a:ahLst/>
                    <a:cxnLst/>
                    <a:rect l="l" t="t" r="r" b="b"/>
                    <a:pathLst>
                      <a:path w="1746" h="1104" extrusionOk="0">
                        <a:moveTo>
                          <a:pt x="1555" y="0"/>
                        </a:moveTo>
                        <a:cubicBezTo>
                          <a:pt x="1364" y="90"/>
                          <a:pt x="1104" y="60"/>
                          <a:pt x="1104" y="341"/>
                        </a:cubicBezTo>
                        <a:cubicBezTo>
                          <a:pt x="1084" y="331"/>
                          <a:pt x="1073" y="301"/>
                          <a:pt x="1053" y="291"/>
                        </a:cubicBezTo>
                        <a:cubicBezTo>
                          <a:pt x="773" y="421"/>
                          <a:pt x="662" y="502"/>
                          <a:pt x="632" y="843"/>
                        </a:cubicBezTo>
                        <a:cubicBezTo>
                          <a:pt x="566" y="722"/>
                          <a:pt x="460" y="667"/>
                          <a:pt x="362" y="667"/>
                        </a:cubicBezTo>
                        <a:cubicBezTo>
                          <a:pt x="222" y="667"/>
                          <a:pt x="97" y="779"/>
                          <a:pt x="121" y="973"/>
                        </a:cubicBezTo>
                        <a:cubicBezTo>
                          <a:pt x="91" y="943"/>
                          <a:pt x="60" y="913"/>
                          <a:pt x="40" y="883"/>
                        </a:cubicBezTo>
                        <a:cubicBezTo>
                          <a:pt x="40" y="943"/>
                          <a:pt x="0" y="1013"/>
                          <a:pt x="0" y="1103"/>
                        </a:cubicBezTo>
                        <a:cubicBezTo>
                          <a:pt x="20" y="1073"/>
                          <a:pt x="50" y="1043"/>
                          <a:pt x="80" y="1023"/>
                        </a:cubicBezTo>
                        <a:cubicBezTo>
                          <a:pt x="103" y="1012"/>
                          <a:pt x="122" y="1007"/>
                          <a:pt x="138" y="1007"/>
                        </a:cubicBezTo>
                        <a:cubicBezTo>
                          <a:pt x="208" y="1007"/>
                          <a:pt x="232" y="1093"/>
                          <a:pt x="321" y="1093"/>
                        </a:cubicBezTo>
                        <a:cubicBezTo>
                          <a:pt x="321" y="993"/>
                          <a:pt x="331" y="933"/>
                          <a:pt x="422" y="893"/>
                        </a:cubicBezTo>
                        <a:cubicBezTo>
                          <a:pt x="432" y="893"/>
                          <a:pt x="452" y="913"/>
                          <a:pt x="472" y="913"/>
                        </a:cubicBezTo>
                        <a:cubicBezTo>
                          <a:pt x="499" y="904"/>
                          <a:pt x="526" y="861"/>
                          <a:pt x="554" y="861"/>
                        </a:cubicBezTo>
                        <a:cubicBezTo>
                          <a:pt x="557" y="861"/>
                          <a:pt x="559" y="862"/>
                          <a:pt x="562" y="863"/>
                        </a:cubicBezTo>
                        <a:cubicBezTo>
                          <a:pt x="599" y="863"/>
                          <a:pt x="593" y="924"/>
                          <a:pt x="633" y="924"/>
                        </a:cubicBezTo>
                        <a:cubicBezTo>
                          <a:pt x="636" y="924"/>
                          <a:pt x="639" y="923"/>
                          <a:pt x="642" y="923"/>
                        </a:cubicBezTo>
                        <a:cubicBezTo>
                          <a:pt x="682" y="913"/>
                          <a:pt x="672" y="802"/>
                          <a:pt x="692" y="762"/>
                        </a:cubicBezTo>
                        <a:cubicBezTo>
                          <a:pt x="742" y="672"/>
                          <a:pt x="853" y="652"/>
                          <a:pt x="923" y="612"/>
                        </a:cubicBezTo>
                        <a:cubicBezTo>
                          <a:pt x="973" y="592"/>
                          <a:pt x="1003" y="542"/>
                          <a:pt x="1073" y="522"/>
                        </a:cubicBezTo>
                        <a:cubicBezTo>
                          <a:pt x="1174" y="502"/>
                          <a:pt x="1174" y="532"/>
                          <a:pt x="1244" y="421"/>
                        </a:cubicBezTo>
                        <a:cubicBezTo>
                          <a:pt x="1267" y="375"/>
                          <a:pt x="1255" y="328"/>
                          <a:pt x="1299" y="328"/>
                        </a:cubicBezTo>
                        <a:cubicBezTo>
                          <a:pt x="1312" y="328"/>
                          <a:pt x="1329" y="332"/>
                          <a:pt x="1354" y="341"/>
                        </a:cubicBezTo>
                        <a:cubicBezTo>
                          <a:pt x="1330" y="242"/>
                          <a:pt x="1386" y="157"/>
                          <a:pt x="1479" y="157"/>
                        </a:cubicBezTo>
                        <a:cubicBezTo>
                          <a:pt x="1499" y="157"/>
                          <a:pt x="1521" y="161"/>
                          <a:pt x="1545" y="171"/>
                        </a:cubicBezTo>
                        <a:cubicBezTo>
                          <a:pt x="1575" y="181"/>
                          <a:pt x="1595" y="221"/>
                          <a:pt x="1635" y="231"/>
                        </a:cubicBezTo>
                        <a:cubicBezTo>
                          <a:pt x="1639" y="233"/>
                          <a:pt x="1645" y="234"/>
                          <a:pt x="1652" y="234"/>
                        </a:cubicBezTo>
                        <a:cubicBezTo>
                          <a:pt x="1669" y="234"/>
                          <a:pt x="1695" y="228"/>
                          <a:pt x="1719" y="228"/>
                        </a:cubicBezTo>
                        <a:cubicBezTo>
                          <a:pt x="1728" y="228"/>
                          <a:pt x="1737" y="229"/>
                          <a:pt x="1746" y="231"/>
                        </a:cubicBezTo>
                        <a:lnTo>
                          <a:pt x="1736" y="191"/>
                        </a:lnTo>
                        <a:lnTo>
                          <a:pt x="1715" y="211"/>
                        </a:lnTo>
                        <a:cubicBezTo>
                          <a:pt x="1645" y="70"/>
                          <a:pt x="1675" y="171"/>
                          <a:pt x="1575" y="90"/>
                        </a:cubicBezTo>
                        <a:cubicBezTo>
                          <a:pt x="1565" y="70"/>
                          <a:pt x="1565" y="10"/>
                          <a:pt x="1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 name="Google Shape;530;p9"/>
                <p:cNvGrpSpPr/>
                <p:nvPr/>
              </p:nvGrpSpPr>
              <p:grpSpPr>
                <a:xfrm rot="-575426">
                  <a:off x="4977464" y="4241675"/>
                  <a:ext cx="824216" cy="233743"/>
                  <a:chOff x="2436564" y="2774658"/>
                  <a:chExt cx="737475" cy="209143"/>
                </a:xfrm>
              </p:grpSpPr>
              <p:sp>
                <p:nvSpPr>
                  <p:cNvPr id="531" name="Google Shape;531;p9"/>
                  <p:cNvSpPr/>
                  <p:nvPr/>
                </p:nvSpPr>
                <p:spPr>
                  <a:xfrm>
                    <a:off x="2436564" y="2775028"/>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9"/>
                  <p:cNvSpPr/>
                  <p:nvPr/>
                </p:nvSpPr>
                <p:spPr>
                  <a:xfrm rot="-293525">
                    <a:off x="2946011" y="2783857"/>
                    <a:ext cx="222094" cy="148664"/>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9"/>
                  <p:cNvSpPr/>
                  <p:nvPr/>
                </p:nvSpPr>
                <p:spPr>
                  <a:xfrm>
                    <a:off x="2530687" y="2788623"/>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9"/>
                  <p:cNvSpPr/>
                  <p:nvPr/>
                </p:nvSpPr>
                <p:spPr>
                  <a:xfrm>
                    <a:off x="2874784" y="2820106"/>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9"/>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 name="Google Shape;536;p9"/>
                <p:cNvGrpSpPr/>
                <p:nvPr/>
              </p:nvGrpSpPr>
              <p:grpSpPr>
                <a:xfrm rot="-263875">
                  <a:off x="5836717" y="4098665"/>
                  <a:ext cx="813287" cy="233323"/>
                  <a:chOff x="2447923" y="2707800"/>
                  <a:chExt cx="727715" cy="208774"/>
                </a:xfrm>
              </p:grpSpPr>
              <p:sp>
                <p:nvSpPr>
                  <p:cNvPr id="537" name="Google Shape;537;p9"/>
                  <p:cNvSpPr/>
                  <p:nvPr/>
                </p:nvSpPr>
                <p:spPr>
                  <a:xfrm>
                    <a:off x="2447923" y="2707800"/>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9"/>
                  <p:cNvSpPr/>
                  <p:nvPr/>
                </p:nvSpPr>
                <p:spPr>
                  <a:xfrm>
                    <a:off x="2953550" y="2749147"/>
                    <a:ext cx="222088" cy="148660"/>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9"/>
                  <p:cNvSpPr/>
                  <p:nvPr/>
                </p:nvSpPr>
                <p:spPr>
                  <a:xfrm>
                    <a:off x="2542046" y="2721395"/>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9"/>
                  <p:cNvSpPr/>
                  <p:nvPr/>
                </p:nvSpPr>
                <p:spPr>
                  <a:xfrm>
                    <a:off x="2871498" y="2774853"/>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9"/>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2" name="Google Shape;542;p9"/>
              <p:cNvGrpSpPr/>
              <p:nvPr/>
            </p:nvGrpSpPr>
            <p:grpSpPr>
              <a:xfrm rot="-319721" flipH="1">
                <a:off x="-32747" y="4097200"/>
                <a:ext cx="4320225" cy="935963"/>
                <a:chOff x="4963752" y="4000536"/>
                <a:chExt cx="2501340" cy="541907"/>
              </a:xfrm>
            </p:grpSpPr>
            <p:sp>
              <p:nvSpPr>
                <p:cNvPr id="543" name="Google Shape;543;p9"/>
                <p:cNvSpPr/>
                <p:nvPr/>
              </p:nvSpPr>
              <p:spPr>
                <a:xfrm>
                  <a:off x="5654130" y="4242777"/>
                  <a:ext cx="302221" cy="80900"/>
                </a:xfrm>
                <a:custGeom>
                  <a:avLst/>
                  <a:gdLst/>
                  <a:ahLst/>
                  <a:cxnLst/>
                  <a:rect l="l" t="t" r="r" b="b"/>
                  <a:pathLst>
                    <a:path w="6743" h="1805" extrusionOk="0">
                      <a:moveTo>
                        <a:pt x="3531" y="1"/>
                      </a:moveTo>
                      <a:cubicBezTo>
                        <a:pt x="3435" y="1"/>
                        <a:pt x="3356" y="63"/>
                        <a:pt x="3341" y="228"/>
                      </a:cubicBezTo>
                      <a:cubicBezTo>
                        <a:pt x="3310" y="178"/>
                        <a:pt x="3270" y="97"/>
                        <a:pt x="3210" y="77"/>
                      </a:cubicBezTo>
                      <a:cubicBezTo>
                        <a:pt x="3189" y="66"/>
                        <a:pt x="3168" y="60"/>
                        <a:pt x="3146" y="60"/>
                      </a:cubicBezTo>
                      <a:cubicBezTo>
                        <a:pt x="2960" y="60"/>
                        <a:pt x="2757" y="455"/>
                        <a:pt x="2739" y="689"/>
                      </a:cubicBezTo>
                      <a:cubicBezTo>
                        <a:pt x="2679" y="639"/>
                        <a:pt x="2608" y="649"/>
                        <a:pt x="2548" y="629"/>
                      </a:cubicBezTo>
                      <a:cubicBezTo>
                        <a:pt x="2548" y="689"/>
                        <a:pt x="2518" y="739"/>
                        <a:pt x="2528" y="799"/>
                      </a:cubicBezTo>
                      <a:cubicBezTo>
                        <a:pt x="2433" y="745"/>
                        <a:pt x="2320" y="618"/>
                        <a:pt x="2226" y="618"/>
                      </a:cubicBezTo>
                      <a:cubicBezTo>
                        <a:pt x="2181" y="618"/>
                        <a:pt x="2139" y="648"/>
                        <a:pt x="2107" y="729"/>
                      </a:cubicBezTo>
                      <a:cubicBezTo>
                        <a:pt x="2028" y="662"/>
                        <a:pt x="1946" y="607"/>
                        <a:pt x="1872" y="607"/>
                      </a:cubicBezTo>
                      <a:cubicBezTo>
                        <a:pt x="1814" y="607"/>
                        <a:pt x="1760" y="641"/>
                        <a:pt x="1716" y="729"/>
                      </a:cubicBezTo>
                      <a:cubicBezTo>
                        <a:pt x="1655" y="654"/>
                        <a:pt x="1520" y="470"/>
                        <a:pt x="1428" y="470"/>
                      </a:cubicBezTo>
                      <a:cubicBezTo>
                        <a:pt x="1398" y="470"/>
                        <a:pt x="1372" y="489"/>
                        <a:pt x="1354" y="539"/>
                      </a:cubicBezTo>
                      <a:cubicBezTo>
                        <a:pt x="1320" y="445"/>
                        <a:pt x="1273" y="407"/>
                        <a:pt x="1220" y="407"/>
                      </a:cubicBezTo>
                      <a:cubicBezTo>
                        <a:pt x="1166" y="407"/>
                        <a:pt x="1105" y="447"/>
                        <a:pt x="1044" y="509"/>
                      </a:cubicBezTo>
                      <a:cubicBezTo>
                        <a:pt x="953" y="408"/>
                        <a:pt x="893" y="278"/>
                        <a:pt x="763" y="258"/>
                      </a:cubicBezTo>
                      <a:cubicBezTo>
                        <a:pt x="760" y="257"/>
                        <a:pt x="757" y="257"/>
                        <a:pt x="754" y="257"/>
                      </a:cubicBezTo>
                      <a:cubicBezTo>
                        <a:pt x="678" y="257"/>
                        <a:pt x="620" y="381"/>
                        <a:pt x="562" y="448"/>
                      </a:cubicBezTo>
                      <a:cubicBezTo>
                        <a:pt x="527" y="421"/>
                        <a:pt x="494" y="409"/>
                        <a:pt x="463" y="409"/>
                      </a:cubicBezTo>
                      <a:cubicBezTo>
                        <a:pt x="335" y="409"/>
                        <a:pt x="245" y="612"/>
                        <a:pt x="221" y="749"/>
                      </a:cubicBezTo>
                      <a:cubicBezTo>
                        <a:pt x="0" y="890"/>
                        <a:pt x="161" y="1221"/>
                        <a:pt x="341" y="1361"/>
                      </a:cubicBezTo>
                      <a:cubicBezTo>
                        <a:pt x="552" y="1522"/>
                        <a:pt x="893" y="1522"/>
                        <a:pt x="1134" y="1532"/>
                      </a:cubicBezTo>
                      <a:cubicBezTo>
                        <a:pt x="1675" y="1572"/>
                        <a:pt x="2207" y="1702"/>
                        <a:pt x="2749" y="1772"/>
                      </a:cubicBezTo>
                      <a:cubicBezTo>
                        <a:pt x="2920" y="1795"/>
                        <a:pt x="3090" y="1805"/>
                        <a:pt x="3261" y="1805"/>
                      </a:cubicBezTo>
                      <a:cubicBezTo>
                        <a:pt x="3983" y="1805"/>
                        <a:pt x="4707" y="1636"/>
                        <a:pt x="5437" y="1612"/>
                      </a:cubicBezTo>
                      <a:cubicBezTo>
                        <a:pt x="5668" y="1602"/>
                        <a:pt x="6671" y="1652"/>
                        <a:pt x="6711" y="1211"/>
                      </a:cubicBezTo>
                      <a:cubicBezTo>
                        <a:pt x="6742" y="951"/>
                        <a:pt x="6421" y="684"/>
                        <a:pt x="6180" y="684"/>
                      </a:cubicBezTo>
                      <a:cubicBezTo>
                        <a:pt x="6114" y="684"/>
                        <a:pt x="6054" y="704"/>
                        <a:pt x="6009" y="749"/>
                      </a:cubicBezTo>
                      <a:cubicBezTo>
                        <a:pt x="5967" y="642"/>
                        <a:pt x="5872" y="602"/>
                        <a:pt x="5763" y="602"/>
                      </a:cubicBezTo>
                      <a:cubicBezTo>
                        <a:pt x="5586" y="602"/>
                        <a:pt x="5373" y="706"/>
                        <a:pt x="5286" y="799"/>
                      </a:cubicBezTo>
                      <a:cubicBezTo>
                        <a:pt x="5216" y="736"/>
                        <a:pt x="5127" y="693"/>
                        <a:pt x="5042" y="693"/>
                      </a:cubicBezTo>
                      <a:cubicBezTo>
                        <a:pt x="5005" y="693"/>
                        <a:pt x="4969" y="701"/>
                        <a:pt x="4935" y="719"/>
                      </a:cubicBezTo>
                      <a:cubicBezTo>
                        <a:pt x="4888" y="636"/>
                        <a:pt x="4792" y="557"/>
                        <a:pt x="4715" y="557"/>
                      </a:cubicBezTo>
                      <a:cubicBezTo>
                        <a:pt x="4661" y="557"/>
                        <a:pt x="4617" y="596"/>
                        <a:pt x="4604" y="699"/>
                      </a:cubicBezTo>
                      <a:cubicBezTo>
                        <a:pt x="4566" y="544"/>
                        <a:pt x="4454" y="485"/>
                        <a:pt x="4327" y="485"/>
                      </a:cubicBezTo>
                      <a:cubicBezTo>
                        <a:pt x="4290" y="485"/>
                        <a:pt x="4252" y="489"/>
                        <a:pt x="4213" y="498"/>
                      </a:cubicBezTo>
                      <a:cubicBezTo>
                        <a:pt x="4223" y="353"/>
                        <a:pt x="4046" y="227"/>
                        <a:pt x="3926" y="227"/>
                      </a:cubicBezTo>
                      <a:cubicBezTo>
                        <a:pt x="3921" y="227"/>
                        <a:pt x="3917" y="227"/>
                        <a:pt x="3912" y="228"/>
                      </a:cubicBezTo>
                      <a:lnTo>
                        <a:pt x="3932" y="298"/>
                      </a:lnTo>
                      <a:cubicBezTo>
                        <a:pt x="3871" y="151"/>
                        <a:pt x="3680" y="1"/>
                        <a:pt x="3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 name="Google Shape;544;p9"/>
                <p:cNvGrpSpPr/>
                <p:nvPr/>
              </p:nvGrpSpPr>
              <p:grpSpPr>
                <a:xfrm rot="-278360">
                  <a:off x="6533282" y="4037668"/>
                  <a:ext cx="925757" cy="187175"/>
                  <a:chOff x="1255200" y="4115196"/>
                  <a:chExt cx="828298" cy="167470"/>
                </a:xfrm>
              </p:grpSpPr>
              <p:sp>
                <p:nvSpPr>
                  <p:cNvPr id="545" name="Google Shape;545;p9"/>
                  <p:cNvSpPr/>
                  <p:nvPr/>
                </p:nvSpPr>
                <p:spPr>
                  <a:xfrm>
                    <a:off x="1806305" y="4141304"/>
                    <a:ext cx="203600" cy="110522"/>
                  </a:xfrm>
                  <a:custGeom>
                    <a:avLst/>
                    <a:gdLst/>
                    <a:ahLst/>
                    <a:cxnLst/>
                    <a:rect l="l" t="t" r="r" b="b"/>
                    <a:pathLst>
                      <a:path w="5077" h="2756" extrusionOk="0">
                        <a:moveTo>
                          <a:pt x="4069" y="1"/>
                        </a:moveTo>
                        <a:cubicBezTo>
                          <a:pt x="3971" y="1"/>
                          <a:pt x="3853" y="67"/>
                          <a:pt x="3762" y="224"/>
                        </a:cubicBezTo>
                        <a:cubicBezTo>
                          <a:pt x="3742" y="204"/>
                          <a:pt x="3732" y="174"/>
                          <a:pt x="3712" y="154"/>
                        </a:cubicBezTo>
                        <a:cubicBezTo>
                          <a:pt x="3632" y="224"/>
                          <a:pt x="3562" y="324"/>
                          <a:pt x="3511" y="425"/>
                        </a:cubicBezTo>
                        <a:cubicBezTo>
                          <a:pt x="3478" y="387"/>
                          <a:pt x="3447" y="371"/>
                          <a:pt x="3417" y="371"/>
                        </a:cubicBezTo>
                        <a:cubicBezTo>
                          <a:pt x="3240" y="371"/>
                          <a:pt x="3124" y="949"/>
                          <a:pt x="3090" y="1087"/>
                        </a:cubicBezTo>
                        <a:cubicBezTo>
                          <a:pt x="3054" y="997"/>
                          <a:pt x="2994" y="923"/>
                          <a:pt x="2910" y="923"/>
                        </a:cubicBezTo>
                        <a:cubicBezTo>
                          <a:pt x="2900" y="923"/>
                          <a:pt x="2890" y="924"/>
                          <a:pt x="2879" y="926"/>
                        </a:cubicBezTo>
                        <a:cubicBezTo>
                          <a:pt x="2739" y="966"/>
                          <a:pt x="2719" y="1137"/>
                          <a:pt x="2719" y="1368"/>
                        </a:cubicBezTo>
                        <a:cubicBezTo>
                          <a:pt x="2729" y="1608"/>
                          <a:pt x="2849" y="1699"/>
                          <a:pt x="2859" y="1939"/>
                        </a:cubicBezTo>
                        <a:cubicBezTo>
                          <a:pt x="2830" y="1916"/>
                          <a:pt x="2808" y="1906"/>
                          <a:pt x="2784" y="1906"/>
                        </a:cubicBezTo>
                        <a:cubicBezTo>
                          <a:pt x="2767" y="1906"/>
                          <a:pt x="2750" y="1911"/>
                          <a:pt x="2729" y="1919"/>
                        </a:cubicBezTo>
                        <a:cubicBezTo>
                          <a:pt x="2619" y="1959"/>
                          <a:pt x="2669" y="2030"/>
                          <a:pt x="2639" y="2090"/>
                        </a:cubicBezTo>
                        <a:cubicBezTo>
                          <a:pt x="2619" y="2058"/>
                          <a:pt x="2573" y="2045"/>
                          <a:pt x="2523" y="2045"/>
                        </a:cubicBezTo>
                        <a:cubicBezTo>
                          <a:pt x="2447" y="2045"/>
                          <a:pt x="2362" y="2074"/>
                          <a:pt x="2338" y="2110"/>
                        </a:cubicBezTo>
                        <a:cubicBezTo>
                          <a:pt x="2299" y="1983"/>
                          <a:pt x="2317" y="1829"/>
                          <a:pt x="2208" y="1829"/>
                        </a:cubicBezTo>
                        <a:cubicBezTo>
                          <a:pt x="2204" y="1829"/>
                          <a:pt x="2201" y="1829"/>
                          <a:pt x="2197" y="1829"/>
                        </a:cubicBezTo>
                        <a:cubicBezTo>
                          <a:pt x="2188" y="1829"/>
                          <a:pt x="2179" y="1830"/>
                          <a:pt x="2170" y="1830"/>
                        </a:cubicBezTo>
                        <a:cubicBezTo>
                          <a:pt x="2060" y="1830"/>
                          <a:pt x="1957" y="1804"/>
                          <a:pt x="1870" y="1804"/>
                        </a:cubicBezTo>
                        <a:cubicBezTo>
                          <a:pt x="1776" y="1804"/>
                          <a:pt x="1701" y="1834"/>
                          <a:pt x="1656" y="1959"/>
                        </a:cubicBezTo>
                        <a:cubicBezTo>
                          <a:pt x="1568" y="1928"/>
                          <a:pt x="1454" y="1882"/>
                          <a:pt x="1357" y="1882"/>
                        </a:cubicBezTo>
                        <a:cubicBezTo>
                          <a:pt x="1265" y="1882"/>
                          <a:pt x="1189" y="1923"/>
                          <a:pt x="1164" y="2060"/>
                        </a:cubicBezTo>
                        <a:cubicBezTo>
                          <a:pt x="1023" y="1978"/>
                          <a:pt x="942" y="1929"/>
                          <a:pt x="868" y="1929"/>
                        </a:cubicBezTo>
                        <a:cubicBezTo>
                          <a:pt x="779" y="1929"/>
                          <a:pt x="701" y="2000"/>
                          <a:pt x="542" y="2170"/>
                        </a:cubicBezTo>
                        <a:cubicBezTo>
                          <a:pt x="468" y="2111"/>
                          <a:pt x="401" y="2086"/>
                          <a:pt x="341" y="2086"/>
                        </a:cubicBezTo>
                        <a:cubicBezTo>
                          <a:pt x="167" y="2086"/>
                          <a:pt x="53" y="2299"/>
                          <a:pt x="1" y="2501"/>
                        </a:cubicBezTo>
                        <a:cubicBezTo>
                          <a:pt x="161" y="2601"/>
                          <a:pt x="282" y="2672"/>
                          <a:pt x="582" y="2712"/>
                        </a:cubicBezTo>
                        <a:cubicBezTo>
                          <a:pt x="738" y="2732"/>
                          <a:pt x="893" y="2739"/>
                          <a:pt x="1050" y="2739"/>
                        </a:cubicBezTo>
                        <a:cubicBezTo>
                          <a:pt x="1207" y="2739"/>
                          <a:pt x="1365" y="2732"/>
                          <a:pt x="1525" y="2722"/>
                        </a:cubicBezTo>
                        <a:cubicBezTo>
                          <a:pt x="1556" y="2721"/>
                          <a:pt x="1586" y="2721"/>
                          <a:pt x="1617" y="2721"/>
                        </a:cubicBezTo>
                        <a:cubicBezTo>
                          <a:pt x="1920" y="2721"/>
                          <a:pt x="2218" y="2756"/>
                          <a:pt x="2520" y="2756"/>
                        </a:cubicBezTo>
                        <a:cubicBezTo>
                          <a:pt x="2576" y="2756"/>
                          <a:pt x="2632" y="2755"/>
                          <a:pt x="2689" y="2752"/>
                        </a:cubicBezTo>
                        <a:cubicBezTo>
                          <a:pt x="3221" y="2732"/>
                          <a:pt x="3722" y="2531"/>
                          <a:pt x="4244" y="2501"/>
                        </a:cubicBezTo>
                        <a:cubicBezTo>
                          <a:pt x="4424" y="2491"/>
                          <a:pt x="5076" y="2491"/>
                          <a:pt x="4916" y="2150"/>
                        </a:cubicBezTo>
                        <a:cubicBezTo>
                          <a:pt x="4956" y="2140"/>
                          <a:pt x="4996" y="2090"/>
                          <a:pt x="5036" y="2080"/>
                        </a:cubicBezTo>
                        <a:cubicBezTo>
                          <a:pt x="4956" y="1969"/>
                          <a:pt x="4815" y="1849"/>
                          <a:pt x="4765" y="1759"/>
                        </a:cubicBezTo>
                        <a:cubicBezTo>
                          <a:pt x="4765" y="1759"/>
                          <a:pt x="4795" y="1659"/>
                          <a:pt x="4775" y="1628"/>
                        </a:cubicBezTo>
                        <a:cubicBezTo>
                          <a:pt x="4765" y="1598"/>
                          <a:pt x="4615" y="1508"/>
                          <a:pt x="4575" y="1478"/>
                        </a:cubicBezTo>
                        <a:lnTo>
                          <a:pt x="4575" y="1478"/>
                        </a:lnTo>
                        <a:cubicBezTo>
                          <a:pt x="4588" y="1480"/>
                          <a:pt x="4600" y="1480"/>
                          <a:pt x="4611" y="1480"/>
                        </a:cubicBezTo>
                        <a:cubicBezTo>
                          <a:pt x="4803" y="1480"/>
                          <a:pt x="4697" y="1244"/>
                          <a:pt x="4555" y="1187"/>
                        </a:cubicBezTo>
                        <a:cubicBezTo>
                          <a:pt x="4728" y="1007"/>
                          <a:pt x="4534" y="916"/>
                          <a:pt x="4363" y="916"/>
                        </a:cubicBezTo>
                        <a:cubicBezTo>
                          <a:pt x="4306" y="916"/>
                          <a:pt x="4251" y="926"/>
                          <a:pt x="4214" y="946"/>
                        </a:cubicBezTo>
                        <a:cubicBezTo>
                          <a:pt x="4314" y="816"/>
                          <a:pt x="4234" y="615"/>
                          <a:pt x="4123" y="525"/>
                        </a:cubicBezTo>
                        <a:cubicBezTo>
                          <a:pt x="4372" y="231"/>
                          <a:pt x="4254" y="1"/>
                          <a:pt x="40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9"/>
                  <p:cNvSpPr/>
                  <p:nvPr/>
                </p:nvSpPr>
                <p:spPr>
                  <a:xfrm>
                    <a:off x="1807508" y="4214252"/>
                    <a:ext cx="79684" cy="22538"/>
                  </a:xfrm>
                  <a:custGeom>
                    <a:avLst/>
                    <a:gdLst/>
                    <a:ahLst/>
                    <a:cxnLst/>
                    <a:rect l="l" t="t" r="r" b="b"/>
                    <a:pathLst>
                      <a:path w="1987" h="562" extrusionOk="0">
                        <a:moveTo>
                          <a:pt x="1987" y="0"/>
                        </a:moveTo>
                        <a:cubicBezTo>
                          <a:pt x="1956" y="7"/>
                          <a:pt x="1924" y="8"/>
                          <a:pt x="1893" y="8"/>
                        </a:cubicBezTo>
                        <a:cubicBezTo>
                          <a:pt x="1873" y="8"/>
                          <a:pt x="1853" y="7"/>
                          <a:pt x="1833" y="7"/>
                        </a:cubicBezTo>
                        <a:cubicBezTo>
                          <a:pt x="1744" y="7"/>
                          <a:pt x="1664" y="18"/>
                          <a:pt x="1626" y="140"/>
                        </a:cubicBezTo>
                        <a:cubicBezTo>
                          <a:pt x="1538" y="109"/>
                          <a:pt x="1424" y="63"/>
                          <a:pt x="1327" y="63"/>
                        </a:cubicBezTo>
                        <a:cubicBezTo>
                          <a:pt x="1235" y="63"/>
                          <a:pt x="1159" y="104"/>
                          <a:pt x="1134" y="241"/>
                        </a:cubicBezTo>
                        <a:cubicBezTo>
                          <a:pt x="993" y="159"/>
                          <a:pt x="912" y="110"/>
                          <a:pt x="838" y="110"/>
                        </a:cubicBezTo>
                        <a:cubicBezTo>
                          <a:pt x="749" y="110"/>
                          <a:pt x="671" y="181"/>
                          <a:pt x="512" y="351"/>
                        </a:cubicBezTo>
                        <a:cubicBezTo>
                          <a:pt x="436" y="290"/>
                          <a:pt x="368" y="265"/>
                          <a:pt x="306" y="265"/>
                        </a:cubicBezTo>
                        <a:cubicBezTo>
                          <a:pt x="166" y="265"/>
                          <a:pt x="64" y="401"/>
                          <a:pt x="1" y="562"/>
                        </a:cubicBezTo>
                        <a:cubicBezTo>
                          <a:pt x="50" y="477"/>
                          <a:pt x="120" y="421"/>
                          <a:pt x="203" y="421"/>
                        </a:cubicBezTo>
                        <a:cubicBezTo>
                          <a:pt x="237" y="421"/>
                          <a:pt x="274" y="431"/>
                          <a:pt x="312" y="451"/>
                        </a:cubicBezTo>
                        <a:cubicBezTo>
                          <a:pt x="352" y="472"/>
                          <a:pt x="368" y="480"/>
                          <a:pt x="379" y="480"/>
                        </a:cubicBezTo>
                        <a:cubicBezTo>
                          <a:pt x="394" y="480"/>
                          <a:pt x="398" y="461"/>
                          <a:pt x="452" y="431"/>
                        </a:cubicBezTo>
                        <a:cubicBezTo>
                          <a:pt x="477" y="416"/>
                          <a:pt x="507" y="406"/>
                          <a:pt x="534" y="406"/>
                        </a:cubicBezTo>
                        <a:cubicBezTo>
                          <a:pt x="560" y="406"/>
                          <a:pt x="583" y="416"/>
                          <a:pt x="593" y="441"/>
                        </a:cubicBezTo>
                        <a:cubicBezTo>
                          <a:pt x="625" y="344"/>
                          <a:pt x="707" y="293"/>
                          <a:pt x="788" y="293"/>
                        </a:cubicBezTo>
                        <a:cubicBezTo>
                          <a:pt x="833" y="293"/>
                          <a:pt x="878" y="309"/>
                          <a:pt x="914" y="341"/>
                        </a:cubicBezTo>
                        <a:cubicBezTo>
                          <a:pt x="931" y="303"/>
                          <a:pt x="953" y="290"/>
                          <a:pt x="978" y="290"/>
                        </a:cubicBezTo>
                        <a:cubicBezTo>
                          <a:pt x="1011" y="290"/>
                          <a:pt x="1049" y="314"/>
                          <a:pt x="1084" y="331"/>
                        </a:cubicBezTo>
                        <a:cubicBezTo>
                          <a:pt x="1106" y="348"/>
                          <a:pt x="1122" y="358"/>
                          <a:pt x="1137" y="358"/>
                        </a:cubicBezTo>
                        <a:cubicBezTo>
                          <a:pt x="1157" y="358"/>
                          <a:pt x="1176" y="341"/>
                          <a:pt x="1204" y="301"/>
                        </a:cubicBezTo>
                        <a:cubicBezTo>
                          <a:pt x="1245" y="241"/>
                          <a:pt x="1245" y="201"/>
                          <a:pt x="1315" y="181"/>
                        </a:cubicBezTo>
                        <a:cubicBezTo>
                          <a:pt x="1328" y="178"/>
                          <a:pt x="1341" y="176"/>
                          <a:pt x="1352" y="176"/>
                        </a:cubicBezTo>
                        <a:cubicBezTo>
                          <a:pt x="1417" y="176"/>
                          <a:pt x="1451" y="223"/>
                          <a:pt x="1485" y="291"/>
                        </a:cubicBezTo>
                        <a:cubicBezTo>
                          <a:pt x="1498" y="276"/>
                          <a:pt x="1511" y="270"/>
                          <a:pt x="1525" y="270"/>
                        </a:cubicBezTo>
                        <a:cubicBezTo>
                          <a:pt x="1562" y="270"/>
                          <a:pt x="1602" y="312"/>
                          <a:pt x="1638" y="312"/>
                        </a:cubicBezTo>
                        <a:cubicBezTo>
                          <a:pt x="1640" y="312"/>
                          <a:pt x="1643" y="312"/>
                          <a:pt x="1646" y="311"/>
                        </a:cubicBezTo>
                        <a:cubicBezTo>
                          <a:pt x="1706" y="301"/>
                          <a:pt x="1706" y="261"/>
                          <a:pt x="1716" y="211"/>
                        </a:cubicBezTo>
                        <a:cubicBezTo>
                          <a:pt x="1746" y="140"/>
                          <a:pt x="1776" y="40"/>
                          <a:pt x="1856" y="40"/>
                        </a:cubicBezTo>
                        <a:cubicBezTo>
                          <a:pt x="1861" y="39"/>
                          <a:pt x="1865" y="39"/>
                          <a:pt x="1869" y="39"/>
                        </a:cubicBezTo>
                        <a:cubicBezTo>
                          <a:pt x="1895" y="39"/>
                          <a:pt x="1907" y="62"/>
                          <a:pt x="1927" y="62"/>
                        </a:cubicBezTo>
                        <a:cubicBezTo>
                          <a:pt x="1930" y="62"/>
                          <a:pt x="1933" y="61"/>
                          <a:pt x="1937" y="60"/>
                        </a:cubicBezTo>
                        <a:cubicBezTo>
                          <a:pt x="1967" y="50"/>
                          <a:pt x="1977" y="20"/>
                          <a:pt x="19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9"/>
                  <p:cNvSpPr/>
                  <p:nvPr/>
                </p:nvSpPr>
                <p:spPr>
                  <a:xfrm>
                    <a:off x="1915306" y="4141344"/>
                    <a:ext cx="63202" cy="59231"/>
                  </a:xfrm>
                  <a:custGeom>
                    <a:avLst/>
                    <a:gdLst/>
                    <a:ahLst/>
                    <a:cxnLst/>
                    <a:rect l="l" t="t" r="r" b="b"/>
                    <a:pathLst>
                      <a:path w="1576" h="1477" extrusionOk="0">
                        <a:moveTo>
                          <a:pt x="1352" y="0"/>
                        </a:moveTo>
                        <a:cubicBezTo>
                          <a:pt x="1253" y="0"/>
                          <a:pt x="1136" y="67"/>
                          <a:pt x="1044" y="223"/>
                        </a:cubicBezTo>
                        <a:cubicBezTo>
                          <a:pt x="1024" y="203"/>
                          <a:pt x="1014" y="173"/>
                          <a:pt x="994" y="153"/>
                        </a:cubicBezTo>
                        <a:cubicBezTo>
                          <a:pt x="914" y="223"/>
                          <a:pt x="844" y="323"/>
                          <a:pt x="793" y="424"/>
                        </a:cubicBezTo>
                        <a:cubicBezTo>
                          <a:pt x="760" y="386"/>
                          <a:pt x="729" y="370"/>
                          <a:pt x="699" y="370"/>
                        </a:cubicBezTo>
                        <a:cubicBezTo>
                          <a:pt x="522" y="370"/>
                          <a:pt x="406" y="948"/>
                          <a:pt x="372" y="1086"/>
                        </a:cubicBezTo>
                        <a:cubicBezTo>
                          <a:pt x="336" y="996"/>
                          <a:pt x="276" y="922"/>
                          <a:pt x="192" y="922"/>
                        </a:cubicBezTo>
                        <a:cubicBezTo>
                          <a:pt x="182" y="922"/>
                          <a:pt x="172" y="923"/>
                          <a:pt x="161" y="925"/>
                        </a:cubicBezTo>
                        <a:cubicBezTo>
                          <a:pt x="21" y="965"/>
                          <a:pt x="1" y="1136"/>
                          <a:pt x="1" y="1367"/>
                        </a:cubicBezTo>
                        <a:cubicBezTo>
                          <a:pt x="1" y="1407"/>
                          <a:pt x="11" y="1437"/>
                          <a:pt x="21" y="1477"/>
                        </a:cubicBezTo>
                        <a:cubicBezTo>
                          <a:pt x="21" y="1377"/>
                          <a:pt x="31" y="1276"/>
                          <a:pt x="81" y="1216"/>
                        </a:cubicBezTo>
                        <a:cubicBezTo>
                          <a:pt x="119" y="1161"/>
                          <a:pt x="148" y="1140"/>
                          <a:pt x="174" y="1140"/>
                        </a:cubicBezTo>
                        <a:cubicBezTo>
                          <a:pt x="235" y="1140"/>
                          <a:pt x="271" y="1264"/>
                          <a:pt x="342" y="1306"/>
                        </a:cubicBezTo>
                        <a:cubicBezTo>
                          <a:pt x="352" y="1276"/>
                          <a:pt x="352" y="1246"/>
                          <a:pt x="362" y="1216"/>
                        </a:cubicBezTo>
                        <a:lnTo>
                          <a:pt x="392" y="1226"/>
                        </a:lnTo>
                        <a:cubicBezTo>
                          <a:pt x="402" y="1196"/>
                          <a:pt x="402" y="1156"/>
                          <a:pt x="432" y="1126"/>
                        </a:cubicBezTo>
                        <a:cubicBezTo>
                          <a:pt x="434" y="1122"/>
                          <a:pt x="437" y="1120"/>
                          <a:pt x="441" y="1120"/>
                        </a:cubicBezTo>
                        <a:cubicBezTo>
                          <a:pt x="451" y="1120"/>
                          <a:pt x="464" y="1132"/>
                          <a:pt x="474" y="1132"/>
                        </a:cubicBezTo>
                        <a:cubicBezTo>
                          <a:pt x="477" y="1132"/>
                          <a:pt x="480" y="1130"/>
                          <a:pt x="482" y="1126"/>
                        </a:cubicBezTo>
                        <a:cubicBezTo>
                          <a:pt x="513" y="1096"/>
                          <a:pt x="492" y="955"/>
                          <a:pt x="492" y="925"/>
                        </a:cubicBezTo>
                        <a:cubicBezTo>
                          <a:pt x="482" y="795"/>
                          <a:pt x="482" y="725"/>
                          <a:pt x="553" y="604"/>
                        </a:cubicBezTo>
                        <a:cubicBezTo>
                          <a:pt x="596" y="534"/>
                          <a:pt x="643" y="498"/>
                          <a:pt x="692" y="498"/>
                        </a:cubicBezTo>
                        <a:cubicBezTo>
                          <a:pt x="734" y="498"/>
                          <a:pt x="778" y="524"/>
                          <a:pt x="823" y="574"/>
                        </a:cubicBezTo>
                        <a:cubicBezTo>
                          <a:pt x="841" y="530"/>
                          <a:pt x="891" y="397"/>
                          <a:pt x="944" y="397"/>
                        </a:cubicBezTo>
                        <a:cubicBezTo>
                          <a:pt x="951" y="397"/>
                          <a:pt x="957" y="399"/>
                          <a:pt x="964" y="404"/>
                        </a:cubicBezTo>
                        <a:cubicBezTo>
                          <a:pt x="1019" y="365"/>
                          <a:pt x="1055" y="265"/>
                          <a:pt x="1111" y="265"/>
                        </a:cubicBezTo>
                        <a:cubicBezTo>
                          <a:pt x="1127" y="265"/>
                          <a:pt x="1144" y="273"/>
                          <a:pt x="1165" y="293"/>
                        </a:cubicBezTo>
                        <a:cubicBezTo>
                          <a:pt x="1205" y="223"/>
                          <a:pt x="1315" y="83"/>
                          <a:pt x="1405" y="83"/>
                        </a:cubicBezTo>
                        <a:cubicBezTo>
                          <a:pt x="1475" y="93"/>
                          <a:pt x="1516" y="193"/>
                          <a:pt x="1536" y="283"/>
                        </a:cubicBezTo>
                        <a:cubicBezTo>
                          <a:pt x="1575" y="113"/>
                          <a:pt x="1480" y="0"/>
                          <a:pt x="13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9"/>
                  <p:cNvSpPr/>
                  <p:nvPr/>
                </p:nvSpPr>
                <p:spPr>
                  <a:xfrm>
                    <a:off x="1984004" y="4115196"/>
                    <a:ext cx="99494" cy="134263"/>
                  </a:xfrm>
                  <a:custGeom>
                    <a:avLst/>
                    <a:gdLst/>
                    <a:ahLst/>
                    <a:cxnLst/>
                    <a:rect l="l" t="t" r="r" b="b"/>
                    <a:pathLst>
                      <a:path w="2481" h="3348" extrusionOk="0">
                        <a:moveTo>
                          <a:pt x="1197" y="0"/>
                        </a:moveTo>
                        <a:cubicBezTo>
                          <a:pt x="1129" y="0"/>
                          <a:pt x="1083" y="158"/>
                          <a:pt x="1046" y="273"/>
                        </a:cubicBezTo>
                        <a:lnTo>
                          <a:pt x="1076" y="364"/>
                        </a:lnTo>
                        <a:cubicBezTo>
                          <a:pt x="896" y="474"/>
                          <a:pt x="886" y="534"/>
                          <a:pt x="956" y="695"/>
                        </a:cubicBezTo>
                        <a:cubicBezTo>
                          <a:pt x="976" y="745"/>
                          <a:pt x="866" y="725"/>
                          <a:pt x="826" y="785"/>
                        </a:cubicBezTo>
                        <a:cubicBezTo>
                          <a:pt x="776" y="845"/>
                          <a:pt x="776" y="996"/>
                          <a:pt x="786" y="1076"/>
                        </a:cubicBezTo>
                        <a:cubicBezTo>
                          <a:pt x="485" y="1126"/>
                          <a:pt x="505" y="1407"/>
                          <a:pt x="575" y="1587"/>
                        </a:cubicBezTo>
                        <a:cubicBezTo>
                          <a:pt x="344" y="1688"/>
                          <a:pt x="625" y="2209"/>
                          <a:pt x="625" y="2410"/>
                        </a:cubicBezTo>
                        <a:cubicBezTo>
                          <a:pt x="224" y="2430"/>
                          <a:pt x="364" y="2691"/>
                          <a:pt x="364" y="2891"/>
                        </a:cubicBezTo>
                        <a:cubicBezTo>
                          <a:pt x="347" y="2889"/>
                          <a:pt x="330" y="2888"/>
                          <a:pt x="314" y="2888"/>
                        </a:cubicBezTo>
                        <a:cubicBezTo>
                          <a:pt x="0" y="2888"/>
                          <a:pt x="79" y="3253"/>
                          <a:pt x="394" y="3262"/>
                        </a:cubicBezTo>
                        <a:cubicBezTo>
                          <a:pt x="394" y="3262"/>
                          <a:pt x="1065" y="3348"/>
                          <a:pt x="1599" y="3348"/>
                        </a:cubicBezTo>
                        <a:cubicBezTo>
                          <a:pt x="1904" y="3348"/>
                          <a:pt x="2164" y="3320"/>
                          <a:pt x="2230" y="3232"/>
                        </a:cubicBezTo>
                        <a:cubicBezTo>
                          <a:pt x="2250" y="3212"/>
                          <a:pt x="2481" y="3112"/>
                          <a:pt x="2300" y="2841"/>
                        </a:cubicBezTo>
                        <a:cubicBezTo>
                          <a:pt x="2260" y="2771"/>
                          <a:pt x="2120" y="2801"/>
                          <a:pt x="2080" y="2721"/>
                        </a:cubicBezTo>
                        <a:cubicBezTo>
                          <a:pt x="2039" y="2620"/>
                          <a:pt x="1989" y="2530"/>
                          <a:pt x="1929" y="2460"/>
                        </a:cubicBezTo>
                        <a:cubicBezTo>
                          <a:pt x="1889" y="2410"/>
                          <a:pt x="1749" y="2420"/>
                          <a:pt x="1749" y="2360"/>
                        </a:cubicBezTo>
                        <a:cubicBezTo>
                          <a:pt x="1738" y="2320"/>
                          <a:pt x="1799" y="2229"/>
                          <a:pt x="1799" y="2189"/>
                        </a:cubicBezTo>
                        <a:cubicBezTo>
                          <a:pt x="1819" y="1908"/>
                          <a:pt x="1688" y="1958"/>
                          <a:pt x="1648" y="1868"/>
                        </a:cubicBezTo>
                        <a:cubicBezTo>
                          <a:pt x="1588" y="1768"/>
                          <a:pt x="1708" y="1768"/>
                          <a:pt x="1618" y="1507"/>
                        </a:cubicBezTo>
                        <a:cubicBezTo>
                          <a:pt x="1608" y="1467"/>
                          <a:pt x="1608" y="1357"/>
                          <a:pt x="1618" y="1236"/>
                        </a:cubicBezTo>
                        <a:cubicBezTo>
                          <a:pt x="1658" y="1016"/>
                          <a:pt x="1518" y="1026"/>
                          <a:pt x="1528" y="945"/>
                        </a:cubicBezTo>
                        <a:cubicBezTo>
                          <a:pt x="1548" y="835"/>
                          <a:pt x="1588" y="775"/>
                          <a:pt x="1458" y="655"/>
                        </a:cubicBezTo>
                        <a:lnTo>
                          <a:pt x="1458" y="655"/>
                        </a:lnTo>
                        <a:cubicBezTo>
                          <a:pt x="1463" y="655"/>
                          <a:pt x="1468" y="655"/>
                          <a:pt x="1473" y="655"/>
                        </a:cubicBezTo>
                        <a:cubicBezTo>
                          <a:pt x="1576" y="655"/>
                          <a:pt x="1449" y="552"/>
                          <a:pt x="1488" y="514"/>
                        </a:cubicBezTo>
                        <a:cubicBezTo>
                          <a:pt x="1461" y="451"/>
                          <a:pt x="1458" y="381"/>
                          <a:pt x="1386" y="381"/>
                        </a:cubicBezTo>
                        <a:cubicBezTo>
                          <a:pt x="1378" y="381"/>
                          <a:pt x="1368" y="382"/>
                          <a:pt x="1357" y="384"/>
                        </a:cubicBezTo>
                        <a:cubicBezTo>
                          <a:pt x="1397" y="344"/>
                          <a:pt x="1317" y="123"/>
                          <a:pt x="1287" y="83"/>
                        </a:cubicBezTo>
                        <a:cubicBezTo>
                          <a:pt x="1254" y="24"/>
                          <a:pt x="1224" y="0"/>
                          <a:pt x="1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9"/>
                  <p:cNvSpPr/>
                  <p:nvPr/>
                </p:nvSpPr>
                <p:spPr>
                  <a:xfrm>
                    <a:off x="2003815" y="4141023"/>
                    <a:ext cx="20974" cy="37857"/>
                  </a:xfrm>
                  <a:custGeom>
                    <a:avLst/>
                    <a:gdLst/>
                    <a:ahLst/>
                    <a:cxnLst/>
                    <a:rect l="l" t="t" r="r" b="b"/>
                    <a:pathLst>
                      <a:path w="523" h="944" extrusionOk="0">
                        <a:moveTo>
                          <a:pt x="442" y="0"/>
                        </a:moveTo>
                        <a:lnTo>
                          <a:pt x="442" y="0"/>
                        </a:lnTo>
                        <a:cubicBezTo>
                          <a:pt x="452" y="21"/>
                          <a:pt x="452" y="41"/>
                          <a:pt x="462" y="51"/>
                        </a:cubicBezTo>
                        <a:cubicBezTo>
                          <a:pt x="482" y="101"/>
                          <a:pt x="372" y="81"/>
                          <a:pt x="332" y="141"/>
                        </a:cubicBezTo>
                        <a:cubicBezTo>
                          <a:pt x="282" y="201"/>
                          <a:pt x="282" y="352"/>
                          <a:pt x="292" y="432"/>
                        </a:cubicBezTo>
                        <a:cubicBezTo>
                          <a:pt x="1" y="482"/>
                          <a:pt x="11" y="763"/>
                          <a:pt x="81" y="943"/>
                        </a:cubicBezTo>
                        <a:cubicBezTo>
                          <a:pt x="71" y="853"/>
                          <a:pt x="41" y="713"/>
                          <a:pt x="151" y="673"/>
                        </a:cubicBezTo>
                        <a:lnTo>
                          <a:pt x="171" y="683"/>
                        </a:lnTo>
                        <a:cubicBezTo>
                          <a:pt x="171" y="662"/>
                          <a:pt x="151" y="612"/>
                          <a:pt x="181" y="592"/>
                        </a:cubicBezTo>
                        <a:cubicBezTo>
                          <a:pt x="191" y="586"/>
                          <a:pt x="205" y="583"/>
                          <a:pt x="220" y="583"/>
                        </a:cubicBezTo>
                        <a:cubicBezTo>
                          <a:pt x="249" y="583"/>
                          <a:pt x="285" y="592"/>
                          <a:pt x="312" y="592"/>
                        </a:cubicBezTo>
                        <a:cubicBezTo>
                          <a:pt x="312" y="576"/>
                          <a:pt x="333" y="468"/>
                          <a:pt x="369" y="468"/>
                        </a:cubicBezTo>
                        <a:cubicBezTo>
                          <a:pt x="376" y="468"/>
                          <a:pt x="384" y="472"/>
                          <a:pt x="392" y="482"/>
                        </a:cubicBezTo>
                        <a:cubicBezTo>
                          <a:pt x="392" y="455"/>
                          <a:pt x="400" y="306"/>
                          <a:pt x="460" y="306"/>
                        </a:cubicBezTo>
                        <a:cubicBezTo>
                          <a:pt x="467" y="306"/>
                          <a:pt x="474" y="307"/>
                          <a:pt x="482" y="311"/>
                        </a:cubicBezTo>
                        <a:cubicBezTo>
                          <a:pt x="482" y="281"/>
                          <a:pt x="472" y="241"/>
                          <a:pt x="482" y="221"/>
                        </a:cubicBezTo>
                        <a:cubicBezTo>
                          <a:pt x="482" y="201"/>
                          <a:pt x="512" y="191"/>
                          <a:pt x="512" y="181"/>
                        </a:cubicBezTo>
                        <a:cubicBezTo>
                          <a:pt x="522" y="151"/>
                          <a:pt x="512" y="81"/>
                          <a:pt x="502" y="61"/>
                        </a:cubicBezTo>
                        <a:cubicBezTo>
                          <a:pt x="492" y="41"/>
                          <a:pt x="472" y="21"/>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9"/>
                  <p:cNvSpPr/>
                  <p:nvPr/>
                </p:nvSpPr>
                <p:spPr>
                  <a:xfrm>
                    <a:off x="2006622" y="4178841"/>
                    <a:ext cx="842" cy="842"/>
                  </a:xfrm>
                  <a:custGeom>
                    <a:avLst/>
                    <a:gdLst/>
                    <a:ahLst/>
                    <a:cxnLst/>
                    <a:rect l="l" t="t" r="r" b="b"/>
                    <a:pathLst>
                      <a:path w="21" h="21" extrusionOk="0">
                        <a:moveTo>
                          <a:pt x="11" y="0"/>
                        </a:moveTo>
                        <a:lnTo>
                          <a:pt x="1" y="10"/>
                        </a:lnTo>
                        <a:lnTo>
                          <a:pt x="21" y="20"/>
                        </a:lnTo>
                        <a:lnTo>
                          <a:pt x="21" y="20"/>
                        </a:lnTo>
                        <a:lnTo>
                          <a:pt x="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9"/>
                  <p:cNvSpPr/>
                  <p:nvPr/>
                </p:nvSpPr>
                <p:spPr>
                  <a:xfrm>
                    <a:off x="2024348" y="4115276"/>
                    <a:ext cx="7660" cy="16522"/>
                  </a:xfrm>
                  <a:custGeom>
                    <a:avLst/>
                    <a:gdLst/>
                    <a:ahLst/>
                    <a:cxnLst/>
                    <a:rect l="l" t="t" r="r" b="b"/>
                    <a:pathLst>
                      <a:path w="191" h="412" extrusionOk="0">
                        <a:moveTo>
                          <a:pt x="191" y="1"/>
                        </a:moveTo>
                        <a:cubicBezTo>
                          <a:pt x="121" y="1"/>
                          <a:pt x="81" y="151"/>
                          <a:pt x="40" y="271"/>
                        </a:cubicBezTo>
                        <a:lnTo>
                          <a:pt x="70" y="362"/>
                        </a:lnTo>
                        <a:cubicBezTo>
                          <a:pt x="40" y="382"/>
                          <a:pt x="20" y="392"/>
                          <a:pt x="0" y="412"/>
                        </a:cubicBezTo>
                        <a:lnTo>
                          <a:pt x="10" y="412"/>
                        </a:lnTo>
                        <a:cubicBezTo>
                          <a:pt x="40" y="412"/>
                          <a:pt x="91" y="412"/>
                          <a:pt x="121" y="392"/>
                        </a:cubicBezTo>
                        <a:cubicBezTo>
                          <a:pt x="111" y="372"/>
                          <a:pt x="91" y="362"/>
                          <a:pt x="81" y="342"/>
                        </a:cubicBezTo>
                        <a:cubicBezTo>
                          <a:pt x="70" y="281"/>
                          <a:pt x="141" y="281"/>
                          <a:pt x="191" y="241"/>
                        </a:cubicBezTo>
                        <a:cubicBezTo>
                          <a:pt x="171" y="201"/>
                          <a:pt x="161" y="171"/>
                          <a:pt x="191" y="141"/>
                        </a:cubicBezTo>
                        <a:cubicBezTo>
                          <a:pt x="181" y="121"/>
                          <a:pt x="151" y="101"/>
                          <a:pt x="151" y="81"/>
                        </a:cubicBezTo>
                        <a:cubicBezTo>
                          <a:pt x="141" y="51"/>
                          <a:pt x="161" y="2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9"/>
                  <p:cNvSpPr/>
                  <p:nvPr/>
                </p:nvSpPr>
                <p:spPr>
                  <a:xfrm>
                    <a:off x="1471238" y="4158708"/>
                    <a:ext cx="44233" cy="75433"/>
                  </a:xfrm>
                  <a:custGeom>
                    <a:avLst/>
                    <a:gdLst/>
                    <a:ahLst/>
                    <a:cxnLst/>
                    <a:rect l="l" t="t" r="r" b="b"/>
                    <a:pathLst>
                      <a:path w="1103" h="1881" extrusionOk="0">
                        <a:moveTo>
                          <a:pt x="261" y="1"/>
                        </a:moveTo>
                        <a:cubicBezTo>
                          <a:pt x="201" y="61"/>
                          <a:pt x="281" y="111"/>
                          <a:pt x="211" y="171"/>
                        </a:cubicBezTo>
                        <a:lnTo>
                          <a:pt x="171" y="252"/>
                        </a:lnTo>
                        <a:cubicBezTo>
                          <a:pt x="101" y="312"/>
                          <a:pt x="161" y="382"/>
                          <a:pt x="161" y="462"/>
                        </a:cubicBezTo>
                        <a:cubicBezTo>
                          <a:pt x="161" y="552"/>
                          <a:pt x="60" y="643"/>
                          <a:pt x="40" y="723"/>
                        </a:cubicBezTo>
                        <a:cubicBezTo>
                          <a:pt x="20" y="823"/>
                          <a:pt x="40" y="853"/>
                          <a:pt x="70" y="944"/>
                        </a:cubicBezTo>
                        <a:cubicBezTo>
                          <a:pt x="111" y="1054"/>
                          <a:pt x="81" y="1134"/>
                          <a:pt x="40" y="1235"/>
                        </a:cubicBezTo>
                        <a:cubicBezTo>
                          <a:pt x="0" y="1305"/>
                          <a:pt x="20" y="1345"/>
                          <a:pt x="40" y="1425"/>
                        </a:cubicBezTo>
                        <a:cubicBezTo>
                          <a:pt x="60" y="1525"/>
                          <a:pt x="81" y="1576"/>
                          <a:pt x="161" y="1666"/>
                        </a:cubicBezTo>
                        <a:cubicBezTo>
                          <a:pt x="271" y="1716"/>
                          <a:pt x="331" y="1746"/>
                          <a:pt x="422" y="1786"/>
                        </a:cubicBezTo>
                        <a:cubicBezTo>
                          <a:pt x="542" y="1836"/>
                          <a:pt x="702" y="1856"/>
                          <a:pt x="843" y="1877"/>
                        </a:cubicBezTo>
                        <a:cubicBezTo>
                          <a:pt x="867" y="1879"/>
                          <a:pt x="889" y="1881"/>
                          <a:pt x="910" y="1881"/>
                        </a:cubicBezTo>
                        <a:cubicBezTo>
                          <a:pt x="1037" y="1881"/>
                          <a:pt x="1102" y="1827"/>
                          <a:pt x="1094" y="1706"/>
                        </a:cubicBezTo>
                        <a:cubicBezTo>
                          <a:pt x="1084" y="1556"/>
                          <a:pt x="933" y="1415"/>
                          <a:pt x="853" y="1295"/>
                        </a:cubicBezTo>
                        <a:cubicBezTo>
                          <a:pt x="783" y="1194"/>
                          <a:pt x="793" y="1144"/>
                          <a:pt x="763" y="1044"/>
                        </a:cubicBezTo>
                        <a:cubicBezTo>
                          <a:pt x="732" y="944"/>
                          <a:pt x="632" y="934"/>
                          <a:pt x="582" y="843"/>
                        </a:cubicBezTo>
                        <a:cubicBezTo>
                          <a:pt x="542" y="763"/>
                          <a:pt x="542" y="713"/>
                          <a:pt x="472" y="643"/>
                        </a:cubicBezTo>
                        <a:cubicBezTo>
                          <a:pt x="422" y="593"/>
                          <a:pt x="482" y="573"/>
                          <a:pt x="472" y="522"/>
                        </a:cubicBezTo>
                        <a:cubicBezTo>
                          <a:pt x="452" y="482"/>
                          <a:pt x="472" y="452"/>
                          <a:pt x="442" y="422"/>
                        </a:cubicBezTo>
                        <a:cubicBezTo>
                          <a:pt x="432" y="402"/>
                          <a:pt x="391" y="392"/>
                          <a:pt x="371" y="372"/>
                        </a:cubicBezTo>
                        <a:cubicBezTo>
                          <a:pt x="351" y="342"/>
                          <a:pt x="351" y="322"/>
                          <a:pt x="341" y="282"/>
                        </a:cubicBezTo>
                        <a:cubicBezTo>
                          <a:pt x="331" y="242"/>
                          <a:pt x="331" y="171"/>
                          <a:pt x="321" y="121"/>
                        </a:cubicBezTo>
                        <a:cubicBezTo>
                          <a:pt x="311" y="71"/>
                          <a:pt x="271" y="41"/>
                          <a:pt x="2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9"/>
                  <p:cNvSpPr/>
                  <p:nvPr/>
                </p:nvSpPr>
                <p:spPr>
                  <a:xfrm>
                    <a:off x="1399613" y="4139018"/>
                    <a:ext cx="60394" cy="97569"/>
                  </a:xfrm>
                  <a:custGeom>
                    <a:avLst/>
                    <a:gdLst/>
                    <a:ahLst/>
                    <a:cxnLst/>
                    <a:rect l="l" t="t" r="r" b="b"/>
                    <a:pathLst>
                      <a:path w="1506" h="2433" extrusionOk="0">
                        <a:moveTo>
                          <a:pt x="573" y="0"/>
                        </a:moveTo>
                        <a:cubicBezTo>
                          <a:pt x="512" y="61"/>
                          <a:pt x="502" y="121"/>
                          <a:pt x="472" y="191"/>
                        </a:cubicBezTo>
                        <a:cubicBezTo>
                          <a:pt x="442" y="251"/>
                          <a:pt x="392" y="331"/>
                          <a:pt x="382" y="412"/>
                        </a:cubicBezTo>
                        <a:cubicBezTo>
                          <a:pt x="372" y="502"/>
                          <a:pt x="382" y="552"/>
                          <a:pt x="352" y="642"/>
                        </a:cubicBezTo>
                        <a:cubicBezTo>
                          <a:pt x="332" y="723"/>
                          <a:pt x="282" y="803"/>
                          <a:pt x="252" y="873"/>
                        </a:cubicBezTo>
                        <a:cubicBezTo>
                          <a:pt x="222" y="973"/>
                          <a:pt x="302" y="1084"/>
                          <a:pt x="252" y="1184"/>
                        </a:cubicBezTo>
                        <a:cubicBezTo>
                          <a:pt x="242" y="1204"/>
                          <a:pt x="191" y="1224"/>
                          <a:pt x="181" y="1254"/>
                        </a:cubicBezTo>
                        <a:cubicBezTo>
                          <a:pt x="161" y="1314"/>
                          <a:pt x="211" y="1364"/>
                          <a:pt x="222" y="1415"/>
                        </a:cubicBezTo>
                        <a:cubicBezTo>
                          <a:pt x="232" y="1495"/>
                          <a:pt x="322" y="1786"/>
                          <a:pt x="211" y="1786"/>
                        </a:cubicBezTo>
                        <a:cubicBezTo>
                          <a:pt x="191" y="1856"/>
                          <a:pt x="211" y="1946"/>
                          <a:pt x="171" y="2016"/>
                        </a:cubicBezTo>
                        <a:cubicBezTo>
                          <a:pt x="156" y="2011"/>
                          <a:pt x="139" y="2011"/>
                          <a:pt x="121" y="2011"/>
                        </a:cubicBezTo>
                        <a:cubicBezTo>
                          <a:pt x="104" y="2011"/>
                          <a:pt x="86" y="2011"/>
                          <a:pt x="71" y="2006"/>
                        </a:cubicBezTo>
                        <a:lnTo>
                          <a:pt x="71" y="2006"/>
                        </a:lnTo>
                        <a:cubicBezTo>
                          <a:pt x="1" y="2077"/>
                          <a:pt x="91" y="2217"/>
                          <a:pt x="151" y="2277"/>
                        </a:cubicBezTo>
                        <a:cubicBezTo>
                          <a:pt x="201" y="2297"/>
                          <a:pt x="292" y="2357"/>
                          <a:pt x="382" y="2368"/>
                        </a:cubicBezTo>
                        <a:cubicBezTo>
                          <a:pt x="492" y="2388"/>
                          <a:pt x="623" y="2388"/>
                          <a:pt x="733" y="2398"/>
                        </a:cubicBezTo>
                        <a:cubicBezTo>
                          <a:pt x="833" y="2407"/>
                          <a:pt x="989" y="2432"/>
                          <a:pt x="1133" y="2432"/>
                        </a:cubicBezTo>
                        <a:cubicBezTo>
                          <a:pt x="1307" y="2432"/>
                          <a:pt x="1463" y="2395"/>
                          <a:pt x="1485" y="2247"/>
                        </a:cubicBezTo>
                        <a:cubicBezTo>
                          <a:pt x="1505" y="2127"/>
                          <a:pt x="1465" y="1956"/>
                          <a:pt x="1395" y="1846"/>
                        </a:cubicBezTo>
                        <a:cubicBezTo>
                          <a:pt x="1345" y="1776"/>
                          <a:pt x="1174" y="1615"/>
                          <a:pt x="1154" y="1535"/>
                        </a:cubicBezTo>
                        <a:cubicBezTo>
                          <a:pt x="1134" y="1475"/>
                          <a:pt x="1204" y="1425"/>
                          <a:pt x="1184" y="1364"/>
                        </a:cubicBezTo>
                        <a:lnTo>
                          <a:pt x="1134" y="1314"/>
                        </a:lnTo>
                        <a:cubicBezTo>
                          <a:pt x="1084" y="1254"/>
                          <a:pt x="994" y="1204"/>
                          <a:pt x="964" y="1134"/>
                        </a:cubicBezTo>
                        <a:cubicBezTo>
                          <a:pt x="914" y="1033"/>
                          <a:pt x="1004" y="1064"/>
                          <a:pt x="1024" y="963"/>
                        </a:cubicBezTo>
                        <a:cubicBezTo>
                          <a:pt x="1034" y="933"/>
                          <a:pt x="984" y="873"/>
                          <a:pt x="984" y="833"/>
                        </a:cubicBezTo>
                        <a:cubicBezTo>
                          <a:pt x="974" y="813"/>
                          <a:pt x="1004" y="793"/>
                          <a:pt x="984" y="753"/>
                        </a:cubicBezTo>
                        <a:cubicBezTo>
                          <a:pt x="964" y="682"/>
                          <a:pt x="914" y="662"/>
                          <a:pt x="904" y="592"/>
                        </a:cubicBezTo>
                        <a:cubicBezTo>
                          <a:pt x="904" y="512"/>
                          <a:pt x="954" y="512"/>
                          <a:pt x="853" y="452"/>
                        </a:cubicBezTo>
                        <a:cubicBezTo>
                          <a:pt x="813" y="422"/>
                          <a:pt x="763" y="432"/>
                          <a:pt x="733" y="392"/>
                        </a:cubicBezTo>
                        <a:cubicBezTo>
                          <a:pt x="693" y="341"/>
                          <a:pt x="753" y="261"/>
                          <a:pt x="643" y="231"/>
                        </a:cubicBezTo>
                        <a:cubicBezTo>
                          <a:pt x="663" y="131"/>
                          <a:pt x="703" y="71"/>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9"/>
                  <p:cNvSpPr/>
                  <p:nvPr/>
                </p:nvSpPr>
                <p:spPr>
                  <a:xfrm>
                    <a:off x="1618459" y="4185498"/>
                    <a:ext cx="222489" cy="84656"/>
                  </a:xfrm>
                  <a:custGeom>
                    <a:avLst/>
                    <a:gdLst/>
                    <a:ahLst/>
                    <a:cxnLst/>
                    <a:rect l="l" t="t" r="r" b="b"/>
                    <a:pathLst>
                      <a:path w="5548" h="2111" extrusionOk="0">
                        <a:moveTo>
                          <a:pt x="2379" y="1"/>
                        </a:moveTo>
                        <a:cubicBezTo>
                          <a:pt x="2247" y="1"/>
                          <a:pt x="2147" y="156"/>
                          <a:pt x="2147" y="316"/>
                        </a:cubicBezTo>
                        <a:cubicBezTo>
                          <a:pt x="2047" y="225"/>
                          <a:pt x="1951" y="171"/>
                          <a:pt x="1870" y="171"/>
                        </a:cubicBezTo>
                        <a:cubicBezTo>
                          <a:pt x="1771" y="171"/>
                          <a:pt x="1694" y="250"/>
                          <a:pt x="1655" y="436"/>
                        </a:cubicBezTo>
                        <a:cubicBezTo>
                          <a:pt x="1655" y="429"/>
                          <a:pt x="1641" y="424"/>
                          <a:pt x="1618" y="424"/>
                        </a:cubicBezTo>
                        <a:cubicBezTo>
                          <a:pt x="1521" y="424"/>
                          <a:pt x="1266" y="505"/>
                          <a:pt x="1314" y="757"/>
                        </a:cubicBezTo>
                        <a:cubicBezTo>
                          <a:pt x="1268" y="746"/>
                          <a:pt x="1229" y="741"/>
                          <a:pt x="1194" y="741"/>
                        </a:cubicBezTo>
                        <a:cubicBezTo>
                          <a:pt x="1101" y="741"/>
                          <a:pt x="1038" y="776"/>
                          <a:pt x="943" y="827"/>
                        </a:cubicBezTo>
                        <a:cubicBezTo>
                          <a:pt x="930" y="831"/>
                          <a:pt x="919" y="832"/>
                          <a:pt x="909" y="832"/>
                        </a:cubicBezTo>
                        <a:cubicBezTo>
                          <a:pt x="884" y="832"/>
                          <a:pt x="865" y="824"/>
                          <a:pt x="844" y="824"/>
                        </a:cubicBezTo>
                        <a:cubicBezTo>
                          <a:pt x="827" y="824"/>
                          <a:pt x="808" y="829"/>
                          <a:pt x="783" y="847"/>
                        </a:cubicBezTo>
                        <a:cubicBezTo>
                          <a:pt x="733" y="878"/>
                          <a:pt x="743" y="1008"/>
                          <a:pt x="662" y="1058"/>
                        </a:cubicBezTo>
                        <a:cubicBezTo>
                          <a:pt x="636" y="1025"/>
                          <a:pt x="607" y="1013"/>
                          <a:pt x="580" y="1013"/>
                        </a:cubicBezTo>
                        <a:cubicBezTo>
                          <a:pt x="515" y="1013"/>
                          <a:pt x="456" y="1083"/>
                          <a:pt x="442" y="1118"/>
                        </a:cubicBezTo>
                        <a:cubicBezTo>
                          <a:pt x="383" y="1087"/>
                          <a:pt x="321" y="1071"/>
                          <a:pt x="262" y="1071"/>
                        </a:cubicBezTo>
                        <a:cubicBezTo>
                          <a:pt x="171" y="1071"/>
                          <a:pt x="89" y="1109"/>
                          <a:pt x="41" y="1188"/>
                        </a:cubicBezTo>
                        <a:cubicBezTo>
                          <a:pt x="0" y="1269"/>
                          <a:pt x="31" y="1289"/>
                          <a:pt x="71" y="1379"/>
                        </a:cubicBezTo>
                        <a:cubicBezTo>
                          <a:pt x="191" y="1600"/>
                          <a:pt x="462" y="1800"/>
                          <a:pt x="652" y="1891"/>
                        </a:cubicBezTo>
                        <a:cubicBezTo>
                          <a:pt x="942" y="2018"/>
                          <a:pt x="1413" y="2110"/>
                          <a:pt x="1776" y="2110"/>
                        </a:cubicBezTo>
                        <a:cubicBezTo>
                          <a:pt x="1840" y="2110"/>
                          <a:pt x="1901" y="2107"/>
                          <a:pt x="1956" y="2101"/>
                        </a:cubicBezTo>
                        <a:cubicBezTo>
                          <a:pt x="2348" y="2051"/>
                          <a:pt x="2719" y="1901"/>
                          <a:pt x="3120" y="1861"/>
                        </a:cubicBezTo>
                        <a:cubicBezTo>
                          <a:pt x="3410" y="1823"/>
                          <a:pt x="3689" y="1803"/>
                          <a:pt x="3974" y="1803"/>
                        </a:cubicBezTo>
                        <a:cubicBezTo>
                          <a:pt x="4073" y="1803"/>
                          <a:pt x="4172" y="1805"/>
                          <a:pt x="4273" y="1810"/>
                        </a:cubicBezTo>
                        <a:cubicBezTo>
                          <a:pt x="4306" y="1811"/>
                          <a:pt x="4342" y="1812"/>
                          <a:pt x="4383" y="1812"/>
                        </a:cubicBezTo>
                        <a:cubicBezTo>
                          <a:pt x="4748" y="1812"/>
                          <a:pt x="5407" y="1755"/>
                          <a:pt x="5497" y="1349"/>
                        </a:cubicBezTo>
                        <a:cubicBezTo>
                          <a:pt x="5547" y="1158"/>
                          <a:pt x="5447" y="1219"/>
                          <a:pt x="5347" y="1098"/>
                        </a:cubicBezTo>
                        <a:cubicBezTo>
                          <a:pt x="5246" y="988"/>
                          <a:pt x="5256" y="737"/>
                          <a:pt x="5116" y="697"/>
                        </a:cubicBezTo>
                        <a:cubicBezTo>
                          <a:pt x="5107" y="694"/>
                          <a:pt x="5097" y="692"/>
                          <a:pt x="5087" y="692"/>
                        </a:cubicBezTo>
                        <a:cubicBezTo>
                          <a:pt x="5034" y="692"/>
                          <a:pt x="4976" y="733"/>
                          <a:pt x="4925" y="767"/>
                        </a:cubicBezTo>
                        <a:cubicBezTo>
                          <a:pt x="4915" y="737"/>
                          <a:pt x="4905" y="687"/>
                          <a:pt x="4915" y="657"/>
                        </a:cubicBezTo>
                        <a:lnTo>
                          <a:pt x="4845" y="657"/>
                        </a:lnTo>
                        <a:cubicBezTo>
                          <a:pt x="4875" y="557"/>
                          <a:pt x="4855" y="547"/>
                          <a:pt x="4805" y="476"/>
                        </a:cubicBezTo>
                        <a:lnTo>
                          <a:pt x="4765" y="516"/>
                        </a:lnTo>
                        <a:cubicBezTo>
                          <a:pt x="4727" y="462"/>
                          <a:pt x="4690" y="440"/>
                          <a:pt x="4657" y="440"/>
                        </a:cubicBezTo>
                        <a:cubicBezTo>
                          <a:pt x="4567" y="440"/>
                          <a:pt x="4501" y="597"/>
                          <a:pt x="4494" y="707"/>
                        </a:cubicBezTo>
                        <a:cubicBezTo>
                          <a:pt x="4414" y="677"/>
                          <a:pt x="4354" y="607"/>
                          <a:pt x="4304" y="536"/>
                        </a:cubicBezTo>
                        <a:lnTo>
                          <a:pt x="4304" y="536"/>
                        </a:lnTo>
                        <a:cubicBezTo>
                          <a:pt x="4307" y="548"/>
                          <a:pt x="4311" y="558"/>
                          <a:pt x="4315" y="567"/>
                        </a:cubicBezTo>
                        <a:lnTo>
                          <a:pt x="4315" y="567"/>
                        </a:lnTo>
                        <a:cubicBezTo>
                          <a:pt x="4283" y="505"/>
                          <a:pt x="4232" y="481"/>
                          <a:pt x="4174" y="481"/>
                        </a:cubicBezTo>
                        <a:cubicBezTo>
                          <a:pt x="4086" y="481"/>
                          <a:pt x="3984" y="536"/>
                          <a:pt x="3912" y="597"/>
                        </a:cubicBezTo>
                        <a:cubicBezTo>
                          <a:pt x="3909" y="504"/>
                          <a:pt x="3863" y="471"/>
                          <a:pt x="3803" y="471"/>
                        </a:cubicBezTo>
                        <a:cubicBezTo>
                          <a:pt x="3700" y="471"/>
                          <a:pt x="3556" y="571"/>
                          <a:pt x="3511" y="647"/>
                        </a:cubicBezTo>
                        <a:cubicBezTo>
                          <a:pt x="3495" y="549"/>
                          <a:pt x="3419" y="498"/>
                          <a:pt x="3338" y="498"/>
                        </a:cubicBezTo>
                        <a:cubicBezTo>
                          <a:pt x="3319" y="498"/>
                          <a:pt x="3299" y="501"/>
                          <a:pt x="3280" y="506"/>
                        </a:cubicBezTo>
                        <a:cubicBezTo>
                          <a:pt x="3369" y="360"/>
                          <a:pt x="3221" y="299"/>
                          <a:pt x="3062" y="299"/>
                        </a:cubicBezTo>
                        <a:cubicBezTo>
                          <a:pt x="2970" y="299"/>
                          <a:pt x="2874" y="319"/>
                          <a:pt x="2819" y="356"/>
                        </a:cubicBezTo>
                        <a:cubicBezTo>
                          <a:pt x="2827" y="248"/>
                          <a:pt x="2713" y="45"/>
                          <a:pt x="2605" y="45"/>
                        </a:cubicBezTo>
                        <a:cubicBezTo>
                          <a:pt x="2582" y="45"/>
                          <a:pt x="2559" y="54"/>
                          <a:pt x="2538" y="75"/>
                        </a:cubicBezTo>
                        <a:cubicBezTo>
                          <a:pt x="2483" y="23"/>
                          <a:pt x="2429" y="1"/>
                          <a:pt x="23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9"/>
                  <p:cNvSpPr/>
                  <p:nvPr/>
                </p:nvSpPr>
                <p:spPr>
                  <a:xfrm>
                    <a:off x="1439436" y="4198531"/>
                    <a:ext cx="71262" cy="43632"/>
                  </a:xfrm>
                  <a:custGeom>
                    <a:avLst/>
                    <a:gdLst/>
                    <a:ahLst/>
                    <a:cxnLst/>
                    <a:rect l="l" t="t" r="r" b="b"/>
                    <a:pathLst>
                      <a:path w="1777" h="1088" extrusionOk="0">
                        <a:moveTo>
                          <a:pt x="853" y="1"/>
                        </a:moveTo>
                        <a:cubicBezTo>
                          <a:pt x="753" y="1"/>
                          <a:pt x="633" y="171"/>
                          <a:pt x="583" y="232"/>
                        </a:cubicBezTo>
                        <a:cubicBezTo>
                          <a:pt x="522" y="302"/>
                          <a:pt x="472" y="382"/>
                          <a:pt x="402" y="422"/>
                        </a:cubicBezTo>
                        <a:cubicBezTo>
                          <a:pt x="392" y="402"/>
                          <a:pt x="372" y="382"/>
                          <a:pt x="372" y="362"/>
                        </a:cubicBezTo>
                        <a:cubicBezTo>
                          <a:pt x="302" y="402"/>
                          <a:pt x="222" y="452"/>
                          <a:pt x="181" y="512"/>
                        </a:cubicBezTo>
                        <a:cubicBezTo>
                          <a:pt x="171" y="502"/>
                          <a:pt x="161" y="492"/>
                          <a:pt x="151" y="472"/>
                        </a:cubicBezTo>
                        <a:cubicBezTo>
                          <a:pt x="81" y="532"/>
                          <a:pt x="1" y="603"/>
                          <a:pt x="1" y="713"/>
                        </a:cubicBezTo>
                        <a:cubicBezTo>
                          <a:pt x="11" y="753"/>
                          <a:pt x="51" y="884"/>
                          <a:pt x="81" y="984"/>
                        </a:cubicBezTo>
                        <a:cubicBezTo>
                          <a:pt x="129" y="991"/>
                          <a:pt x="176" y="993"/>
                          <a:pt x="223" y="993"/>
                        </a:cubicBezTo>
                        <a:cubicBezTo>
                          <a:pt x="273" y="993"/>
                          <a:pt x="324" y="991"/>
                          <a:pt x="375" y="991"/>
                        </a:cubicBezTo>
                        <a:cubicBezTo>
                          <a:pt x="404" y="991"/>
                          <a:pt x="433" y="992"/>
                          <a:pt x="462" y="994"/>
                        </a:cubicBezTo>
                        <a:cubicBezTo>
                          <a:pt x="621" y="1003"/>
                          <a:pt x="754" y="1065"/>
                          <a:pt x="918" y="1065"/>
                        </a:cubicBezTo>
                        <a:cubicBezTo>
                          <a:pt x="930" y="1065"/>
                          <a:pt x="942" y="1065"/>
                          <a:pt x="954" y="1064"/>
                        </a:cubicBezTo>
                        <a:cubicBezTo>
                          <a:pt x="1104" y="1064"/>
                          <a:pt x="1255" y="1064"/>
                          <a:pt x="1415" y="1074"/>
                        </a:cubicBezTo>
                        <a:cubicBezTo>
                          <a:pt x="1461" y="1074"/>
                          <a:pt x="1536" y="1087"/>
                          <a:pt x="1606" y="1087"/>
                        </a:cubicBezTo>
                        <a:cubicBezTo>
                          <a:pt x="1658" y="1087"/>
                          <a:pt x="1706" y="1080"/>
                          <a:pt x="1736" y="1054"/>
                        </a:cubicBezTo>
                        <a:cubicBezTo>
                          <a:pt x="1776" y="1024"/>
                          <a:pt x="1776" y="994"/>
                          <a:pt x="1776" y="954"/>
                        </a:cubicBezTo>
                        <a:cubicBezTo>
                          <a:pt x="1776" y="894"/>
                          <a:pt x="1756" y="823"/>
                          <a:pt x="1736" y="763"/>
                        </a:cubicBezTo>
                        <a:cubicBezTo>
                          <a:pt x="1712" y="706"/>
                          <a:pt x="1588" y="470"/>
                          <a:pt x="1499" y="470"/>
                        </a:cubicBezTo>
                        <a:cubicBezTo>
                          <a:pt x="1481" y="470"/>
                          <a:pt x="1464" y="480"/>
                          <a:pt x="1450" y="503"/>
                        </a:cubicBezTo>
                        <a:lnTo>
                          <a:pt x="1450" y="503"/>
                        </a:lnTo>
                        <a:cubicBezTo>
                          <a:pt x="1496" y="403"/>
                          <a:pt x="1173" y="412"/>
                          <a:pt x="1114" y="392"/>
                        </a:cubicBezTo>
                        <a:cubicBezTo>
                          <a:pt x="1136" y="348"/>
                          <a:pt x="1105" y="299"/>
                          <a:pt x="1071" y="299"/>
                        </a:cubicBezTo>
                        <a:cubicBezTo>
                          <a:pt x="1061" y="299"/>
                          <a:pt x="1052" y="302"/>
                          <a:pt x="1044" y="310"/>
                        </a:cubicBezTo>
                        <a:lnTo>
                          <a:pt x="1044" y="310"/>
                        </a:lnTo>
                        <a:cubicBezTo>
                          <a:pt x="1110" y="214"/>
                          <a:pt x="940" y="10"/>
                          <a:pt x="8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9"/>
                  <p:cNvSpPr/>
                  <p:nvPr/>
                </p:nvSpPr>
                <p:spPr>
                  <a:xfrm>
                    <a:off x="1307495" y="4187583"/>
                    <a:ext cx="87744" cy="42709"/>
                  </a:xfrm>
                  <a:custGeom>
                    <a:avLst/>
                    <a:gdLst/>
                    <a:ahLst/>
                    <a:cxnLst/>
                    <a:rect l="l" t="t" r="r" b="b"/>
                    <a:pathLst>
                      <a:path w="2188" h="1065" extrusionOk="0">
                        <a:moveTo>
                          <a:pt x="979" y="1"/>
                        </a:moveTo>
                        <a:cubicBezTo>
                          <a:pt x="883" y="1"/>
                          <a:pt x="768" y="197"/>
                          <a:pt x="723" y="364"/>
                        </a:cubicBezTo>
                        <a:cubicBezTo>
                          <a:pt x="663" y="344"/>
                          <a:pt x="583" y="284"/>
                          <a:pt x="532" y="234"/>
                        </a:cubicBezTo>
                        <a:cubicBezTo>
                          <a:pt x="502" y="274"/>
                          <a:pt x="482" y="314"/>
                          <a:pt x="442" y="344"/>
                        </a:cubicBezTo>
                        <a:cubicBezTo>
                          <a:pt x="442" y="304"/>
                          <a:pt x="412" y="284"/>
                          <a:pt x="402" y="254"/>
                        </a:cubicBezTo>
                        <a:cubicBezTo>
                          <a:pt x="352" y="274"/>
                          <a:pt x="292" y="294"/>
                          <a:pt x="232" y="294"/>
                        </a:cubicBezTo>
                        <a:cubicBezTo>
                          <a:pt x="229" y="295"/>
                          <a:pt x="226" y="295"/>
                          <a:pt x="224" y="295"/>
                        </a:cubicBezTo>
                        <a:cubicBezTo>
                          <a:pt x="205" y="295"/>
                          <a:pt x="199" y="269"/>
                          <a:pt x="173" y="269"/>
                        </a:cubicBezTo>
                        <a:cubicBezTo>
                          <a:pt x="167" y="269"/>
                          <a:pt x="160" y="270"/>
                          <a:pt x="151" y="274"/>
                        </a:cubicBezTo>
                        <a:cubicBezTo>
                          <a:pt x="51" y="314"/>
                          <a:pt x="1" y="474"/>
                          <a:pt x="51" y="575"/>
                        </a:cubicBezTo>
                        <a:cubicBezTo>
                          <a:pt x="71" y="605"/>
                          <a:pt x="51" y="675"/>
                          <a:pt x="81" y="735"/>
                        </a:cubicBezTo>
                        <a:cubicBezTo>
                          <a:pt x="141" y="846"/>
                          <a:pt x="272" y="846"/>
                          <a:pt x="362" y="866"/>
                        </a:cubicBezTo>
                        <a:cubicBezTo>
                          <a:pt x="700" y="948"/>
                          <a:pt x="1071" y="1064"/>
                          <a:pt x="1427" y="1064"/>
                        </a:cubicBezTo>
                        <a:cubicBezTo>
                          <a:pt x="1504" y="1064"/>
                          <a:pt x="1581" y="1059"/>
                          <a:pt x="1656" y="1046"/>
                        </a:cubicBezTo>
                        <a:cubicBezTo>
                          <a:pt x="1947" y="996"/>
                          <a:pt x="2187" y="755"/>
                          <a:pt x="1856" y="535"/>
                        </a:cubicBezTo>
                        <a:cubicBezTo>
                          <a:pt x="1806" y="505"/>
                          <a:pt x="1696" y="464"/>
                          <a:pt x="1646" y="444"/>
                        </a:cubicBezTo>
                        <a:cubicBezTo>
                          <a:pt x="1606" y="434"/>
                          <a:pt x="1536" y="414"/>
                          <a:pt x="1485" y="384"/>
                        </a:cubicBezTo>
                        <a:cubicBezTo>
                          <a:pt x="1525" y="240"/>
                          <a:pt x="1398" y="207"/>
                          <a:pt x="1274" y="207"/>
                        </a:cubicBezTo>
                        <a:cubicBezTo>
                          <a:pt x="1208" y="207"/>
                          <a:pt x="1143" y="217"/>
                          <a:pt x="1104" y="224"/>
                        </a:cubicBezTo>
                        <a:cubicBezTo>
                          <a:pt x="1079" y="62"/>
                          <a:pt x="1032" y="1"/>
                          <a:pt x="9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9"/>
                  <p:cNvSpPr/>
                  <p:nvPr/>
                </p:nvSpPr>
                <p:spPr>
                  <a:xfrm>
                    <a:off x="1330033" y="4187703"/>
                    <a:ext cx="347007" cy="94963"/>
                  </a:xfrm>
                  <a:custGeom>
                    <a:avLst/>
                    <a:gdLst/>
                    <a:ahLst/>
                    <a:cxnLst/>
                    <a:rect l="l" t="t" r="r" b="b"/>
                    <a:pathLst>
                      <a:path w="8653" h="2368" extrusionOk="0">
                        <a:moveTo>
                          <a:pt x="6049" y="0"/>
                        </a:moveTo>
                        <a:cubicBezTo>
                          <a:pt x="5858" y="90"/>
                          <a:pt x="5598" y="60"/>
                          <a:pt x="5598" y="341"/>
                        </a:cubicBezTo>
                        <a:cubicBezTo>
                          <a:pt x="5578" y="331"/>
                          <a:pt x="5567" y="301"/>
                          <a:pt x="5547" y="291"/>
                        </a:cubicBezTo>
                        <a:cubicBezTo>
                          <a:pt x="5267" y="421"/>
                          <a:pt x="5156" y="502"/>
                          <a:pt x="5126" y="843"/>
                        </a:cubicBezTo>
                        <a:cubicBezTo>
                          <a:pt x="5060" y="722"/>
                          <a:pt x="4954" y="667"/>
                          <a:pt x="4856" y="667"/>
                        </a:cubicBezTo>
                        <a:cubicBezTo>
                          <a:pt x="4716" y="667"/>
                          <a:pt x="4591" y="779"/>
                          <a:pt x="4615" y="973"/>
                        </a:cubicBezTo>
                        <a:cubicBezTo>
                          <a:pt x="4585" y="943"/>
                          <a:pt x="4554" y="913"/>
                          <a:pt x="4534" y="883"/>
                        </a:cubicBezTo>
                        <a:cubicBezTo>
                          <a:pt x="4534" y="953"/>
                          <a:pt x="4484" y="1023"/>
                          <a:pt x="4504" y="1123"/>
                        </a:cubicBezTo>
                        <a:cubicBezTo>
                          <a:pt x="4392" y="1080"/>
                          <a:pt x="4223" y="990"/>
                          <a:pt x="4098" y="990"/>
                        </a:cubicBezTo>
                        <a:cubicBezTo>
                          <a:pt x="4021" y="990"/>
                          <a:pt x="3962" y="1024"/>
                          <a:pt x="3943" y="1123"/>
                        </a:cubicBezTo>
                        <a:cubicBezTo>
                          <a:pt x="3863" y="1038"/>
                          <a:pt x="3710" y="953"/>
                          <a:pt x="3596" y="953"/>
                        </a:cubicBezTo>
                        <a:cubicBezTo>
                          <a:pt x="3521" y="953"/>
                          <a:pt x="3463" y="989"/>
                          <a:pt x="3451" y="1083"/>
                        </a:cubicBezTo>
                        <a:cubicBezTo>
                          <a:pt x="3421" y="973"/>
                          <a:pt x="3381" y="873"/>
                          <a:pt x="3341" y="782"/>
                        </a:cubicBezTo>
                        <a:cubicBezTo>
                          <a:pt x="3180" y="792"/>
                          <a:pt x="3030" y="873"/>
                          <a:pt x="2909" y="983"/>
                        </a:cubicBezTo>
                        <a:cubicBezTo>
                          <a:pt x="2899" y="923"/>
                          <a:pt x="2859" y="893"/>
                          <a:pt x="2849" y="833"/>
                        </a:cubicBezTo>
                        <a:cubicBezTo>
                          <a:pt x="2830" y="839"/>
                          <a:pt x="2811" y="842"/>
                          <a:pt x="2792" y="842"/>
                        </a:cubicBezTo>
                        <a:cubicBezTo>
                          <a:pt x="2706" y="842"/>
                          <a:pt x="2619" y="785"/>
                          <a:pt x="2546" y="785"/>
                        </a:cubicBezTo>
                        <a:cubicBezTo>
                          <a:pt x="2490" y="785"/>
                          <a:pt x="2442" y="818"/>
                          <a:pt x="2408" y="933"/>
                        </a:cubicBezTo>
                        <a:cubicBezTo>
                          <a:pt x="2324" y="789"/>
                          <a:pt x="2180" y="731"/>
                          <a:pt x="2036" y="731"/>
                        </a:cubicBezTo>
                        <a:cubicBezTo>
                          <a:pt x="1939" y="731"/>
                          <a:pt x="1843" y="758"/>
                          <a:pt x="1766" y="802"/>
                        </a:cubicBezTo>
                        <a:cubicBezTo>
                          <a:pt x="1736" y="722"/>
                          <a:pt x="1666" y="672"/>
                          <a:pt x="1636" y="592"/>
                        </a:cubicBezTo>
                        <a:cubicBezTo>
                          <a:pt x="1515" y="602"/>
                          <a:pt x="1445" y="592"/>
                          <a:pt x="1355" y="682"/>
                        </a:cubicBezTo>
                        <a:lnTo>
                          <a:pt x="1274" y="602"/>
                        </a:lnTo>
                        <a:cubicBezTo>
                          <a:pt x="1254" y="612"/>
                          <a:pt x="1234" y="632"/>
                          <a:pt x="1224" y="652"/>
                        </a:cubicBezTo>
                        <a:cubicBezTo>
                          <a:pt x="1194" y="602"/>
                          <a:pt x="1124" y="552"/>
                          <a:pt x="1094" y="512"/>
                        </a:cubicBezTo>
                        <a:cubicBezTo>
                          <a:pt x="1064" y="542"/>
                          <a:pt x="984" y="582"/>
                          <a:pt x="953" y="612"/>
                        </a:cubicBezTo>
                        <a:cubicBezTo>
                          <a:pt x="833" y="431"/>
                          <a:pt x="763" y="351"/>
                          <a:pt x="552" y="351"/>
                        </a:cubicBezTo>
                        <a:cubicBezTo>
                          <a:pt x="492" y="391"/>
                          <a:pt x="452" y="401"/>
                          <a:pt x="402" y="431"/>
                        </a:cubicBezTo>
                        <a:cubicBezTo>
                          <a:pt x="392" y="431"/>
                          <a:pt x="362" y="371"/>
                          <a:pt x="352" y="361"/>
                        </a:cubicBezTo>
                        <a:cubicBezTo>
                          <a:pt x="332" y="411"/>
                          <a:pt x="291" y="461"/>
                          <a:pt x="281" y="512"/>
                        </a:cubicBezTo>
                        <a:cubicBezTo>
                          <a:pt x="221" y="451"/>
                          <a:pt x="151" y="451"/>
                          <a:pt x="111" y="411"/>
                        </a:cubicBezTo>
                        <a:cubicBezTo>
                          <a:pt x="31" y="542"/>
                          <a:pt x="1" y="702"/>
                          <a:pt x="21" y="863"/>
                        </a:cubicBezTo>
                        <a:cubicBezTo>
                          <a:pt x="41" y="1224"/>
                          <a:pt x="1" y="1685"/>
                          <a:pt x="322" y="2006"/>
                        </a:cubicBezTo>
                        <a:cubicBezTo>
                          <a:pt x="582" y="2247"/>
                          <a:pt x="1102" y="2368"/>
                          <a:pt x="1445" y="2368"/>
                        </a:cubicBezTo>
                        <a:cubicBezTo>
                          <a:pt x="1459" y="2368"/>
                          <a:pt x="1472" y="2368"/>
                          <a:pt x="1485" y="2367"/>
                        </a:cubicBezTo>
                        <a:cubicBezTo>
                          <a:pt x="1866" y="2347"/>
                          <a:pt x="2247" y="2277"/>
                          <a:pt x="2639" y="2277"/>
                        </a:cubicBezTo>
                        <a:cubicBezTo>
                          <a:pt x="3086" y="2277"/>
                          <a:pt x="3539" y="2324"/>
                          <a:pt x="3990" y="2324"/>
                        </a:cubicBezTo>
                        <a:cubicBezTo>
                          <a:pt x="4165" y="2324"/>
                          <a:pt x="4340" y="2317"/>
                          <a:pt x="4514" y="2297"/>
                        </a:cubicBezTo>
                        <a:cubicBezTo>
                          <a:pt x="5527" y="2187"/>
                          <a:pt x="6561" y="1816"/>
                          <a:pt x="7564" y="1585"/>
                        </a:cubicBezTo>
                        <a:cubicBezTo>
                          <a:pt x="7864" y="1525"/>
                          <a:pt x="8376" y="1545"/>
                          <a:pt x="8527" y="1254"/>
                        </a:cubicBezTo>
                        <a:cubicBezTo>
                          <a:pt x="8653" y="1025"/>
                          <a:pt x="8537" y="771"/>
                          <a:pt x="8325" y="771"/>
                        </a:cubicBezTo>
                        <a:cubicBezTo>
                          <a:pt x="8268" y="771"/>
                          <a:pt x="8204" y="790"/>
                          <a:pt x="8135" y="833"/>
                        </a:cubicBezTo>
                        <a:cubicBezTo>
                          <a:pt x="8115" y="752"/>
                          <a:pt x="8045" y="722"/>
                          <a:pt x="8015" y="672"/>
                        </a:cubicBezTo>
                        <a:cubicBezTo>
                          <a:pt x="7975" y="692"/>
                          <a:pt x="7955" y="722"/>
                          <a:pt x="7925" y="752"/>
                        </a:cubicBezTo>
                        <a:cubicBezTo>
                          <a:pt x="7925" y="732"/>
                          <a:pt x="7925" y="672"/>
                          <a:pt x="7905" y="652"/>
                        </a:cubicBezTo>
                        <a:cubicBezTo>
                          <a:pt x="7764" y="672"/>
                          <a:pt x="7624" y="722"/>
                          <a:pt x="7503" y="792"/>
                        </a:cubicBezTo>
                        <a:cubicBezTo>
                          <a:pt x="7473" y="772"/>
                          <a:pt x="7373" y="692"/>
                          <a:pt x="7353" y="672"/>
                        </a:cubicBezTo>
                        <a:cubicBezTo>
                          <a:pt x="7403" y="582"/>
                          <a:pt x="7393" y="461"/>
                          <a:pt x="7413" y="361"/>
                        </a:cubicBezTo>
                        <a:lnTo>
                          <a:pt x="7413" y="361"/>
                        </a:lnTo>
                        <a:cubicBezTo>
                          <a:pt x="7182" y="381"/>
                          <a:pt x="6962" y="512"/>
                          <a:pt x="6751" y="562"/>
                        </a:cubicBezTo>
                        <a:cubicBezTo>
                          <a:pt x="6721" y="542"/>
                          <a:pt x="6631" y="481"/>
                          <a:pt x="6611" y="451"/>
                        </a:cubicBezTo>
                        <a:cubicBezTo>
                          <a:pt x="6591" y="471"/>
                          <a:pt x="6581" y="502"/>
                          <a:pt x="6550" y="522"/>
                        </a:cubicBezTo>
                        <a:cubicBezTo>
                          <a:pt x="6664" y="296"/>
                          <a:pt x="6553" y="84"/>
                          <a:pt x="6404" y="84"/>
                        </a:cubicBezTo>
                        <a:cubicBezTo>
                          <a:pt x="6341" y="84"/>
                          <a:pt x="6272" y="122"/>
                          <a:pt x="6209" y="211"/>
                        </a:cubicBezTo>
                        <a:cubicBezTo>
                          <a:pt x="6139" y="70"/>
                          <a:pt x="6169" y="171"/>
                          <a:pt x="6069" y="90"/>
                        </a:cubicBezTo>
                        <a:cubicBezTo>
                          <a:pt x="6059" y="70"/>
                          <a:pt x="6059" y="10"/>
                          <a:pt x="60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9"/>
                  <p:cNvSpPr/>
                  <p:nvPr/>
                </p:nvSpPr>
                <p:spPr>
                  <a:xfrm>
                    <a:off x="1509858" y="4187703"/>
                    <a:ext cx="110242" cy="67452"/>
                  </a:xfrm>
                  <a:custGeom>
                    <a:avLst/>
                    <a:gdLst/>
                    <a:ahLst/>
                    <a:cxnLst/>
                    <a:rect l="l" t="t" r="r" b="b"/>
                    <a:pathLst>
                      <a:path w="2749" h="1682" extrusionOk="0">
                        <a:moveTo>
                          <a:pt x="1565" y="0"/>
                        </a:moveTo>
                        <a:cubicBezTo>
                          <a:pt x="1374" y="90"/>
                          <a:pt x="1114" y="60"/>
                          <a:pt x="1114" y="341"/>
                        </a:cubicBezTo>
                        <a:cubicBezTo>
                          <a:pt x="1094" y="331"/>
                          <a:pt x="1083" y="301"/>
                          <a:pt x="1063" y="291"/>
                        </a:cubicBezTo>
                        <a:cubicBezTo>
                          <a:pt x="783" y="421"/>
                          <a:pt x="672" y="502"/>
                          <a:pt x="642" y="843"/>
                        </a:cubicBezTo>
                        <a:cubicBezTo>
                          <a:pt x="576" y="722"/>
                          <a:pt x="470" y="667"/>
                          <a:pt x="372" y="667"/>
                        </a:cubicBezTo>
                        <a:cubicBezTo>
                          <a:pt x="232" y="667"/>
                          <a:pt x="107" y="779"/>
                          <a:pt x="131" y="973"/>
                        </a:cubicBezTo>
                        <a:cubicBezTo>
                          <a:pt x="101" y="943"/>
                          <a:pt x="70" y="913"/>
                          <a:pt x="50" y="883"/>
                        </a:cubicBezTo>
                        <a:cubicBezTo>
                          <a:pt x="50" y="953"/>
                          <a:pt x="0" y="1023"/>
                          <a:pt x="20" y="1123"/>
                        </a:cubicBezTo>
                        <a:cubicBezTo>
                          <a:pt x="30" y="1194"/>
                          <a:pt x="0" y="1254"/>
                          <a:pt x="10" y="1304"/>
                        </a:cubicBezTo>
                        <a:cubicBezTo>
                          <a:pt x="40" y="1384"/>
                          <a:pt x="60" y="1354"/>
                          <a:pt x="111" y="1414"/>
                        </a:cubicBezTo>
                        <a:cubicBezTo>
                          <a:pt x="161" y="1454"/>
                          <a:pt x="151" y="1515"/>
                          <a:pt x="221" y="1545"/>
                        </a:cubicBezTo>
                        <a:cubicBezTo>
                          <a:pt x="251" y="1560"/>
                          <a:pt x="291" y="1563"/>
                          <a:pt x="336" y="1563"/>
                        </a:cubicBezTo>
                        <a:cubicBezTo>
                          <a:pt x="384" y="1563"/>
                          <a:pt x="437" y="1559"/>
                          <a:pt x="486" y="1559"/>
                        </a:cubicBezTo>
                        <a:cubicBezTo>
                          <a:pt x="513" y="1559"/>
                          <a:pt x="539" y="1560"/>
                          <a:pt x="562" y="1565"/>
                        </a:cubicBezTo>
                        <a:cubicBezTo>
                          <a:pt x="831" y="1626"/>
                          <a:pt x="1153" y="1682"/>
                          <a:pt x="1452" y="1682"/>
                        </a:cubicBezTo>
                        <a:cubicBezTo>
                          <a:pt x="1543" y="1682"/>
                          <a:pt x="1631" y="1677"/>
                          <a:pt x="1715" y="1665"/>
                        </a:cubicBezTo>
                        <a:cubicBezTo>
                          <a:pt x="1796" y="1655"/>
                          <a:pt x="1866" y="1605"/>
                          <a:pt x="1946" y="1595"/>
                        </a:cubicBezTo>
                        <a:cubicBezTo>
                          <a:pt x="1961" y="1593"/>
                          <a:pt x="1977" y="1592"/>
                          <a:pt x="1993" y="1592"/>
                        </a:cubicBezTo>
                        <a:cubicBezTo>
                          <a:pt x="2061" y="1592"/>
                          <a:pt x="2134" y="1607"/>
                          <a:pt x="2207" y="1615"/>
                        </a:cubicBezTo>
                        <a:cubicBezTo>
                          <a:pt x="2387" y="1615"/>
                          <a:pt x="2528" y="1595"/>
                          <a:pt x="2648" y="1454"/>
                        </a:cubicBezTo>
                        <a:cubicBezTo>
                          <a:pt x="2688" y="1404"/>
                          <a:pt x="2749" y="1334"/>
                          <a:pt x="2729" y="1284"/>
                        </a:cubicBezTo>
                        <a:cubicBezTo>
                          <a:pt x="2718" y="1229"/>
                          <a:pt x="2696" y="1219"/>
                          <a:pt x="2668" y="1219"/>
                        </a:cubicBezTo>
                        <a:cubicBezTo>
                          <a:pt x="2653" y="1219"/>
                          <a:pt x="2635" y="1222"/>
                          <a:pt x="2618" y="1222"/>
                        </a:cubicBezTo>
                        <a:cubicBezTo>
                          <a:pt x="2604" y="1222"/>
                          <a:pt x="2591" y="1220"/>
                          <a:pt x="2578" y="1214"/>
                        </a:cubicBezTo>
                        <a:cubicBezTo>
                          <a:pt x="2594" y="1173"/>
                          <a:pt x="2557" y="1138"/>
                          <a:pt x="2521" y="1138"/>
                        </a:cubicBezTo>
                        <a:cubicBezTo>
                          <a:pt x="2513" y="1138"/>
                          <a:pt x="2505" y="1140"/>
                          <a:pt x="2498" y="1143"/>
                        </a:cubicBezTo>
                        <a:cubicBezTo>
                          <a:pt x="2468" y="1103"/>
                          <a:pt x="2448" y="1043"/>
                          <a:pt x="2468" y="993"/>
                        </a:cubicBezTo>
                        <a:cubicBezTo>
                          <a:pt x="2439" y="979"/>
                          <a:pt x="2421" y="965"/>
                          <a:pt x="2399" y="965"/>
                        </a:cubicBezTo>
                        <a:cubicBezTo>
                          <a:pt x="2389" y="965"/>
                          <a:pt x="2379" y="967"/>
                          <a:pt x="2367" y="973"/>
                        </a:cubicBezTo>
                        <a:lnTo>
                          <a:pt x="2387" y="953"/>
                        </a:lnTo>
                        <a:cubicBezTo>
                          <a:pt x="2365" y="927"/>
                          <a:pt x="2344" y="918"/>
                          <a:pt x="2324" y="918"/>
                        </a:cubicBezTo>
                        <a:cubicBezTo>
                          <a:pt x="2283" y="918"/>
                          <a:pt x="2247" y="956"/>
                          <a:pt x="2207" y="963"/>
                        </a:cubicBezTo>
                        <a:cubicBezTo>
                          <a:pt x="2187" y="973"/>
                          <a:pt x="2177" y="993"/>
                          <a:pt x="2157" y="993"/>
                        </a:cubicBezTo>
                        <a:cubicBezTo>
                          <a:pt x="2137" y="993"/>
                          <a:pt x="2087" y="963"/>
                          <a:pt x="2056" y="963"/>
                        </a:cubicBezTo>
                        <a:cubicBezTo>
                          <a:pt x="2117" y="933"/>
                          <a:pt x="2247" y="742"/>
                          <a:pt x="2107" y="732"/>
                        </a:cubicBezTo>
                        <a:cubicBezTo>
                          <a:pt x="2127" y="702"/>
                          <a:pt x="2127" y="682"/>
                          <a:pt x="2157" y="652"/>
                        </a:cubicBezTo>
                        <a:cubicBezTo>
                          <a:pt x="2137" y="612"/>
                          <a:pt x="2087" y="602"/>
                          <a:pt x="2056" y="592"/>
                        </a:cubicBezTo>
                        <a:cubicBezTo>
                          <a:pt x="2077" y="542"/>
                          <a:pt x="2107" y="502"/>
                          <a:pt x="2127" y="461"/>
                        </a:cubicBezTo>
                        <a:lnTo>
                          <a:pt x="2127" y="451"/>
                        </a:lnTo>
                        <a:cubicBezTo>
                          <a:pt x="2107" y="471"/>
                          <a:pt x="2097" y="502"/>
                          <a:pt x="2066" y="522"/>
                        </a:cubicBezTo>
                        <a:cubicBezTo>
                          <a:pt x="2180" y="296"/>
                          <a:pt x="2069" y="84"/>
                          <a:pt x="1920" y="84"/>
                        </a:cubicBezTo>
                        <a:cubicBezTo>
                          <a:pt x="1857" y="84"/>
                          <a:pt x="1788" y="122"/>
                          <a:pt x="1725" y="211"/>
                        </a:cubicBezTo>
                        <a:cubicBezTo>
                          <a:pt x="1655" y="70"/>
                          <a:pt x="1685" y="171"/>
                          <a:pt x="1585" y="90"/>
                        </a:cubicBezTo>
                        <a:cubicBezTo>
                          <a:pt x="1575" y="70"/>
                          <a:pt x="1575" y="10"/>
                          <a:pt x="15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9"/>
                  <p:cNvSpPr/>
                  <p:nvPr/>
                </p:nvSpPr>
                <p:spPr>
                  <a:xfrm>
                    <a:off x="1255200" y="4198531"/>
                    <a:ext cx="110282" cy="67493"/>
                  </a:xfrm>
                  <a:custGeom>
                    <a:avLst/>
                    <a:gdLst/>
                    <a:ahLst/>
                    <a:cxnLst/>
                    <a:rect l="l" t="t" r="r" b="b"/>
                    <a:pathLst>
                      <a:path w="2750" h="1683" extrusionOk="0">
                        <a:moveTo>
                          <a:pt x="1566" y="1"/>
                        </a:moveTo>
                        <a:cubicBezTo>
                          <a:pt x="1385" y="101"/>
                          <a:pt x="1124" y="61"/>
                          <a:pt x="1124" y="342"/>
                        </a:cubicBezTo>
                        <a:cubicBezTo>
                          <a:pt x="1104" y="332"/>
                          <a:pt x="1094" y="302"/>
                          <a:pt x="1074" y="302"/>
                        </a:cubicBezTo>
                        <a:cubicBezTo>
                          <a:pt x="793" y="432"/>
                          <a:pt x="683" y="502"/>
                          <a:pt x="643" y="843"/>
                        </a:cubicBezTo>
                        <a:cubicBezTo>
                          <a:pt x="581" y="725"/>
                          <a:pt x="478" y="671"/>
                          <a:pt x="380" y="671"/>
                        </a:cubicBezTo>
                        <a:cubicBezTo>
                          <a:pt x="238" y="671"/>
                          <a:pt x="108" y="784"/>
                          <a:pt x="131" y="974"/>
                        </a:cubicBezTo>
                        <a:cubicBezTo>
                          <a:pt x="111" y="954"/>
                          <a:pt x="81" y="914"/>
                          <a:pt x="61" y="894"/>
                        </a:cubicBezTo>
                        <a:cubicBezTo>
                          <a:pt x="61" y="954"/>
                          <a:pt x="1" y="1034"/>
                          <a:pt x="21" y="1134"/>
                        </a:cubicBezTo>
                        <a:lnTo>
                          <a:pt x="21" y="1124"/>
                        </a:lnTo>
                        <a:lnTo>
                          <a:pt x="21" y="1124"/>
                        </a:lnTo>
                        <a:cubicBezTo>
                          <a:pt x="31" y="1194"/>
                          <a:pt x="11" y="1255"/>
                          <a:pt x="21" y="1305"/>
                        </a:cubicBezTo>
                        <a:cubicBezTo>
                          <a:pt x="51" y="1385"/>
                          <a:pt x="71" y="1355"/>
                          <a:pt x="121" y="1415"/>
                        </a:cubicBezTo>
                        <a:cubicBezTo>
                          <a:pt x="161" y="1455"/>
                          <a:pt x="161" y="1515"/>
                          <a:pt x="222" y="1546"/>
                        </a:cubicBezTo>
                        <a:cubicBezTo>
                          <a:pt x="255" y="1560"/>
                          <a:pt x="298" y="1564"/>
                          <a:pt x="344" y="1564"/>
                        </a:cubicBezTo>
                        <a:cubicBezTo>
                          <a:pt x="394" y="1564"/>
                          <a:pt x="448" y="1560"/>
                          <a:pt x="497" y="1560"/>
                        </a:cubicBezTo>
                        <a:cubicBezTo>
                          <a:pt x="524" y="1560"/>
                          <a:pt x="550" y="1561"/>
                          <a:pt x="573" y="1566"/>
                        </a:cubicBezTo>
                        <a:cubicBezTo>
                          <a:pt x="842" y="1627"/>
                          <a:pt x="1164" y="1683"/>
                          <a:pt x="1462" y="1683"/>
                        </a:cubicBezTo>
                        <a:cubicBezTo>
                          <a:pt x="1553" y="1683"/>
                          <a:pt x="1642" y="1678"/>
                          <a:pt x="1726" y="1666"/>
                        </a:cubicBezTo>
                        <a:cubicBezTo>
                          <a:pt x="1806" y="1656"/>
                          <a:pt x="1877" y="1616"/>
                          <a:pt x="1947" y="1596"/>
                        </a:cubicBezTo>
                        <a:cubicBezTo>
                          <a:pt x="1964" y="1594"/>
                          <a:pt x="1981" y="1593"/>
                          <a:pt x="1998" y="1593"/>
                        </a:cubicBezTo>
                        <a:cubicBezTo>
                          <a:pt x="2071" y="1593"/>
                          <a:pt x="2143" y="1608"/>
                          <a:pt x="2208" y="1616"/>
                        </a:cubicBezTo>
                        <a:cubicBezTo>
                          <a:pt x="2229" y="1617"/>
                          <a:pt x="2250" y="1618"/>
                          <a:pt x="2271" y="1618"/>
                        </a:cubicBezTo>
                        <a:cubicBezTo>
                          <a:pt x="2430" y="1618"/>
                          <a:pt x="2551" y="1580"/>
                          <a:pt x="2649" y="1455"/>
                        </a:cubicBezTo>
                        <a:cubicBezTo>
                          <a:pt x="2689" y="1405"/>
                          <a:pt x="2749" y="1345"/>
                          <a:pt x="2739" y="1285"/>
                        </a:cubicBezTo>
                        <a:cubicBezTo>
                          <a:pt x="2730" y="1232"/>
                          <a:pt x="2709" y="1221"/>
                          <a:pt x="2682" y="1221"/>
                        </a:cubicBezTo>
                        <a:cubicBezTo>
                          <a:pt x="2660" y="1221"/>
                          <a:pt x="2635" y="1228"/>
                          <a:pt x="2608" y="1228"/>
                        </a:cubicBezTo>
                        <a:cubicBezTo>
                          <a:pt x="2599" y="1228"/>
                          <a:pt x="2589" y="1227"/>
                          <a:pt x="2579" y="1225"/>
                        </a:cubicBezTo>
                        <a:cubicBezTo>
                          <a:pt x="2603" y="1175"/>
                          <a:pt x="2567" y="1139"/>
                          <a:pt x="2526" y="1139"/>
                        </a:cubicBezTo>
                        <a:cubicBezTo>
                          <a:pt x="2517" y="1139"/>
                          <a:pt x="2507" y="1141"/>
                          <a:pt x="2498" y="1144"/>
                        </a:cubicBezTo>
                        <a:cubicBezTo>
                          <a:pt x="2468" y="1104"/>
                          <a:pt x="2458" y="1044"/>
                          <a:pt x="2468" y="994"/>
                        </a:cubicBezTo>
                        <a:cubicBezTo>
                          <a:pt x="2449" y="981"/>
                          <a:pt x="2434" y="968"/>
                          <a:pt x="2416" y="968"/>
                        </a:cubicBezTo>
                        <a:cubicBezTo>
                          <a:pt x="2405" y="968"/>
                          <a:pt x="2393" y="973"/>
                          <a:pt x="2378" y="984"/>
                        </a:cubicBezTo>
                        <a:lnTo>
                          <a:pt x="2388" y="954"/>
                        </a:lnTo>
                        <a:cubicBezTo>
                          <a:pt x="2369" y="928"/>
                          <a:pt x="2351" y="919"/>
                          <a:pt x="2333" y="919"/>
                        </a:cubicBezTo>
                        <a:cubicBezTo>
                          <a:pt x="2295" y="919"/>
                          <a:pt x="2258" y="960"/>
                          <a:pt x="2218" y="974"/>
                        </a:cubicBezTo>
                        <a:cubicBezTo>
                          <a:pt x="2198" y="974"/>
                          <a:pt x="2188" y="994"/>
                          <a:pt x="2167" y="994"/>
                        </a:cubicBezTo>
                        <a:cubicBezTo>
                          <a:pt x="2147" y="994"/>
                          <a:pt x="2097" y="964"/>
                          <a:pt x="2067" y="964"/>
                        </a:cubicBezTo>
                        <a:cubicBezTo>
                          <a:pt x="2127" y="934"/>
                          <a:pt x="2258" y="743"/>
                          <a:pt x="2117" y="733"/>
                        </a:cubicBezTo>
                        <a:cubicBezTo>
                          <a:pt x="2137" y="703"/>
                          <a:pt x="2137" y="683"/>
                          <a:pt x="2167" y="653"/>
                        </a:cubicBezTo>
                        <a:cubicBezTo>
                          <a:pt x="2147" y="613"/>
                          <a:pt x="2097" y="603"/>
                          <a:pt x="2057" y="593"/>
                        </a:cubicBezTo>
                        <a:cubicBezTo>
                          <a:pt x="2087" y="542"/>
                          <a:pt x="2107" y="502"/>
                          <a:pt x="2137" y="462"/>
                        </a:cubicBezTo>
                        <a:lnTo>
                          <a:pt x="2127" y="462"/>
                        </a:lnTo>
                        <a:cubicBezTo>
                          <a:pt x="2107" y="482"/>
                          <a:pt x="2107" y="512"/>
                          <a:pt x="2077" y="522"/>
                        </a:cubicBezTo>
                        <a:cubicBezTo>
                          <a:pt x="2189" y="298"/>
                          <a:pt x="2076" y="89"/>
                          <a:pt x="1930" y="89"/>
                        </a:cubicBezTo>
                        <a:cubicBezTo>
                          <a:pt x="1866" y="89"/>
                          <a:pt x="1797" y="128"/>
                          <a:pt x="1736" y="222"/>
                        </a:cubicBezTo>
                        <a:cubicBezTo>
                          <a:pt x="1656" y="71"/>
                          <a:pt x="1696" y="171"/>
                          <a:pt x="1586" y="91"/>
                        </a:cubicBezTo>
                        <a:cubicBezTo>
                          <a:pt x="1586" y="71"/>
                          <a:pt x="1586" y="21"/>
                          <a:pt x="1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9"/>
                  <p:cNvSpPr/>
                  <p:nvPr/>
                </p:nvSpPr>
                <p:spPr>
                  <a:xfrm>
                    <a:off x="1510259" y="4187703"/>
                    <a:ext cx="70019" cy="44273"/>
                  </a:xfrm>
                  <a:custGeom>
                    <a:avLst/>
                    <a:gdLst/>
                    <a:ahLst/>
                    <a:cxnLst/>
                    <a:rect l="l" t="t" r="r" b="b"/>
                    <a:pathLst>
                      <a:path w="1746" h="1104" extrusionOk="0">
                        <a:moveTo>
                          <a:pt x="1555" y="0"/>
                        </a:moveTo>
                        <a:cubicBezTo>
                          <a:pt x="1364" y="90"/>
                          <a:pt x="1104" y="60"/>
                          <a:pt x="1104" y="341"/>
                        </a:cubicBezTo>
                        <a:cubicBezTo>
                          <a:pt x="1084" y="331"/>
                          <a:pt x="1073" y="301"/>
                          <a:pt x="1053" y="291"/>
                        </a:cubicBezTo>
                        <a:cubicBezTo>
                          <a:pt x="773" y="421"/>
                          <a:pt x="662" y="502"/>
                          <a:pt x="632" y="843"/>
                        </a:cubicBezTo>
                        <a:cubicBezTo>
                          <a:pt x="566" y="722"/>
                          <a:pt x="460" y="667"/>
                          <a:pt x="362" y="667"/>
                        </a:cubicBezTo>
                        <a:cubicBezTo>
                          <a:pt x="222" y="667"/>
                          <a:pt x="97" y="779"/>
                          <a:pt x="121" y="973"/>
                        </a:cubicBezTo>
                        <a:cubicBezTo>
                          <a:pt x="91" y="943"/>
                          <a:pt x="60" y="913"/>
                          <a:pt x="40" y="883"/>
                        </a:cubicBezTo>
                        <a:cubicBezTo>
                          <a:pt x="40" y="943"/>
                          <a:pt x="0" y="1013"/>
                          <a:pt x="0" y="1103"/>
                        </a:cubicBezTo>
                        <a:cubicBezTo>
                          <a:pt x="20" y="1073"/>
                          <a:pt x="50" y="1043"/>
                          <a:pt x="80" y="1023"/>
                        </a:cubicBezTo>
                        <a:cubicBezTo>
                          <a:pt x="103" y="1012"/>
                          <a:pt x="122" y="1007"/>
                          <a:pt x="138" y="1007"/>
                        </a:cubicBezTo>
                        <a:cubicBezTo>
                          <a:pt x="208" y="1007"/>
                          <a:pt x="232" y="1093"/>
                          <a:pt x="321" y="1093"/>
                        </a:cubicBezTo>
                        <a:cubicBezTo>
                          <a:pt x="321" y="993"/>
                          <a:pt x="331" y="933"/>
                          <a:pt x="422" y="893"/>
                        </a:cubicBezTo>
                        <a:cubicBezTo>
                          <a:pt x="432" y="893"/>
                          <a:pt x="452" y="913"/>
                          <a:pt x="472" y="913"/>
                        </a:cubicBezTo>
                        <a:cubicBezTo>
                          <a:pt x="499" y="904"/>
                          <a:pt x="526" y="861"/>
                          <a:pt x="554" y="861"/>
                        </a:cubicBezTo>
                        <a:cubicBezTo>
                          <a:pt x="557" y="861"/>
                          <a:pt x="559" y="862"/>
                          <a:pt x="562" y="863"/>
                        </a:cubicBezTo>
                        <a:cubicBezTo>
                          <a:pt x="599" y="863"/>
                          <a:pt x="593" y="924"/>
                          <a:pt x="633" y="924"/>
                        </a:cubicBezTo>
                        <a:cubicBezTo>
                          <a:pt x="636" y="924"/>
                          <a:pt x="639" y="923"/>
                          <a:pt x="642" y="923"/>
                        </a:cubicBezTo>
                        <a:cubicBezTo>
                          <a:pt x="682" y="913"/>
                          <a:pt x="672" y="802"/>
                          <a:pt x="692" y="762"/>
                        </a:cubicBezTo>
                        <a:cubicBezTo>
                          <a:pt x="742" y="672"/>
                          <a:pt x="853" y="652"/>
                          <a:pt x="923" y="612"/>
                        </a:cubicBezTo>
                        <a:cubicBezTo>
                          <a:pt x="973" y="592"/>
                          <a:pt x="1003" y="542"/>
                          <a:pt x="1073" y="522"/>
                        </a:cubicBezTo>
                        <a:cubicBezTo>
                          <a:pt x="1174" y="502"/>
                          <a:pt x="1174" y="532"/>
                          <a:pt x="1244" y="421"/>
                        </a:cubicBezTo>
                        <a:cubicBezTo>
                          <a:pt x="1267" y="375"/>
                          <a:pt x="1255" y="328"/>
                          <a:pt x="1299" y="328"/>
                        </a:cubicBezTo>
                        <a:cubicBezTo>
                          <a:pt x="1312" y="328"/>
                          <a:pt x="1329" y="332"/>
                          <a:pt x="1354" y="341"/>
                        </a:cubicBezTo>
                        <a:cubicBezTo>
                          <a:pt x="1330" y="242"/>
                          <a:pt x="1386" y="157"/>
                          <a:pt x="1479" y="157"/>
                        </a:cubicBezTo>
                        <a:cubicBezTo>
                          <a:pt x="1499" y="157"/>
                          <a:pt x="1521" y="161"/>
                          <a:pt x="1545" y="171"/>
                        </a:cubicBezTo>
                        <a:cubicBezTo>
                          <a:pt x="1575" y="181"/>
                          <a:pt x="1595" y="221"/>
                          <a:pt x="1635" y="231"/>
                        </a:cubicBezTo>
                        <a:cubicBezTo>
                          <a:pt x="1639" y="233"/>
                          <a:pt x="1645" y="234"/>
                          <a:pt x="1652" y="234"/>
                        </a:cubicBezTo>
                        <a:cubicBezTo>
                          <a:pt x="1669" y="234"/>
                          <a:pt x="1695" y="228"/>
                          <a:pt x="1719" y="228"/>
                        </a:cubicBezTo>
                        <a:cubicBezTo>
                          <a:pt x="1728" y="228"/>
                          <a:pt x="1737" y="229"/>
                          <a:pt x="1746" y="231"/>
                        </a:cubicBezTo>
                        <a:lnTo>
                          <a:pt x="1736" y="191"/>
                        </a:lnTo>
                        <a:lnTo>
                          <a:pt x="1715" y="211"/>
                        </a:lnTo>
                        <a:cubicBezTo>
                          <a:pt x="1645" y="70"/>
                          <a:pt x="1675" y="171"/>
                          <a:pt x="1575" y="90"/>
                        </a:cubicBezTo>
                        <a:cubicBezTo>
                          <a:pt x="1565" y="70"/>
                          <a:pt x="1565" y="10"/>
                          <a:pt x="1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 name="Google Shape;561;p9"/>
                <p:cNvGrpSpPr/>
                <p:nvPr/>
              </p:nvGrpSpPr>
              <p:grpSpPr>
                <a:xfrm rot="-575426">
                  <a:off x="4977464" y="4241675"/>
                  <a:ext cx="824216" cy="233743"/>
                  <a:chOff x="2436564" y="2774658"/>
                  <a:chExt cx="737475" cy="209143"/>
                </a:xfrm>
              </p:grpSpPr>
              <p:sp>
                <p:nvSpPr>
                  <p:cNvPr id="562" name="Google Shape;562;p9"/>
                  <p:cNvSpPr/>
                  <p:nvPr/>
                </p:nvSpPr>
                <p:spPr>
                  <a:xfrm>
                    <a:off x="2436564" y="2775028"/>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9"/>
                  <p:cNvSpPr/>
                  <p:nvPr/>
                </p:nvSpPr>
                <p:spPr>
                  <a:xfrm rot="-293525">
                    <a:off x="2946011" y="2783857"/>
                    <a:ext cx="222094" cy="148664"/>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9"/>
                  <p:cNvSpPr/>
                  <p:nvPr/>
                </p:nvSpPr>
                <p:spPr>
                  <a:xfrm>
                    <a:off x="2530687" y="2788623"/>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9"/>
                  <p:cNvSpPr/>
                  <p:nvPr/>
                </p:nvSpPr>
                <p:spPr>
                  <a:xfrm>
                    <a:off x="2874784" y="2820106"/>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9"/>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9"/>
                <p:cNvGrpSpPr/>
                <p:nvPr/>
              </p:nvGrpSpPr>
              <p:grpSpPr>
                <a:xfrm rot="-263875">
                  <a:off x="5836717" y="4098665"/>
                  <a:ext cx="813287" cy="233323"/>
                  <a:chOff x="2447923" y="2707800"/>
                  <a:chExt cx="727715" cy="208774"/>
                </a:xfrm>
              </p:grpSpPr>
              <p:sp>
                <p:nvSpPr>
                  <p:cNvPr id="568" name="Google Shape;568;p9"/>
                  <p:cNvSpPr/>
                  <p:nvPr/>
                </p:nvSpPr>
                <p:spPr>
                  <a:xfrm>
                    <a:off x="2447923" y="2707800"/>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9"/>
                  <p:cNvSpPr/>
                  <p:nvPr/>
                </p:nvSpPr>
                <p:spPr>
                  <a:xfrm>
                    <a:off x="2953550" y="2749147"/>
                    <a:ext cx="222088" cy="148660"/>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9"/>
                  <p:cNvSpPr/>
                  <p:nvPr/>
                </p:nvSpPr>
                <p:spPr>
                  <a:xfrm>
                    <a:off x="2542046" y="2721395"/>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9"/>
                  <p:cNvSpPr/>
                  <p:nvPr/>
                </p:nvSpPr>
                <p:spPr>
                  <a:xfrm>
                    <a:off x="2871498" y="2774853"/>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9"/>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3" name="Google Shape;573;p9"/>
            <p:cNvGrpSpPr/>
            <p:nvPr/>
          </p:nvGrpSpPr>
          <p:grpSpPr>
            <a:xfrm>
              <a:off x="-8493" y="4506275"/>
              <a:ext cx="9160937" cy="1282800"/>
              <a:chOff x="-8493" y="4506275"/>
              <a:chExt cx="9160937" cy="1282800"/>
            </a:xfrm>
          </p:grpSpPr>
          <p:sp>
            <p:nvSpPr>
              <p:cNvPr id="574" name="Google Shape;574;p9"/>
              <p:cNvSpPr/>
              <p:nvPr/>
            </p:nvSpPr>
            <p:spPr>
              <a:xfrm>
                <a:off x="-8493" y="4506275"/>
                <a:ext cx="9160937" cy="798050"/>
              </a:xfrm>
              <a:custGeom>
                <a:avLst/>
                <a:gdLst/>
                <a:ahLst/>
                <a:cxnLst/>
                <a:rect l="l" t="t" r="r" b="b"/>
                <a:pathLst>
                  <a:path w="121357" h="31922" extrusionOk="0">
                    <a:moveTo>
                      <a:pt x="63989" y="0"/>
                    </a:moveTo>
                    <a:cubicBezTo>
                      <a:pt x="43196" y="0"/>
                      <a:pt x="21836" y="754"/>
                      <a:pt x="1" y="2136"/>
                    </a:cubicBezTo>
                    <a:lnTo>
                      <a:pt x="1" y="31922"/>
                    </a:lnTo>
                    <a:lnTo>
                      <a:pt x="121357" y="31922"/>
                    </a:lnTo>
                    <a:lnTo>
                      <a:pt x="121357" y="2127"/>
                    </a:lnTo>
                    <a:cubicBezTo>
                      <a:pt x="102793" y="674"/>
                      <a:pt x="83644" y="0"/>
                      <a:pt x="639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9"/>
              <p:cNvSpPr/>
              <p:nvPr/>
            </p:nvSpPr>
            <p:spPr>
              <a:xfrm>
                <a:off x="-8493" y="4991025"/>
                <a:ext cx="9160937" cy="798050"/>
              </a:xfrm>
              <a:custGeom>
                <a:avLst/>
                <a:gdLst/>
                <a:ahLst/>
                <a:cxnLst/>
                <a:rect l="l" t="t" r="r" b="b"/>
                <a:pathLst>
                  <a:path w="121357" h="31922" extrusionOk="0">
                    <a:moveTo>
                      <a:pt x="63989" y="0"/>
                    </a:moveTo>
                    <a:cubicBezTo>
                      <a:pt x="43196" y="0"/>
                      <a:pt x="21836" y="754"/>
                      <a:pt x="1" y="2136"/>
                    </a:cubicBezTo>
                    <a:lnTo>
                      <a:pt x="1" y="31922"/>
                    </a:lnTo>
                    <a:lnTo>
                      <a:pt x="121357" y="31922"/>
                    </a:lnTo>
                    <a:lnTo>
                      <a:pt x="121357" y="2127"/>
                    </a:lnTo>
                    <a:cubicBezTo>
                      <a:pt x="102793" y="674"/>
                      <a:pt x="83644" y="0"/>
                      <a:pt x="63989" y="0"/>
                    </a:cubicBez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 name="Google Shape;576;p9"/>
            <p:cNvGrpSpPr/>
            <p:nvPr/>
          </p:nvGrpSpPr>
          <p:grpSpPr>
            <a:xfrm>
              <a:off x="-9472" y="4196738"/>
              <a:ext cx="3787078" cy="1530055"/>
              <a:chOff x="0" y="4196738"/>
              <a:chExt cx="3787078" cy="1530055"/>
            </a:xfrm>
          </p:grpSpPr>
          <p:sp>
            <p:nvSpPr>
              <p:cNvPr id="577" name="Google Shape;577;p9"/>
              <p:cNvSpPr/>
              <p:nvPr/>
            </p:nvSpPr>
            <p:spPr>
              <a:xfrm>
                <a:off x="0" y="4196738"/>
                <a:ext cx="3787078" cy="1271730"/>
              </a:xfrm>
              <a:custGeom>
                <a:avLst/>
                <a:gdLst/>
                <a:ahLst/>
                <a:cxnLst/>
                <a:rect l="l" t="t" r="r" b="b"/>
                <a:pathLst>
                  <a:path w="50340" h="16904" extrusionOk="0">
                    <a:moveTo>
                      <a:pt x="1" y="1"/>
                    </a:moveTo>
                    <a:lnTo>
                      <a:pt x="1" y="16903"/>
                    </a:lnTo>
                    <a:lnTo>
                      <a:pt x="50339" y="15224"/>
                    </a:lnTo>
                    <a:cubicBezTo>
                      <a:pt x="49145" y="13360"/>
                      <a:pt x="43630" y="11709"/>
                      <a:pt x="39339" y="10836"/>
                    </a:cubicBezTo>
                    <a:cubicBezTo>
                      <a:pt x="37029" y="10370"/>
                      <a:pt x="35495" y="8486"/>
                      <a:pt x="33466" y="8418"/>
                    </a:cubicBezTo>
                    <a:cubicBezTo>
                      <a:pt x="33381" y="8415"/>
                      <a:pt x="33298" y="8414"/>
                      <a:pt x="33214" y="8414"/>
                    </a:cubicBezTo>
                    <a:cubicBezTo>
                      <a:pt x="31612" y="8414"/>
                      <a:pt x="30132" y="8931"/>
                      <a:pt x="28582" y="9457"/>
                    </a:cubicBezTo>
                    <a:cubicBezTo>
                      <a:pt x="27802" y="9712"/>
                      <a:pt x="27006" y="9838"/>
                      <a:pt x="26210" y="9838"/>
                    </a:cubicBezTo>
                    <a:cubicBezTo>
                      <a:pt x="25916" y="9838"/>
                      <a:pt x="25623" y="9821"/>
                      <a:pt x="25330" y="9787"/>
                    </a:cubicBezTo>
                    <a:cubicBezTo>
                      <a:pt x="23204" y="9525"/>
                      <a:pt x="21699" y="7525"/>
                      <a:pt x="19718" y="6680"/>
                    </a:cubicBezTo>
                    <a:cubicBezTo>
                      <a:pt x="18612" y="6205"/>
                      <a:pt x="17485" y="5778"/>
                      <a:pt x="16330" y="5564"/>
                    </a:cubicBezTo>
                    <a:cubicBezTo>
                      <a:pt x="15165" y="5350"/>
                      <a:pt x="13981" y="5350"/>
                      <a:pt x="12864" y="4467"/>
                    </a:cubicBezTo>
                    <a:cubicBezTo>
                      <a:pt x="12253" y="3991"/>
                      <a:pt x="11680" y="3253"/>
                      <a:pt x="11049" y="2981"/>
                    </a:cubicBezTo>
                    <a:cubicBezTo>
                      <a:pt x="10787" y="2867"/>
                      <a:pt x="10523" y="2835"/>
                      <a:pt x="10258" y="2835"/>
                    </a:cubicBezTo>
                    <a:cubicBezTo>
                      <a:pt x="9928" y="2835"/>
                      <a:pt x="9596" y="2885"/>
                      <a:pt x="9267" y="2885"/>
                    </a:cubicBezTo>
                    <a:cubicBezTo>
                      <a:pt x="9077" y="2885"/>
                      <a:pt x="8887" y="2868"/>
                      <a:pt x="8699" y="2816"/>
                    </a:cubicBezTo>
                    <a:cubicBezTo>
                      <a:pt x="7835" y="2574"/>
                      <a:pt x="7039" y="1603"/>
                      <a:pt x="6195" y="1098"/>
                    </a:cubicBezTo>
                    <a:cubicBezTo>
                      <a:pt x="5364" y="603"/>
                      <a:pt x="4516" y="564"/>
                      <a:pt x="3665" y="564"/>
                    </a:cubicBezTo>
                    <a:cubicBezTo>
                      <a:pt x="3507" y="564"/>
                      <a:pt x="3348" y="566"/>
                      <a:pt x="3189" y="566"/>
                    </a:cubicBezTo>
                    <a:cubicBezTo>
                      <a:pt x="2897" y="566"/>
                      <a:pt x="2604" y="561"/>
                      <a:pt x="2311" y="535"/>
                    </a:cubicBezTo>
                    <a:cubicBezTo>
                      <a:pt x="1544" y="467"/>
                      <a:pt x="777" y="244"/>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9"/>
              <p:cNvSpPr/>
              <p:nvPr/>
            </p:nvSpPr>
            <p:spPr>
              <a:xfrm>
                <a:off x="0" y="4455063"/>
                <a:ext cx="3787078" cy="1271730"/>
              </a:xfrm>
              <a:custGeom>
                <a:avLst/>
                <a:gdLst/>
                <a:ahLst/>
                <a:cxnLst/>
                <a:rect l="l" t="t" r="r" b="b"/>
                <a:pathLst>
                  <a:path w="50340" h="16904" extrusionOk="0">
                    <a:moveTo>
                      <a:pt x="1" y="1"/>
                    </a:moveTo>
                    <a:lnTo>
                      <a:pt x="1" y="16903"/>
                    </a:lnTo>
                    <a:lnTo>
                      <a:pt x="50339" y="15224"/>
                    </a:lnTo>
                    <a:cubicBezTo>
                      <a:pt x="49145" y="13360"/>
                      <a:pt x="43630" y="11709"/>
                      <a:pt x="39339" y="10836"/>
                    </a:cubicBezTo>
                    <a:cubicBezTo>
                      <a:pt x="37029" y="10370"/>
                      <a:pt x="35495" y="8486"/>
                      <a:pt x="33466" y="8418"/>
                    </a:cubicBezTo>
                    <a:cubicBezTo>
                      <a:pt x="33381" y="8415"/>
                      <a:pt x="33298" y="8414"/>
                      <a:pt x="33214" y="8414"/>
                    </a:cubicBezTo>
                    <a:cubicBezTo>
                      <a:pt x="31612" y="8414"/>
                      <a:pt x="30132" y="8931"/>
                      <a:pt x="28582" y="9457"/>
                    </a:cubicBezTo>
                    <a:cubicBezTo>
                      <a:pt x="27802" y="9712"/>
                      <a:pt x="27006" y="9838"/>
                      <a:pt x="26210" y="9838"/>
                    </a:cubicBezTo>
                    <a:cubicBezTo>
                      <a:pt x="25916" y="9838"/>
                      <a:pt x="25623" y="9821"/>
                      <a:pt x="25330" y="9787"/>
                    </a:cubicBezTo>
                    <a:cubicBezTo>
                      <a:pt x="23204" y="9525"/>
                      <a:pt x="21699" y="7525"/>
                      <a:pt x="19718" y="6680"/>
                    </a:cubicBezTo>
                    <a:cubicBezTo>
                      <a:pt x="18612" y="6205"/>
                      <a:pt x="17485" y="5778"/>
                      <a:pt x="16330" y="5564"/>
                    </a:cubicBezTo>
                    <a:cubicBezTo>
                      <a:pt x="15165" y="5350"/>
                      <a:pt x="13981" y="5350"/>
                      <a:pt x="12864" y="4467"/>
                    </a:cubicBezTo>
                    <a:cubicBezTo>
                      <a:pt x="12253" y="3991"/>
                      <a:pt x="11680" y="3253"/>
                      <a:pt x="11049" y="2981"/>
                    </a:cubicBezTo>
                    <a:cubicBezTo>
                      <a:pt x="10787" y="2867"/>
                      <a:pt x="10523" y="2835"/>
                      <a:pt x="10258" y="2835"/>
                    </a:cubicBezTo>
                    <a:cubicBezTo>
                      <a:pt x="9928" y="2835"/>
                      <a:pt x="9596" y="2885"/>
                      <a:pt x="9267" y="2885"/>
                    </a:cubicBezTo>
                    <a:cubicBezTo>
                      <a:pt x="9077" y="2885"/>
                      <a:pt x="8887" y="2868"/>
                      <a:pt x="8699" y="2816"/>
                    </a:cubicBezTo>
                    <a:cubicBezTo>
                      <a:pt x="7835" y="2574"/>
                      <a:pt x="7039" y="1603"/>
                      <a:pt x="6195" y="1098"/>
                    </a:cubicBezTo>
                    <a:cubicBezTo>
                      <a:pt x="5364" y="603"/>
                      <a:pt x="4516" y="564"/>
                      <a:pt x="3665" y="564"/>
                    </a:cubicBezTo>
                    <a:cubicBezTo>
                      <a:pt x="3507" y="564"/>
                      <a:pt x="3348" y="566"/>
                      <a:pt x="3189" y="566"/>
                    </a:cubicBezTo>
                    <a:cubicBezTo>
                      <a:pt x="2897" y="566"/>
                      <a:pt x="2604" y="561"/>
                      <a:pt x="2311" y="535"/>
                    </a:cubicBezTo>
                    <a:cubicBezTo>
                      <a:pt x="1544" y="467"/>
                      <a:pt x="777" y="244"/>
                      <a:pt x="1" y="1"/>
                    </a:cubicBez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9"/>
            <p:cNvGrpSpPr/>
            <p:nvPr/>
          </p:nvGrpSpPr>
          <p:grpSpPr>
            <a:xfrm>
              <a:off x="5356925" y="4196738"/>
              <a:ext cx="3787078" cy="1678905"/>
              <a:chOff x="5356925" y="4196738"/>
              <a:chExt cx="3787078" cy="1678905"/>
            </a:xfrm>
          </p:grpSpPr>
          <p:sp>
            <p:nvSpPr>
              <p:cNvPr id="580" name="Google Shape;580;p9"/>
              <p:cNvSpPr/>
              <p:nvPr/>
            </p:nvSpPr>
            <p:spPr>
              <a:xfrm flipH="1">
                <a:off x="5356925" y="4196738"/>
                <a:ext cx="3787078" cy="1271730"/>
              </a:xfrm>
              <a:custGeom>
                <a:avLst/>
                <a:gdLst/>
                <a:ahLst/>
                <a:cxnLst/>
                <a:rect l="l" t="t" r="r" b="b"/>
                <a:pathLst>
                  <a:path w="50340" h="16904" extrusionOk="0">
                    <a:moveTo>
                      <a:pt x="1" y="1"/>
                    </a:moveTo>
                    <a:lnTo>
                      <a:pt x="1" y="16903"/>
                    </a:lnTo>
                    <a:lnTo>
                      <a:pt x="50339" y="15224"/>
                    </a:lnTo>
                    <a:cubicBezTo>
                      <a:pt x="49145" y="13360"/>
                      <a:pt x="43630" y="11709"/>
                      <a:pt x="39339" y="10836"/>
                    </a:cubicBezTo>
                    <a:cubicBezTo>
                      <a:pt x="37029" y="10370"/>
                      <a:pt x="35495" y="8486"/>
                      <a:pt x="33466" y="8418"/>
                    </a:cubicBezTo>
                    <a:cubicBezTo>
                      <a:pt x="33381" y="8415"/>
                      <a:pt x="33298" y="8414"/>
                      <a:pt x="33214" y="8414"/>
                    </a:cubicBezTo>
                    <a:cubicBezTo>
                      <a:pt x="31612" y="8414"/>
                      <a:pt x="30132" y="8931"/>
                      <a:pt x="28582" y="9457"/>
                    </a:cubicBezTo>
                    <a:cubicBezTo>
                      <a:pt x="27802" y="9712"/>
                      <a:pt x="27006" y="9838"/>
                      <a:pt x="26210" y="9838"/>
                    </a:cubicBezTo>
                    <a:cubicBezTo>
                      <a:pt x="25916" y="9838"/>
                      <a:pt x="25623" y="9821"/>
                      <a:pt x="25330" y="9787"/>
                    </a:cubicBezTo>
                    <a:cubicBezTo>
                      <a:pt x="23204" y="9525"/>
                      <a:pt x="21699" y="7525"/>
                      <a:pt x="19718" y="6680"/>
                    </a:cubicBezTo>
                    <a:cubicBezTo>
                      <a:pt x="18612" y="6205"/>
                      <a:pt x="17485" y="5778"/>
                      <a:pt x="16330" y="5564"/>
                    </a:cubicBezTo>
                    <a:cubicBezTo>
                      <a:pt x="15165" y="5350"/>
                      <a:pt x="13981" y="5350"/>
                      <a:pt x="12864" y="4467"/>
                    </a:cubicBezTo>
                    <a:cubicBezTo>
                      <a:pt x="12253" y="3991"/>
                      <a:pt x="11680" y="3253"/>
                      <a:pt x="11049" y="2981"/>
                    </a:cubicBezTo>
                    <a:cubicBezTo>
                      <a:pt x="10787" y="2867"/>
                      <a:pt x="10523" y="2835"/>
                      <a:pt x="10258" y="2835"/>
                    </a:cubicBezTo>
                    <a:cubicBezTo>
                      <a:pt x="9928" y="2835"/>
                      <a:pt x="9596" y="2885"/>
                      <a:pt x="9267" y="2885"/>
                    </a:cubicBezTo>
                    <a:cubicBezTo>
                      <a:pt x="9077" y="2885"/>
                      <a:pt x="8887" y="2868"/>
                      <a:pt x="8699" y="2816"/>
                    </a:cubicBezTo>
                    <a:cubicBezTo>
                      <a:pt x="7835" y="2574"/>
                      <a:pt x="7039" y="1603"/>
                      <a:pt x="6195" y="1098"/>
                    </a:cubicBezTo>
                    <a:cubicBezTo>
                      <a:pt x="5364" y="603"/>
                      <a:pt x="4516" y="564"/>
                      <a:pt x="3665" y="564"/>
                    </a:cubicBezTo>
                    <a:cubicBezTo>
                      <a:pt x="3507" y="564"/>
                      <a:pt x="3348" y="566"/>
                      <a:pt x="3189" y="566"/>
                    </a:cubicBezTo>
                    <a:cubicBezTo>
                      <a:pt x="2897" y="566"/>
                      <a:pt x="2604" y="561"/>
                      <a:pt x="2311" y="535"/>
                    </a:cubicBezTo>
                    <a:cubicBezTo>
                      <a:pt x="1544" y="467"/>
                      <a:pt x="777" y="244"/>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9"/>
              <p:cNvSpPr/>
              <p:nvPr/>
            </p:nvSpPr>
            <p:spPr>
              <a:xfrm flipH="1">
                <a:off x="5356925" y="4603913"/>
                <a:ext cx="3787078" cy="1271730"/>
              </a:xfrm>
              <a:custGeom>
                <a:avLst/>
                <a:gdLst/>
                <a:ahLst/>
                <a:cxnLst/>
                <a:rect l="l" t="t" r="r" b="b"/>
                <a:pathLst>
                  <a:path w="50340" h="16904" extrusionOk="0">
                    <a:moveTo>
                      <a:pt x="1" y="1"/>
                    </a:moveTo>
                    <a:lnTo>
                      <a:pt x="1" y="16903"/>
                    </a:lnTo>
                    <a:lnTo>
                      <a:pt x="50339" y="15224"/>
                    </a:lnTo>
                    <a:cubicBezTo>
                      <a:pt x="49145" y="13360"/>
                      <a:pt x="43630" y="11709"/>
                      <a:pt x="39339" y="10836"/>
                    </a:cubicBezTo>
                    <a:cubicBezTo>
                      <a:pt x="37029" y="10370"/>
                      <a:pt x="35495" y="8486"/>
                      <a:pt x="33466" y="8418"/>
                    </a:cubicBezTo>
                    <a:cubicBezTo>
                      <a:pt x="33381" y="8415"/>
                      <a:pt x="33298" y="8414"/>
                      <a:pt x="33214" y="8414"/>
                    </a:cubicBezTo>
                    <a:cubicBezTo>
                      <a:pt x="31612" y="8414"/>
                      <a:pt x="30132" y="8931"/>
                      <a:pt x="28582" y="9457"/>
                    </a:cubicBezTo>
                    <a:cubicBezTo>
                      <a:pt x="27802" y="9712"/>
                      <a:pt x="27006" y="9838"/>
                      <a:pt x="26210" y="9838"/>
                    </a:cubicBezTo>
                    <a:cubicBezTo>
                      <a:pt x="25916" y="9838"/>
                      <a:pt x="25623" y="9821"/>
                      <a:pt x="25330" y="9787"/>
                    </a:cubicBezTo>
                    <a:cubicBezTo>
                      <a:pt x="23204" y="9525"/>
                      <a:pt x="21699" y="7525"/>
                      <a:pt x="19718" y="6680"/>
                    </a:cubicBezTo>
                    <a:cubicBezTo>
                      <a:pt x="18612" y="6205"/>
                      <a:pt x="17485" y="5778"/>
                      <a:pt x="16330" y="5564"/>
                    </a:cubicBezTo>
                    <a:cubicBezTo>
                      <a:pt x="15165" y="5350"/>
                      <a:pt x="13981" y="5350"/>
                      <a:pt x="12864" y="4467"/>
                    </a:cubicBezTo>
                    <a:cubicBezTo>
                      <a:pt x="12253" y="3991"/>
                      <a:pt x="11680" y="3253"/>
                      <a:pt x="11049" y="2981"/>
                    </a:cubicBezTo>
                    <a:cubicBezTo>
                      <a:pt x="10787" y="2867"/>
                      <a:pt x="10523" y="2835"/>
                      <a:pt x="10258" y="2835"/>
                    </a:cubicBezTo>
                    <a:cubicBezTo>
                      <a:pt x="9928" y="2835"/>
                      <a:pt x="9596" y="2885"/>
                      <a:pt x="9267" y="2885"/>
                    </a:cubicBezTo>
                    <a:cubicBezTo>
                      <a:pt x="9077" y="2885"/>
                      <a:pt x="8887" y="2868"/>
                      <a:pt x="8699" y="2816"/>
                    </a:cubicBezTo>
                    <a:cubicBezTo>
                      <a:pt x="7835" y="2574"/>
                      <a:pt x="7039" y="1603"/>
                      <a:pt x="6195" y="1098"/>
                    </a:cubicBezTo>
                    <a:cubicBezTo>
                      <a:pt x="5364" y="603"/>
                      <a:pt x="4516" y="564"/>
                      <a:pt x="3665" y="564"/>
                    </a:cubicBezTo>
                    <a:cubicBezTo>
                      <a:pt x="3507" y="564"/>
                      <a:pt x="3348" y="566"/>
                      <a:pt x="3189" y="566"/>
                    </a:cubicBezTo>
                    <a:cubicBezTo>
                      <a:pt x="2897" y="566"/>
                      <a:pt x="2604" y="561"/>
                      <a:pt x="2311" y="535"/>
                    </a:cubicBezTo>
                    <a:cubicBezTo>
                      <a:pt x="1544" y="467"/>
                      <a:pt x="777" y="244"/>
                      <a:pt x="1" y="1"/>
                    </a:cubicBez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88"/>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2">
    <p:spTree>
      <p:nvGrpSpPr>
        <p:cNvPr id="1" name="Shape 589"/>
        <p:cNvGrpSpPr/>
        <p:nvPr/>
      </p:nvGrpSpPr>
      <p:grpSpPr>
        <a:xfrm>
          <a:off x="0" y="0"/>
          <a:ext cx="0" cy="0"/>
          <a:chOff x="0" y="0"/>
          <a:chExt cx="0" cy="0"/>
        </a:xfrm>
      </p:grpSpPr>
      <p:sp>
        <p:nvSpPr>
          <p:cNvPr id="590" name="Google Shape;590;p13"/>
          <p:cNvSpPr txBox="1">
            <a:spLocks noGrp="1"/>
          </p:cNvSpPr>
          <p:nvPr>
            <p:ph type="subTitle" idx="1"/>
          </p:nvPr>
        </p:nvSpPr>
        <p:spPr>
          <a:xfrm>
            <a:off x="725808" y="2381100"/>
            <a:ext cx="246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91" name="Google Shape;591;p13"/>
          <p:cNvSpPr txBox="1">
            <a:spLocks noGrp="1"/>
          </p:cNvSpPr>
          <p:nvPr>
            <p:ph type="subTitle" idx="2"/>
          </p:nvPr>
        </p:nvSpPr>
        <p:spPr>
          <a:xfrm>
            <a:off x="3339206" y="2391973"/>
            <a:ext cx="246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92" name="Google Shape;592;p13"/>
          <p:cNvSpPr txBox="1">
            <a:spLocks noGrp="1"/>
          </p:cNvSpPr>
          <p:nvPr>
            <p:ph type="subTitle" idx="3"/>
          </p:nvPr>
        </p:nvSpPr>
        <p:spPr>
          <a:xfrm>
            <a:off x="1681505" y="4042998"/>
            <a:ext cx="24657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93" name="Google Shape;593;p13"/>
          <p:cNvSpPr txBox="1">
            <a:spLocks noGrp="1"/>
          </p:cNvSpPr>
          <p:nvPr>
            <p:ph type="subTitle" idx="4"/>
          </p:nvPr>
        </p:nvSpPr>
        <p:spPr>
          <a:xfrm>
            <a:off x="4989957" y="4042999"/>
            <a:ext cx="24657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94" name="Google Shape;594;p13"/>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95" name="Google Shape;595;p13"/>
          <p:cNvSpPr txBox="1">
            <a:spLocks noGrp="1"/>
          </p:cNvSpPr>
          <p:nvPr>
            <p:ph type="title" idx="5" hasCustomPrompt="1"/>
          </p:nvPr>
        </p:nvSpPr>
        <p:spPr>
          <a:xfrm>
            <a:off x="1591800" y="1486950"/>
            <a:ext cx="733500" cy="4848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defRPr>
            </a:lvl1pPr>
            <a:lvl2pPr lvl="1" rtl="0">
              <a:spcBef>
                <a:spcPts val="0"/>
              </a:spcBef>
              <a:spcAft>
                <a:spcPts val="0"/>
              </a:spcAft>
              <a:buSzPts val="3000"/>
              <a:buNone/>
              <a:defRPr sz="3000" b="1"/>
            </a:lvl2pPr>
            <a:lvl3pPr lvl="2" rtl="0">
              <a:spcBef>
                <a:spcPts val="0"/>
              </a:spcBef>
              <a:spcAft>
                <a:spcPts val="0"/>
              </a:spcAft>
              <a:buSzPts val="3000"/>
              <a:buNone/>
              <a:defRPr sz="3000" b="1"/>
            </a:lvl3pPr>
            <a:lvl4pPr lvl="3" rtl="0">
              <a:spcBef>
                <a:spcPts val="0"/>
              </a:spcBef>
              <a:spcAft>
                <a:spcPts val="0"/>
              </a:spcAft>
              <a:buSzPts val="3000"/>
              <a:buNone/>
              <a:defRPr sz="3000" b="1"/>
            </a:lvl4pPr>
            <a:lvl5pPr lvl="4" rtl="0">
              <a:spcBef>
                <a:spcPts val="0"/>
              </a:spcBef>
              <a:spcAft>
                <a:spcPts val="0"/>
              </a:spcAft>
              <a:buSzPts val="3000"/>
              <a:buNone/>
              <a:defRPr sz="3000" b="1"/>
            </a:lvl5pPr>
            <a:lvl6pPr lvl="5" rtl="0">
              <a:spcBef>
                <a:spcPts val="0"/>
              </a:spcBef>
              <a:spcAft>
                <a:spcPts val="0"/>
              </a:spcAft>
              <a:buSzPts val="3000"/>
              <a:buNone/>
              <a:defRPr sz="3000" b="1"/>
            </a:lvl6pPr>
            <a:lvl7pPr lvl="6" rtl="0">
              <a:spcBef>
                <a:spcPts val="0"/>
              </a:spcBef>
              <a:spcAft>
                <a:spcPts val="0"/>
              </a:spcAft>
              <a:buSzPts val="3000"/>
              <a:buNone/>
              <a:defRPr sz="3000" b="1"/>
            </a:lvl7pPr>
            <a:lvl8pPr lvl="7" rtl="0">
              <a:spcBef>
                <a:spcPts val="0"/>
              </a:spcBef>
              <a:spcAft>
                <a:spcPts val="0"/>
              </a:spcAft>
              <a:buSzPts val="3000"/>
              <a:buNone/>
              <a:defRPr sz="3000" b="1"/>
            </a:lvl8pPr>
            <a:lvl9pPr lvl="8" rtl="0">
              <a:spcBef>
                <a:spcPts val="0"/>
              </a:spcBef>
              <a:spcAft>
                <a:spcPts val="0"/>
              </a:spcAft>
              <a:buSzPts val="3000"/>
              <a:buNone/>
              <a:defRPr sz="3000" b="1"/>
            </a:lvl9pPr>
          </a:lstStyle>
          <a:p>
            <a:r>
              <a:t>xx%</a:t>
            </a:r>
          </a:p>
        </p:txBody>
      </p:sp>
      <p:sp>
        <p:nvSpPr>
          <p:cNvPr id="596" name="Google Shape;596;p13"/>
          <p:cNvSpPr txBox="1">
            <a:spLocks noGrp="1"/>
          </p:cNvSpPr>
          <p:nvPr>
            <p:ph type="title" idx="6" hasCustomPrompt="1"/>
          </p:nvPr>
        </p:nvSpPr>
        <p:spPr>
          <a:xfrm>
            <a:off x="6818800" y="1486949"/>
            <a:ext cx="731400" cy="4848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defRPr>
            </a:lvl1pPr>
            <a:lvl2pPr lvl="1" rtl="0">
              <a:spcBef>
                <a:spcPts val="0"/>
              </a:spcBef>
              <a:spcAft>
                <a:spcPts val="0"/>
              </a:spcAft>
              <a:buSzPts val="3000"/>
              <a:buNone/>
              <a:defRPr sz="3000" b="1"/>
            </a:lvl2pPr>
            <a:lvl3pPr lvl="2" rtl="0">
              <a:spcBef>
                <a:spcPts val="0"/>
              </a:spcBef>
              <a:spcAft>
                <a:spcPts val="0"/>
              </a:spcAft>
              <a:buSzPts val="3000"/>
              <a:buNone/>
              <a:defRPr sz="3000" b="1"/>
            </a:lvl3pPr>
            <a:lvl4pPr lvl="3" rtl="0">
              <a:spcBef>
                <a:spcPts val="0"/>
              </a:spcBef>
              <a:spcAft>
                <a:spcPts val="0"/>
              </a:spcAft>
              <a:buSzPts val="3000"/>
              <a:buNone/>
              <a:defRPr sz="3000" b="1"/>
            </a:lvl4pPr>
            <a:lvl5pPr lvl="4" rtl="0">
              <a:spcBef>
                <a:spcPts val="0"/>
              </a:spcBef>
              <a:spcAft>
                <a:spcPts val="0"/>
              </a:spcAft>
              <a:buSzPts val="3000"/>
              <a:buNone/>
              <a:defRPr sz="3000" b="1"/>
            </a:lvl5pPr>
            <a:lvl6pPr lvl="5" rtl="0">
              <a:spcBef>
                <a:spcPts val="0"/>
              </a:spcBef>
              <a:spcAft>
                <a:spcPts val="0"/>
              </a:spcAft>
              <a:buSzPts val="3000"/>
              <a:buNone/>
              <a:defRPr sz="3000" b="1"/>
            </a:lvl6pPr>
            <a:lvl7pPr lvl="6" rtl="0">
              <a:spcBef>
                <a:spcPts val="0"/>
              </a:spcBef>
              <a:spcAft>
                <a:spcPts val="0"/>
              </a:spcAft>
              <a:buSzPts val="3000"/>
              <a:buNone/>
              <a:defRPr sz="3000" b="1"/>
            </a:lvl7pPr>
            <a:lvl8pPr lvl="7" rtl="0">
              <a:spcBef>
                <a:spcPts val="0"/>
              </a:spcBef>
              <a:spcAft>
                <a:spcPts val="0"/>
              </a:spcAft>
              <a:buSzPts val="3000"/>
              <a:buNone/>
              <a:defRPr sz="3000" b="1"/>
            </a:lvl8pPr>
            <a:lvl9pPr lvl="8" rtl="0">
              <a:spcBef>
                <a:spcPts val="0"/>
              </a:spcBef>
              <a:spcAft>
                <a:spcPts val="0"/>
              </a:spcAft>
              <a:buSzPts val="3000"/>
              <a:buNone/>
              <a:defRPr sz="3000" b="1"/>
            </a:lvl9pPr>
          </a:lstStyle>
          <a:p>
            <a:r>
              <a:t>xx%</a:t>
            </a:r>
          </a:p>
        </p:txBody>
      </p:sp>
      <p:sp>
        <p:nvSpPr>
          <p:cNvPr id="597" name="Google Shape;597;p13"/>
          <p:cNvSpPr txBox="1">
            <a:spLocks noGrp="1"/>
          </p:cNvSpPr>
          <p:nvPr>
            <p:ph type="title" idx="7" hasCustomPrompt="1"/>
          </p:nvPr>
        </p:nvSpPr>
        <p:spPr>
          <a:xfrm>
            <a:off x="4206350" y="1486948"/>
            <a:ext cx="731400" cy="4848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defRPr>
            </a:lvl1pPr>
            <a:lvl2pPr lvl="1" rtl="0">
              <a:spcBef>
                <a:spcPts val="0"/>
              </a:spcBef>
              <a:spcAft>
                <a:spcPts val="0"/>
              </a:spcAft>
              <a:buSzPts val="3000"/>
              <a:buNone/>
              <a:defRPr sz="3000" b="1"/>
            </a:lvl2pPr>
            <a:lvl3pPr lvl="2" rtl="0">
              <a:spcBef>
                <a:spcPts val="0"/>
              </a:spcBef>
              <a:spcAft>
                <a:spcPts val="0"/>
              </a:spcAft>
              <a:buSzPts val="3000"/>
              <a:buNone/>
              <a:defRPr sz="3000" b="1"/>
            </a:lvl3pPr>
            <a:lvl4pPr lvl="3" rtl="0">
              <a:spcBef>
                <a:spcPts val="0"/>
              </a:spcBef>
              <a:spcAft>
                <a:spcPts val="0"/>
              </a:spcAft>
              <a:buSzPts val="3000"/>
              <a:buNone/>
              <a:defRPr sz="3000" b="1"/>
            </a:lvl4pPr>
            <a:lvl5pPr lvl="4" rtl="0">
              <a:spcBef>
                <a:spcPts val="0"/>
              </a:spcBef>
              <a:spcAft>
                <a:spcPts val="0"/>
              </a:spcAft>
              <a:buSzPts val="3000"/>
              <a:buNone/>
              <a:defRPr sz="3000" b="1"/>
            </a:lvl5pPr>
            <a:lvl6pPr lvl="5" rtl="0">
              <a:spcBef>
                <a:spcPts val="0"/>
              </a:spcBef>
              <a:spcAft>
                <a:spcPts val="0"/>
              </a:spcAft>
              <a:buSzPts val="3000"/>
              <a:buNone/>
              <a:defRPr sz="3000" b="1"/>
            </a:lvl6pPr>
            <a:lvl7pPr lvl="6" rtl="0">
              <a:spcBef>
                <a:spcPts val="0"/>
              </a:spcBef>
              <a:spcAft>
                <a:spcPts val="0"/>
              </a:spcAft>
              <a:buSzPts val="3000"/>
              <a:buNone/>
              <a:defRPr sz="3000" b="1"/>
            </a:lvl7pPr>
            <a:lvl8pPr lvl="7" rtl="0">
              <a:spcBef>
                <a:spcPts val="0"/>
              </a:spcBef>
              <a:spcAft>
                <a:spcPts val="0"/>
              </a:spcAft>
              <a:buSzPts val="3000"/>
              <a:buNone/>
              <a:defRPr sz="3000" b="1"/>
            </a:lvl8pPr>
            <a:lvl9pPr lvl="8" rtl="0">
              <a:spcBef>
                <a:spcPts val="0"/>
              </a:spcBef>
              <a:spcAft>
                <a:spcPts val="0"/>
              </a:spcAft>
              <a:buSzPts val="3000"/>
              <a:buNone/>
              <a:defRPr sz="3000" b="1"/>
            </a:lvl9pPr>
          </a:lstStyle>
          <a:p>
            <a:r>
              <a:t>xx%</a:t>
            </a:r>
          </a:p>
        </p:txBody>
      </p:sp>
      <p:sp>
        <p:nvSpPr>
          <p:cNvPr id="598" name="Google Shape;598;p13"/>
          <p:cNvSpPr txBox="1">
            <a:spLocks noGrp="1"/>
          </p:cNvSpPr>
          <p:nvPr>
            <p:ph type="title" idx="8" hasCustomPrompt="1"/>
          </p:nvPr>
        </p:nvSpPr>
        <p:spPr>
          <a:xfrm>
            <a:off x="2548550" y="3148975"/>
            <a:ext cx="731400" cy="4848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defRPr>
            </a:lvl1pPr>
            <a:lvl2pPr lvl="1" rtl="0">
              <a:spcBef>
                <a:spcPts val="0"/>
              </a:spcBef>
              <a:spcAft>
                <a:spcPts val="0"/>
              </a:spcAft>
              <a:buSzPts val="3000"/>
              <a:buNone/>
              <a:defRPr sz="3000" b="1"/>
            </a:lvl2pPr>
            <a:lvl3pPr lvl="2" rtl="0">
              <a:spcBef>
                <a:spcPts val="0"/>
              </a:spcBef>
              <a:spcAft>
                <a:spcPts val="0"/>
              </a:spcAft>
              <a:buSzPts val="3000"/>
              <a:buNone/>
              <a:defRPr sz="3000" b="1"/>
            </a:lvl3pPr>
            <a:lvl4pPr lvl="3" rtl="0">
              <a:spcBef>
                <a:spcPts val="0"/>
              </a:spcBef>
              <a:spcAft>
                <a:spcPts val="0"/>
              </a:spcAft>
              <a:buSzPts val="3000"/>
              <a:buNone/>
              <a:defRPr sz="3000" b="1"/>
            </a:lvl4pPr>
            <a:lvl5pPr lvl="4" rtl="0">
              <a:spcBef>
                <a:spcPts val="0"/>
              </a:spcBef>
              <a:spcAft>
                <a:spcPts val="0"/>
              </a:spcAft>
              <a:buSzPts val="3000"/>
              <a:buNone/>
              <a:defRPr sz="3000" b="1"/>
            </a:lvl5pPr>
            <a:lvl6pPr lvl="5" rtl="0">
              <a:spcBef>
                <a:spcPts val="0"/>
              </a:spcBef>
              <a:spcAft>
                <a:spcPts val="0"/>
              </a:spcAft>
              <a:buSzPts val="3000"/>
              <a:buNone/>
              <a:defRPr sz="3000" b="1"/>
            </a:lvl6pPr>
            <a:lvl7pPr lvl="6" rtl="0">
              <a:spcBef>
                <a:spcPts val="0"/>
              </a:spcBef>
              <a:spcAft>
                <a:spcPts val="0"/>
              </a:spcAft>
              <a:buSzPts val="3000"/>
              <a:buNone/>
              <a:defRPr sz="3000" b="1"/>
            </a:lvl7pPr>
            <a:lvl8pPr lvl="7" rtl="0">
              <a:spcBef>
                <a:spcPts val="0"/>
              </a:spcBef>
              <a:spcAft>
                <a:spcPts val="0"/>
              </a:spcAft>
              <a:buSzPts val="3000"/>
              <a:buNone/>
              <a:defRPr sz="3000" b="1"/>
            </a:lvl8pPr>
            <a:lvl9pPr lvl="8" rtl="0">
              <a:spcBef>
                <a:spcPts val="0"/>
              </a:spcBef>
              <a:spcAft>
                <a:spcPts val="0"/>
              </a:spcAft>
              <a:buSzPts val="3000"/>
              <a:buNone/>
              <a:defRPr sz="3000" b="1"/>
            </a:lvl9pPr>
          </a:lstStyle>
          <a:p>
            <a:r>
              <a:t>xx%</a:t>
            </a:r>
          </a:p>
        </p:txBody>
      </p:sp>
      <p:sp>
        <p:nvSpPr>
          <p:cNvPr id="599" name="Google Shape;599;p13"/>
          <p:cNvSpPr txBox="1">
            <a:spLocks noGrp="1"/>
          </p:cNvSpPr>
          <p:nvPr>
            <p:ph type="subTitle" idx="9"/>
          </p:nvPr>
        </p:nvSpPr>
        <p:spPr>
          <a:xfrm>
            <a:off x="725700" y="2047950"/>
            <a:ext cx="24657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SemiBold"/>
              <a:buNone/>
              <a:defRPr sz="2000">
                <a:latin typeface="Bitter SemiBold"/>
                <a:ea typeface="Bitter SemiBold"/>
                <a:cs typeface="Bitter SemiBold"/>
                <a:sym typeface="Bitter SemiBold"/>
              </a:defRPr>
            </a:lvl1pPr>
            <a:lvl2pPr lvl="1"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2pPr>
            <a:lvl3pPr lvl="2"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3pPr>
            <a:lvl4pPr lvl="3"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4pPr>
            <a:lvl5pPr lvl="4"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5pPr>
            <a:lvl6pPr lvl="5"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6pPr>
            <a:lvl7pPr lvl="6"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7pPr>
            <a:lvl8pPr lvl="7"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8pPr>
            <a:lvl9pPr lvl="8"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9pPr>
          </a:lstStyle>
          <a:p>
            <a:endParaRPr/>
          </a:p>
        </p:txBody>
      </p:sp>
      <p:sp>
        <p:nvSpPr>
          <p:cNvPr id="600" name="Google Shape;600;p13"/>
          <p:cNvSpPr txBox="1">
            <a:spLocks noGrp="1"/>
          </p:cNvSpPr>
          <p:nvPr>
            <p:ph type="subTitle" idx="13"/>
          </p:nvPr>
        </p:nvSpPr>
        <p:spPr>
          <a:xfrm>
            <a:off x="1681407" y="3709975"/>
            <a:ext cx="24657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SemiBold"/>
              <a:buNone/>
              <a:defRPr sz="2000">
                <a:latin typeface="Bitter SemiBold"/>
                <a:ea typeface="Bitter SemiBold"/>
                <a:cs typeface="Bitter SemiBold"/>
                <a:sym typeface="Bitter SemiBold"/>
              </a:defRPr>
            </a:lvl1pPr>
            <a:lvl2pPr lvl="1"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2pPr>
            <a:lvl3pPr lvl="2"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3pPr>
            <a:lvl4pPr lvl="3"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4pPr>
            <a:lvl5pPr lvl="4"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5pPr>
            <a:lvl6pPr lvl="5"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6pPr>
            <a:lvl7pPr lvl="6"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7pPr>
            <a:lvl8pPr lvl="7"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8pPr>
            <a:lvl9pPr lvl="8"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9pPr>
          </a:lstStyle>
          <a:p>
            <a:endParaRPr/>
          </a:p>
        </p:txBody>
      </p:sp>
      <p:sp>
        <p:nvSpPr>
          <p:cNvPr id="601" name="Google Shape;601;p13"/>
          <p:cNvSpPr txBox="1">
            <a:spLocks noGrp="1"/>
          </p:cNvSpPr>
          <p:nvPr>
            <p:ph type="subTitle" idx="14"/>
          </p:nvPr>
        </p:nvSpPr>
        <p:spPr>
          <a:xfrm>
            <a:off x="3339200" y="2058823"/>
            <a:ext cx="24657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SemiBold"/>
              <a:buNone/>
              <a:defRPr sz="2000">
                <a:latin typeface="Bitter SemiBold"/>
                <a:ea typeface="Bitter SemiBold"/>
                <a:cs typeface="Bitter SemiBold"/>
                <a:sym typeface="Bitter SemiBold"/>
              </a:defRPr>
            </a:lvl1pPr>
            <a:lvl2pPr lvl="1"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2pPr>
            <a:lvl3pPr lvl="2"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3pPr>
            <a:lvl4pPr lvl="3"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4pPr>
            <a:lvl5pPr lvl="4"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5pPr>
            <a:lvl6pPr lvl="5"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6pPr>
            <a:lvl7pPr lvl="6"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7pPr>
            <a:lvl8pPr lvl="7"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8pPr>
            <a:lvl9pPr lvl="8"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9pPr>
          </a:lstStyle>
          <a:p>
            <a:endParaRPr/>
          </a:p>
        </p:txBody>
      </p:sp>
      <p:sp>
        <p:nvSpPr>
          <p:cNvPr id="602" name="Google Shape;602;p13"/>
          <p:cNvSpPr txBox="1">
            <a:spLocks noGrp="1"/>
          </p:cNvSpPr>
          <p:nvPr>
            <p:ph type="subTitle" idx="15"/>
          </p:nvPr>
        </p:nvSpPr>
        <p:spPr>
          <a:xfrm>
            <a:off x="4989957" y="3709975"/>
            <a:ext cx="24657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SemiBold"/>
              <a:buNone/>
              <a:defRPr sz="2000">
                <a:latin typeface="Bitter SemiBold"/>
                <a:ea typeface="Bitter SemiBold"/>
                <a:cs typeface="Bitter SemiBold"/>
                <a:sym typeface="Bitter SemiBold"/>
              </a:defRPr>
            </a:lvl1pPr>
            <a:lvl2pPr lvl="1"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2pPr>
            <a:lvl3pPr lvl="2"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3pPr>
            <a:lvl4pPr lvl="3"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4pPr>
            <a:lvl5pPr lvl="4"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5pPr>
            <a:lvl6pPr lvl="5"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6pPr>
            <a:lvl7pPr lvl="6"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7pPr>
            <a:lvl8pPr lvl="7"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8pPr>
            <a:lvl9pPr lvl="8"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9pPr>
          </a:lstStyle>
          <a:p>
            <a:endParaRPr/>
          </a:p>
        </p:txBody>
      </p:sp>
      <p:sp>
        <p:nvSpPr>
          <p:cNvPr id="603" name="Google Shape;603;p13"/>
          <p:cNvSpPr txBox="1">
            <a:spLocks noGrp="1"/>
          </p:cNvSpPr>
          <p:nvPr>
            <p:ph type="subTitle" idx="16"/>
          </p:nvPr>
        </p:nvSpPr>
        <p:spPr>
          <a:xfrm>
            <a:off x="5952600" y="2381100"/>
            <a:ext cx="24657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04" name="Google Shape;604;p13"/>
          <p:cNvSpPr txBox="1">
            <a:spLocks noGrp="1"/>
          </p:cNvSpPr>
          <p:nvPr>
            <p:ph type="subTitle" idx="17"/>
          </p:nvPr>
        </p:nvSpPr>
        <p:spPr>
          <a:xfrm>
            <a:off x="5952600" y="2047950"/>
            <a:ext cx="24657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itter SemiBold"/>
              <a:buNone/>
              <a:defRPr sz="2000">
                <a:latin typeface="Bitter SemiBold"/>
                <a:ea typeface="Bitter SemiBold"/>
                <a:cs typeface="Bitter SemiBold"/>
                <a:sym typeface="Bitter SemiBold"/>
              </a:defRPr>
            </a:lvl1pPr>
            <a:lvl2pPr lvl="1"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2pPr>
            <a:lvl3pPr lvl="2"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3pPr>
            <a:lvl4pPr lvl="3"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4pPr>
            <a:lvl5pPr lvl="4"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5pPr>
            <a:lvl6pPr lvl="5"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6pPr>
            <a:lvl7pPr lvl="6"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7pPr>
            <a:lvl8pPr lvl="7"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8pPr>
            <a:lvl9pPr lvl="8" algn="ctr" rtl="0">
              <a:lnSpc>
                <a:spcPct val="100000"/>
              </a:lnSpc>
              <a:spcBef>
                <a:spcPts val="0"/>
              </a:spcBef>
              <a:spcAft>
                <a:spcPts val="0"/>
              </a:spcAft>
              <a:buSzPts val="2400"/>
              <a:buFont typeface="Bitter SemiBold"/>
              <a:buNone/>
              <a:defRPr sz="2400">
                <a:latin typeface="Bitter SemiBold"/>
                <a:ea typeface="Bitter SemiBold"/>
                <a:cs typeface="Bitter SemiBold"/>
                <a:sym typeface="Bitter SemiBold"/>
              </a:defRPr>
            </a:lvl9pPr>
          </a:lstStyle>
          <a:p>
            <a:endParaRPr/>
          </a:p>
        </p:txBody>
      </p:sp>
      <p:sp>
        <p:nvSpPr>
          <p:cNvPr id="605" name="Google Shape;605;p13"/>
          <p:cNvSpPr txBox="1">
            <a:spLocks noGrp="1"/>
          </p:cNvSpPr>
          <p:nvPr>
            <p:ph type="title" idx="18" hasCustomPrompt="1"/>
          </p:nvPr>
        </p:nvSpPr>
        <p:spPr>
          <a:xfrm>
            <a:off x="5856050" y="3148975"/>
            <a:ext cx="733500" cy="4848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defRPr>
            </a:lvl1pPr>
            <a:lvl2pPr lvl="1" rtl="0">
              <a:spcBef>
                <a:spcPts val="0"/>
              </a:spcBef>
              <a:spcAft>
                <a:spcPts val="0"/>
              </a:spcAft>
              <a:buSzPts val="3000"/>
              <a:buNone/>
              <a:defRPr sz="3000" b="1"/>
            </a:lvl2pPr>
            <a:lvl3pPr lvl="2" rtl="0">
              <a:spcBef>
                <a:spcPts val="0"/>
              </a:spcBef>
              <a:spcAft>
                <a:spcPts val="0"/>
              </a:spcAft>
              <a:buSzPts val="3000"/>
              <a:buNone/>
              <a:defRPr sz="3000" b="1"/>
            </a:lvl3pPr>
            <a:lvl4pPr lvl="3" rtl="0">
              <a:spcBef>
                <a:spcPts val="0"/>
              </a:spcBef>
              <a:spcAft>
                <a:spcPts val="0"/>
              </a:spcAft>
              <a:buSzPts val="3000"/>
              <a:buNone/>
              <a:defRPr sz="3000" b="1"/>
            </a:lvl4pPr>
            <a:lvl5pPr lvl="4" rtl="0">
              <a:spcBef>
                <a:spcPts val="0"/>
              </a:spcBef>
              <a:spcAft>
                <a:spcPts val="0"/>
              </a:spcAft>
              <a:buSzPts val="3000"/>
              <a:buNone/>
              <a:defRPr sz="3000" b="1"/>
            </a:lvl5pPr>
            <a:lvl6pPr lvl="5" rtl="0">
              <a:spcBef>
                <a:spcPts val="0"/>
              </a:spcBef>
              <a:spcAft>
                <a:spcPts val="0"/>
              </a:spcAft>
              <a:buSzPts val="3000"/>
              <a:buNone/>
              <a:defRPr sz="3000" b="1"/>
            </a:lvl6pPr>
            <a:lvl7pPr lvl="6" rtl="0">
              <a:spcBef>
                <a:spcPts val="0"/>
              </a:spcBef>
              <a:spcAft>
                <a:spcPts val="0"/>
              </a:spcAft>
              <a:buSzPts val="3000"/>
              <a:buNone/>
              <a:defRPr sz="3000" b="1"/>
            </a:lvl7pPr>
            <a:lvl8pPr lvl="7" rtl="0">
              <a:spcBef>
                <a:spcPts val="0"/>
              </a:spcBef>
              <a:spcAft>
                <a:spcPts val="0"/>
              </a:spcAft>
              <a:buSzPts val="3000"/>
              <a:buNone/>
              <a:defRPr sz="3000" b="1"/>
            </a:lvl8pPr>
            <a:lvl9pPr lvl="8" rtl="0">
              <a:spcBef>
                <a:spcPts val="0"/>
              </a:spcBef>
              <a:spcAft>
                <a:spcPts val="0"/>
              </a:spcAft>
              <a:buSzPts val="3000"/>
              <a:buNone/>
              <a:defRPr sz="3000" b="1"/>
            </a:lvl9pPr>
          </a:lstStyle>
          <a:p>
            <a:r>
              <a:t>xx%</a:t>
            </a:r>
          </a:p>
        </p:txBody>
      </p:sp>
      <p:grpSp>
        <p:nvGrpSpPr>
          <p:cNvPr id="606" name="Google Shape;606;p13"/>
          <p:cNvGrpSpPr/>
          <p:nvPr/>
        </p:nvGrpSpPr>
        <p:grpSpPr>
          <a:xfrm>
            <a:off x="-1" y="3395648"/>
            <a:ext cx="9144001" cy="2510407"/>
            <a:chOff x="-1" y="3395648"/>
            <a:chExt cx="9144001" cy="2510407"/>
          </a:xfrm>
        </p:grpSpPr>
        <p:grpSp>
          <p:nvGrpSpPr>
            <p:cNvPr id="607" name="Google Shape;607;p13"/>
            <p:cNvGrpSpPr/>
            <p:nvPr/>
          </p:nvGrpSpPr>
          <p:grpSpPr>
            <a:xfrm>
              <a:off x="121027" y="3395648"/>
              <a:ext cx="518397" cy="920916"/>
              <a:chOff x="-120637" y="2243125"/>
              <a:chExt cx="277025" cy="492100"/>
            </a:xfrm>
          </p:grpSpPr>
          <p:sp>
            <p:nvSpPr>
              <p:cNvPr id="608" name="Google Shape;608;p13"/>
              <p:cNvSpPr/>
              <p:nvPr/>
            </p:nvSpPr>
            <p:spPr>
              <a:xfrm>
                <a:off x="-11662" y="2420275"/>
                <a:ext cx="60875" cy="10700"/>
              </a:xfrm>
              <a:custGeom>
                <a:avLst/>
                <a:gdLst/>
                <a:ahLst/>
                <a:cxnLst/>
                <a:rect l="l" t="t" r="r" b="b"/>
                <a:pathLst>
                  <a:path w="2435" h="428" extrusionOk="0">
                    <a:moveTo>
                      <a:pt x="1218" y="1"/>
                    </a:moveTo>
                    <a:cubicBezTo>
                      <a:pt x="546" y="1"/>
                      <a:pt x="1" y="91"/>
                      <a:pt x="1" y="209"/>
                    </a:cubicBezTo>
                    <a:cubicBezTo>
                      <a:pt x="1" y="328"/>
                      <a:pt x="546" y="427"/>
                      <a:pt x="1218" y="427"/>
                    </a:cubicBezTo>
                    <a:cubicBezTo>
                      <a:pt x="1890" y="427"/>
                      <a:pt x="2435" y="328"/>
                      <a:pt x="2435" y="209"/>
                    </a:cubicBezTo>
                    <a:cubicBezTo>
                      <a:pt x="2435" y="91"/>
                      <a:pt x="1890" y="1"/>
                      <a:pt x="1218" y="1"/>
                    </a:cubicBezTo>
                    <a:close/>
                  </a:path>
                </a:pathLst>
              </a:custGeom>
              <a:solidFill>
                <a:srgbClr val="75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3"/>
              <p:cNvSpPr/>
              <p:nvPr/>
            </p:nvSpPr>
            <p:spPr>
              <a:xfrm>
                <a:off x="79613" y="2399625"/>
                <a:ext cx="22275" cy="3875"/>
              </a:xfrm>
              <a:custGeom>
                <a:avLst/>
                <a:gdLst/>
                <a:ahLst/>
                <a:cxnLst/>
                <a:rect l="l" t="t" r="r" b="b"/>
                <a:pathLst>
                  <a:path w="891" h="155" extrusionOk="0">
                    <a:moveTo>
                      <a:pt x="446" y="0"/>
                    </a:moveTo>
                    <a:cubicBezTo>
                      <a:pt x="201" y="0"/>
                      <a:pt x="1" y="36"/>
                      <a:pt x="1" y="82"/>
                    </a:cubicBezTo>
                    <a:cubicBezTo>
                      <a:pt x="1" y="127"/>
                      <a:pt x="201" y="155"/>
                      <a:pt x="446" y="155"/>
                    </a:cubicBezTo>
                    <a:cubicBezTo>
                      <a:pt x="691" y="155"/>
                      <a:pt x="891" y="127"/>
                      <a:pt x="891" y="82"/>
                    </a:cubicBezTo>
                    <a:cubicBezTo>
                      <a:pt x="891" y="36"/>
                      <a:pt x="691" y="0"/>
                      <a:pt x="446" y="0"/>
                    </a:cubicBezTo>
                    <a:close/>
                  </a:path>
                </a:pathLst>
              </a:custGeom>
              <a:solidFill>
                <a:srgbClr val="75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3"/>
              <p:cNvSpPr/>
              <p:nvPr/>
            </p:nvSpPr>
            <p:spPr>
              <a:xfrm>
                <a:off x="-31637" y="2505875"/>
                <a:ext cx="121275" cy="221850"/>
              </a:xfrm>
              <a:custGeom>
                <a:avLst/>
                <a:gdLst/>
                <a:ahLst/>
                <a:cxnLst/>
                <a:rect l="l" t="t" r="r" b="b"/>
                <a:pathLst>
                  <a:path w="4851" h="8874" extrusionOk="0">
                    <a:moveTo>
                      <a:pt x="1" y="0"/>
                    </a:moveTo>
                    <a:cubicBezTo>
                      <a:pt x="201" y="2997"/>
                      <a:pt x="2262" y="3633"/>
                      <a:pt x="2262" y="3633"/>
                    </a:cubicBezTo>
                    <a:lnTo>
                      <a:pt x="2189" y="8873"/>
                    </a:lnTo>
                    <a:lnTo>
                      <a:pt x="2934" y="8873"/>
                    </a:lnTo>
                    <a:lnTo>
                      <a:pt x="2789" y="2698"/>
                    </a:lnTo>
                    <a:cubicBezTo>
                      <a:pt x="4850" y="1889"/>
                      <a:pt x="4696" y="155"/>
                      <a:pt x="4696" y="155"/>
                    </a:cubicBezTo>
                    <a:lnTo>
                      <a:pt x="4696" y="155"/>
                    </a:lnTo>
                    <a:lnTo>
                      <a:pt x="4505" y="336"/>
                    </a:lnTo>
                    <a:cubicBezTo>
                      <a:pt x="4369" y="1208"/>
                      <a:pt x="3733" y="1944"/>
                      <a:pt x="2780" y="2235"/>
                    </a:cubicBezTo>
                    <a:lnTo>
                      <a:pt x="2743" y="836"/>
                    </a:lnTo>
                    <a:lnTo>
                      <a:pt x="2253" y="836"/>
                    </a:lnTo>
                    <a:lnTo>
                      <a:pt x="2262" y="2907"/>
                    </a:lnTo>
                    <a:cubicBezTo>
                      <a:pt x="546" y="2643"/>
                      <a:pt x="264" y="109"/>
                      <a:pt x="264" y="109"/>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3"/>
              <p:cNvSpPr/>
              <p:nvPr/>
            </p:nvSpPr>
            <p:spPr>
              <a:xfrm>
                <a:off x="-120637" y="2243125"/>
                <a:ext cx="277025" cy="289300"/>
              </a:xfrm>
              <a:custGeom>
                <a:avLst/>
                <a:gdLst/>
                <a:ahLst/>
                <a:cxnLst/>
                <a:rect l="l" t="t" r="r" b="b"/>
                <a:pathLst>
                  <a:path w="11081" h="11572" extrusionOk="0">
                    <a:moveTo>
                      <a:pt x="5899" y="1"/>
                    </a:moveTo>
                    <a:cubicBezTo>
                      <a:pt x="5081" y="1"/>
                      <a:pt x="4285" y="352"/>
                      <a:pt x="3615" y="857"/>
                    </a:cubicBezTo>
                    <a:cubicBezTo>
                      <a:pt x="2880" y="1410"/>
                      <a:pt x="2298" y="2128"/>
                      <a:pt x="1717" y="2836"/>
                    </a:cubicBezTo>
                    <a:cubicBezTo>
                      <a:pt x="1172" y="3508"/>
                      <a:pt x="691" y="4280"/>
                      <a:pt x="400" y="5107"/>
                    </a:cubicBezTo>
                    <a:cubicBezTo>
                      <a:pt x="46" y="6088"/>
                      <a:pt x="1" y="7214"/>
                      <a:pt x="482" y="8131"/>
                    </a:cubicBezTo>
                    <a:cubicBezTo>
                      <a:pt x="700" y="8540"/>
                      <a:pt x="1009" y="8894"/>
                      <a:pt x="1345" y="9194"/>
                    </a:cubicBezTo>
                    <a:cubicBezTo>
                      <a:pt x="1481" y="9330"/>
                      <a:pt x="1626" y="9448"/>
                      <a:pt x="1772" y="9575"/>
                    </a:cubicBezTo>
                    <a:cubicBezTo>
                      <a:pt x="2416" y="10111"/>
                      <a:pt x="3261" y="10665"/>
                      <a:pt x="4169" y="11055"/>
                    </a:cubicBezTo>
                    <a:cubicBezTo>
                      <a:pt x="4891" y="11367"/>
                      <a:pt x="5653" y="11571"/>
                      <a:pt x="6386" y="11571"/>
                    </a:cubicBezTo>
                    <a:cubicBezTo>
                      <a:pt x="7276" y="11571"/>
                      <a:pt x="8123" y="11269"/>
                      <a:pt x="8801" y="10492"/>
                    </a:cubicBezTo>
                    <a:cubicBezTo>
                      <a:pt x="10009" y="9094"/>
                      <a:pt x="11081" y="7323"/>
                      <a:pt x="10863" y="5406"/>
                    </a:cubicBezTo>
                    <a:cubicBezTo>
                      <a:pt x="10726" y="4226"/>
                      <a:pt x="10082" y="3145"/>
                      <a:pt x="9364" y="2228"/>
                    </a:cubicBezTo>
                    <a:cubicBezTo>
                      <a:pt x="8683" y="1374"/>
                      <a:pt x="7747" y="421"/>
                      <a:pt x="6676" y="112"/>
                    </a:cubicBezTo>
                    <a:cubicBezTo>
                      <a:pt x="6417" y="36"/>
                      <a:pt x="6157" y="1"/>
                      <a:pt x="58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3"/>
              <p:cNvSpPr/>
              <p:nvPr/>
            </p:nvSpPr>
            <p:spPr>
              <a:xfrm>
                <a:off x="-31412" y="2373050"/>
                <a:ext cx="49750" cy="64050"/>
              </a:xfrm>
              <a:custGeom>
                <a:avLst/>
                <a:gdLst/>
                <a:ahLst/>
                <a:cxnLst/>
                <a:rect l="l" t="t" r="r" b="b"/>
                <a:pathLst>
                  <a:path w="1990" h="2562" extrusionOk="0">
                    <a:moveTo>
                      <a:pt x="455" y="1"/>
                    </a:moveTo>
                    <a:lnTo>
                      <a:pt x="346" y="64"/>
                    </a:lnTo>
                    <a:lnTo>
                      <a:pt x="800" y="891"/>
                    </a:lnTo>
                    <a:lnTo>
                      <a:pt x="800" y="891"/>
                    </a:lnTo>
                    <a:lnTo>
                      <a:pt x="19" y="882"/>
                    </a:lnTo>
                    <a:lnTo>
                      <a:pt x="1" y="991"/>
                    </a:lnTo>
                    <a:lnTo>
                      <a:pt x="991" y="1163"/>
                    </a:lnTo>
                    <a:lnTo>
                      <a:pt x="1963" y="2562"/>
                    </a:lnTo>
                    <a:lnTo>
                      <a:pt x="1990" y="2017"/>
                    </a:lnTo>
                    <a:lnTo>
                      <a:pt x="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3"/>
              <p:cNvSpPr/>
              <p:nvPr/>
            </p:nvSpPr>
            <p:spPr>
              <a:xfrm>
                <a:off x="-42312" y="2706925"/>
                <a:ext cx="138750" cy="28300"/>
              </a:xfrm>
              <a:custGeom>
                <a:avLst/>
                <a:gdLst/>
                <a:ahLst/>
                <a:cxnLst/>
                <a:rect l="l" t="t" r="r" b="b"/>
                <a:pathLst>
                  <a:path w="5550" h="1132" extrusionOk="0">
                    <a:moveTo>
                      <a:pt x="3261" y="0"/>
                    </a:moveTo>
                    <a:cubicBezTo>
                      <a:pt x="2995" y="0"/>
                      <a:pt x="2731" y="121"/>
                      <a:pt x="2553" y="377"/>
                    </a:cubicBezTo>
                    <a:cubicBezTo>
                      <a:pt x="2505" y="456"/>
                      <a:pt x="2417" y="508"/>
                      <a:pt x="2323" y="508"/>
                    </a:cubicBezTo>
                    <a:cubicBezTo>
                      <a:pt x="2309" y="508"/>
                      <a:pt x="2295" y="507"/>
                      <a:pt x="2280" y="504"/>
                    </a:cubicBezTo>
                    <a:cubicBezTo>
                      <a:pt x="2244" y="501"/>
                      <a:pt x="2208" y="499"/>
                      <a:pt x="2173" y="499"/>
                    </a:cubicBezTo>
                    <a:cubicBezTo>
                      <a:pt x="1954" y="499"/>
                      <a:pt x="1762" y="570"/>
                      <a:pt x="1590" y="695"/>
                    </a:cubicBezTo>
                    <a:cubicBezTo>
                      <a:pt x="1509" y="760"/>
                      <a:pt x="1412" y="796"/>
                      <a:pt x="1308" y="796"/>
                    </a:cubicBezTo>
                    <a:cubicBezTo>
                      <a:pt x="1296" y="796"/>
                      <a:pt x="1284" y="796"/>
                      <a:pt x="1272" y="795"/>
                    </a:cubicBezTo>
                    <a:cubicBezTo>
                      <a:pt x="1233" y="793"/>
                      <a:pt x="1194" y="792"/>
                      <a:pt x="1156" y="792"/>
                    </a:cubicBezTo>
                    <a:cubicBezTo>
                      <a:pt x="381" y="792"/>
                      <a:pt x="1" y="1131"/>
                      <a:pt x="1" y="1131"/>
                    </a:cubicBezTo>
                    <a:lnTo>
                      <a:pt x="5550" y="1131"/>
                    </a:lnTo>
                    <a:cubicBezTo>
                      <a:pt x="5217" y="857"/>
                      <a:pt x="4867" y="656"/>
                      <a:pt x="4494" y="656"/>
                    </a:cubicBezTo>
                    <a:cubicBezTo>
                      <a:pt x="4471" y="656"/>
                      <a:pt x="4447" y="657"/>
                      <a:pt x="4424" y="659"/>
                    </a:cubicBezTo>
                    <a:cubicBezTo>
                      <a:pt x="4414" y="659"/>
                      <a:pt x="4404" y="660"/>
                      <a:pt x="4395" y="660"/>
                    </a:cubicBezTo>
                    <a:cubicBezTo>
                      <a:pt x="4268" y="660"/>
                      <a:pt x="4146" y="605"/>
                      <a:pt x="4079" y="495"/>
                    </a:cubicBezTo>
                    <a:cubicBezTo>
                      <a:pt x="3900" y="174"/>
                      <a:pt x="3579" y="0"/>
                      <a:pt x="32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 name="Google Shape;614;p13"/>
            <p:cNvSpPr/>
            <p:nvPr/>
          </p:nvSpPr>
          <p:spPr>
            <a:xfrm>
              <a:off x="3059525" y="4687463"/>
              <a:ext cx="3985295" cy="1218592"/>
            </a:xfrm>
            <a:custGeom>
              <a:avLst/>
              <a:gdLst/>
              <a:ahLst/>
              <a:cxnLst/>
              <a:rect l="l" t="t" r="r" b="b"/>
              <a:pathLst>
                <a:path w="88893" h="27181" extrusionOk="0">
                  <a:moveTo>
                    <a:pt x="2891" y="2966"/>
                  </a:moveTo>
                  <a:cubicBezTo>
                    <a:pt x="3648" y="2966"/>
                    <a:pt x="4363" y="3126"/>
                    <a:pt x="5003" y="3424"/>
                  </a:cubicBezTo>
                  <a:cubicBezTo>
                    <a:pt x="5259" y="2784"/>
                    <a:pt x="5889" y="2326"/>
                    <a:pt x="6625" y="2326"/>
                  </a:cubicBezTo>
                  <a:cubicBezTo>
                    <a:pt x="7371" y="2326"/>
                    <a:pt x="8011" y="2795"/>
                    <a:pt x="8257" y="3467"/>
                  </a:cubicBezTo>
                  <a:cubicBezTo>
                    <a:pt x="8523" y="3307"/>
                    <a:pt x="8833" y="3211"/>
                    <a:pt x="9164" y="3211"/>
                  </a:cubicBezTo>
                  <a:cubicBezTo>
                    <a:pt x="10134" y="3211"/>
                    <a:pt x="10913" y="3990"/>
                    <a:pt x="10913" y="4950"/>
                  </a:cubicBezTo>
                  <a:cubicBezTo>
                    <a:pt x="10913" y="5078"/>
                    <a:pt x="10902" y="5195"/>
                    <a:pt x="10870" y="5312"/>
                  </a:cubicBezTo>
                  <a:cubicBezTo>
                    <a:pt x="11116" y="5419"/>
                    <a:pt x="11286" y="5654"/>
                    <a:pt x="11286" y="5942"/>
                  </a:cubicBezTo>
                  <a:cubicBezTo>
                    <a:pt x="11286" y="5963"/>
                    <a:pt x="11286" y="5995"/>
                    <a:pt x="11286" y="6016"/>
                  </a:cubicBezTo>
                  <a:cubicBezTo>
                    <a:pt x="11628" y="5942"/>
                    <a:pt x="11990" y="5899"/>
                    <a:pt x="12364" y="5899"/>
                  </a:cubicBezTo>
                  <a:cubicBezTo>
                    <a:pt x="12492" y="5899"/>
                    <a:pt x="12620" y="5899"/>
                    <a:pt x="12748" y="5910"/>
                  </a:cubicBezTo>
                  <a:cubicBezTo>
                    <a:pt x="12833" y="5632"/>
                    <a:pt x="13100" y="5430"/>
                    <a:pt x="13409" y="5430"/>
                  </a:cubicBezTo>
                  <a:cubicBezTo>
                    <a:pt x="13783" y="5430"/>
                    <a:pt x="14081" y="5718"/>
                    <a:pt x="14092" y="6091"/>
                  </a:cubicBezTo>
                  <a:cubicBezTo>
                    <a:pt x="14156" y="6080"/>
                    <a:pt x="14231" y="6080"/>
                    <a:pt x="14295" y="6080"/>
                  </a:cubicBezTo>
                  <a:cubicBezTo>
                    <a:pt x="14551" y="6080"/>
                    <a:pt x="14785" y="6134"/>
                    <a:pt x="14999" y="6230"/>
                  </a:cubicBezTo>
                  <a:cubicBezTo>
                    <a:pt x="15105" y="5974"/>
                    <a:pt x="15351" y="5803"/>
                    <a:pt x="15639" y="5803"/>
                  </a:cubicBezTo>
                  <a:cubicBezTo>
                    <a:pt x="15831" y="5803"/>
                    <a:pt x="16001" y="5888"/>
                    <a:pt x="16129" y="6016"/>
                  </a:cubicBezTo>
                  <a:cubicBezTo>
                    <a:pt x="16460" y="5462"/>
                    <a:pt x="17057" y="5099"/>
                    <a:pt x="17751" y="5099"/>
                  </a:cubicBezTo>
                  <a:cubicBezTo>
                    <a:pt x="18060" y="5099"/>
                    <a:pt x="18348" y="5174"/>
                    <a:pt x="18615" y="5302"/>
                  </a:cubicBezTo>
                  <a:cubicBezTo>
                    <a:pt x="19298" y="4843"/>
                    <a:pt x="20119" y="4576"/>
                    <a:pt x="21004" y="4576"/>
                  </a:cubicBezTo>
                  <a:cubicBezTo>
                    <a:pt x="21655" y="4576"/>
                    <a:pt x="22263" y="4715"/>
                    <a:pt x="22807" y="4971"/>
                  </a:cubicBezTo>
                  <a:cubicBezTo>
                    <a:pt x="23031" y="4416"/>
                    <a:pt x="23565" y="4032"/>
                    <a:pt x="24194" y="4032"/>
                  </a:cubicBezTo>
                  <a:cubicBezTo>
                    <a:pt x="24834" y="4032"/>
                    <a:pt x="25378" y="4438"/>
                    <a:pt x="25591" y="5003"/>
                  </a:cubicBezTo>
                  <a:cubicBezTo>
                    <a:pt x="25815" y="4864"/>
                    <a:pt x="26082" y="4779"/>
                    <a:pt x="26370" y="4779"/>
                  </a:cubicBezTo>
                  <a:cubicBezTo>
                    <a:pt x="27192" y="4779"/>
                    <a:pt x="27853" y="5451"/>
                    <a:pt x="27853" y="6272"/>
                  </a:cubicBezTo>
                  <a:cubicBezTo>
                    <a:pt x="27853" y="6379"/>
                    <a:pt x="27842" y="6475"/>
                    <a:pt x="27821" y="6571"/>
                  </a:cubicBezTo>
                  <a:cubicBezTo>
                    <a:pt x="28034" y="6667"/>
                    <a:pt x="28173" y="6870"/>
                    <a:pt x="28173" y="7115"/>
                  </a:cubicBezTo>
                  <a:cubicBezTo>
                    <a:pt x="28173" y="7137"/>
                    <a:pt x="28173" y="7158"/>
                    <a:pt x="28173" y="7179"/>
                  </a:cubicBezTo>
                  <a:cubicBezTo>
                    <a:pt x="28472" y="7115"/>
                    <a:pt x="28781" y="7083"/>
                    <a:pt x="29090" y="7083"/>
                  </a:cubicBezTo>
                  <a:cubicBezTo>
                    <a:pt x="29208" y="7083"/>
                    <a:pt x="29314" y="7083"/>
                    <a:pt x="29421" y="7094"/>
                  </a:cubicBezTo>
                  <a:cubicBezTo>
                    <a:pt x="29496" y="6849"/>
                    <a:pt x="29720" y="6678"/>
                    <a:pt x="29986" y="6678"/>
                  </a:cubicBezTo>
                  <a:cubicBezTo>
                    <a:pt x="30061" y="6678"/>
                    <a:pt x="30125" y="6689"/>
                    <a:pt x="30189" y="6710"/>
                  </a:cubicBezTo>
                  <a:lnTo>
                    <a:pt x="30189" y="5355"/>
                  </a:lnTo>
                  <a:cubicBezTo>
                    <a:pt x="31213" y="4864"/>
                    <a:pt x="32440" y="4822"/>
                    <a:pt x="33539" y="5344"/>
                  </a:cubicBezTo>
                  <a:cubicBezTo>
                    <a:pt x="34936" y="5995"/>
                    <a:pt x="35758" y="7350"/>
                    <a:pt x="35800" y="8790"/>
                  </a:cubicBezTo>
                  <a:cubicBezTo>
                    <a:pt x="35918" y="8801"/>
                    <a:pt x="36024" y="8833"/>
                    <a:pt x="36131" y="8875"/>
                  </a:cubicBezTo>
                  <a:cubicBezTo>
                    <a:pt x="36408" y="9003"/>
                    <a:pt x="36600" y="9249"/>
                    <a:pt x="36664" y="9526"/>
                  </a:cubicBezTo>
                  <a:cubicBezTo>
                    <a:pt x="36814" y="9537"/>
                    <a:pt x="36974" y="9579"/>
                    <a:pt x="37112" y="9654"/>
                  </a:cubicBezTo>
                  <a:cubicBezTo>
                    <a:pt x="37166" y="9675"/>
                    <a:pt x="37208" y="9697"/>
                    <a:pt x="37251" y="9729"/>
                  </a:cubicBezTo>
                  <a:cubicBezTo>
                    <a:pt x="37998" y="8769"/>
                    <a:pt x="39331" y="8417"/>
                    <a:pt x="40473" y="8961"/>
                  </a:cubicBezTo>
                  <a:cubicBezTo>
                    <a:pt x="40547" y="8993"/>
                    <a:pt x="40622" y="9035"/>
                    <a:pt x="40697" y="9078"/>
                  </a:cubicBezTo>
                  <a:cubicBezTo>
                    <a:pt x="40697" y="8950"/>
                    <a:pt x="40729" y="8822"/>
                    <a:pt x="40782" y="8694"/>
                  </a:cubicBezTo>
                  <a:cubicBezTo>
                    <a:pt x="41017" y="8214"/>
                    <a:pt x="41593" y="8011"/>
                    <a:pt x="42073" y="8235"/>
                  </a:cubicBezTo>
                  <a:cubicBezTo>
                    <a:pt x="42233" y="8310"/>
                    <a:pt x="42361" y="8417"/>
                    <a:pt x="42446" y="8555"/>
                  </a:cubicBezTo>
                  <a:cubicBezTo>
                    <a:pt x="43001" y="7979"/>
                    <a:pt x="43790" y="7681"/>
                    <a:pt x="44590" y="7755"/>
                  </a:cubicBezTo>
                  <a:cubicBezTo>
                    <a:pt x="44569" y="7585"/>
                    <a:pt x="44601" y="7403"/>
                    <a:pt x="44676" y="7243"/>
                  </a:cubicBezTo>
                  <a:cubicBezTo>
                    <a:pt x="44900" y="6753"/>
                    <a:pt x="45476" y="6550"/>
                    <a:pt x="45956" y="6774"/>
                  </a:cubicBezTo>
                  <a:cubicBezTo>
                    <a:pt x="46126" y="6859"/>
                    <a:pt x="46265" y="6977"/>
                    <a:pt x="46361" y="7115"/>
                  </a:cubicBezTo>
                  <a:cubicBezTo>
                    <a:pt x="46852" y="7009"/>
                    <a:pt x="47385" y="7041"/>
                    <a:pt x="47887" y="7233"/>
                  </a:cubicBezTo>
                  <a:cubicBezTo>
                    <a:pt x="47801" y="7009"/>
                    <a:pt x="47812" y="6753"/>
                    <a:pt x="47919" y="6518"/>
                  </a:cubicBezTo>
                  <a:cubicBezTo>
                    <a:pt x="48153" y="6027"/>
                    <a:pt x="48729" y="5824"/>
                    <a:pt x="49209" y="6048"/>
                  </a:cubicBezTo>
                  <a:cubicBezTo>
                    <a:pt x="49401" y="6144"/>
                    <a:pt x="49551" y="6294"/>
                    <a:pt x="49647" y="6464"/>
                  </a:cubicBezTo>
                  <a:cubicBezTo>
                    <a:pt x="50383" y="5430"/>
                    <a:pt x="51769" y="5035"/>
                    <a:pt x="52954" y="5590"/>
                  </a:cubicBezTo>
                  <a:cubicBezTo>
                    <a:pt x="53828" y="6006"/>
                    <a:pt x="54383" y="6838"/>
                    <a:pt x="54468" y="7734"/>
                  </a:cubicBezTo>
                  <a:cubicBezTo>
                    <a:pt x="54703" y="7649"/>
                    <a:pt x="54980" y="7649"/>
                    <a:pt x="55226" y="7766"/>
                  </a:cubicBezTo>
                  <a:cubicBezTo>
                    <a:pt x="55588" y="7937"/>
                    <a:pt x="55791" y="8299"/>
                    <a:pt x="55780" y="8673"/>
                  </a:cubicBezTo>
                  <a:cubicBezTo>
                    <a:pt x="56111" y="8683"/>
                    <a:pt x="56453" y="8758"/>
                    <a:pt x="56773" y="8907"/>
                  </a:cubicBezTo>
                  <a:cubicBezTo>
                    <a:pt x="56858" y="8950"/>
                    <a:pt x="56943" y="8993"/>
                    <a:pt x="57018" y="9046"/>
                  </a:cubicBezTo>
                  <a:cubicBezTo>
                    <a:pt x="57253" y="8577"/>
                    <a:pt x="57818" y="8385"/>
                    <a:pt x="58287" y="8609"/>
                  </a:cubicBezTo>
                  <a:cubicBezTo>
                    <a:pt x="58682" y="8790"/>
                    <a:pt x="58895" y="9217"/>
                    <a:pt x="58842" y="9622"/>
                  </a:cubicBezTo>
                  <a:cubicBezTo>
                    <a:pt x="59002" y="9686"/>
                    <a:pt x="59173" y="9761"/>
                    <a:pt x="59343" y="9835"/>
                  </a:cubicBezTo>
                  <a:cubicBezTo>
                    <a:pt x="59407" y="9867"/>
                    <a:pt x="59482" y="9910"/>
                    <a:pt x="59557" y="9942"/>
                  </a:cubicBezTo>
                  <a:lnTo>
                    <a:pt x="59557" y="9547"/>
                  </a:lnTo>
                  <a:cubicBezTo>
                    <a:pt x="59706" y="9387"/>
                    <a:pt x="59919" y="9291"/>
                    <a:pt x="60143" y="9291"/>
                  </a:cubicBezTo>
                  <a:cubicBezTo>
                    <a:pt x="60293" y="9291"/>
                    <a:pt x="60431" y="9334"/>
                    <a:pt x="60559" y="9398"/>
                  </a:cubicBezTo>
                  <a:cubicBezTo>
                    <a:pt x="60773" y="8758"/>
                    <a:pt x="61274" y="8246"/>
                    <a:pt x="61914" y="8011"/>
                  </a:cubicBezTo>
                  <a:cubicBezTo>
                    <a:pt x="61840" y="7883"/>
                    <a:pt x="61797" y="7745"/>
                    <a:pt x="61797" y="7585"/>
                  </a:cubicBezTo>
                  <a:cubicBezTo>
                    <a:pt x="61797" y="7126"/>
                    <a:pt x="62170" y="6763"/>
                    <a:pt x="62618" y="6763"/>
                  </a:cubicBezTo>
                  <a:cubicBezTo>
                    <a:pt x="62778" y="6763"/>
                    <a:pt x="62928" y="6806"/>
                    <a:pt x="63056" y="6881"/>
                  </a:cubicBezTo>
                  <a:cubicBezTo>
                    <a:pt x="63397" y="6614"/>
                    <a:pt x="63813" y="6454"/>
                    <a:pt x="64272" y="6422"/>
                  </a:cubicBezTo>
                  <a:cubicBezTo>
                    <a:pt x="64133" y="6272"/>
                    <a:pt x="64048" y="6070"/>
                    <a:pt x="64048" y="5846"/>
                  </a:cubicBezTo>
                  <a:cubicBezTo>
                    <a:pt x="64048" y="5398"/>
                    <a:pt x="64410" y="5024"/>
                    <a:pt x="64869" y="5024"/>
                  </a:cubicBezTo>
                  <a:cubicBezTo>
                    <a:pt x="65051" y="5024"/>
                    <a:pt x="65221" y="5088"/>
                    <a:pt x="65360" y="5184"/>
                  </a:cubicBezTo>
                  <a:cubicBezTo>
                    <a:pt x="65552" y="4128"/>
                    <a:pt x="66469" y="3318"/>
                    <a:pt x="67589" y="3318"/>
                  </a:cubicBezTo>
                  <a:cubicBezTo>
                    <a:pt x="68421" y="3318"/>
                    <a:pt x="69136" y="3766"/>
                    <a:pt x="69531" y="4427"/>
                  </a:cubicBezTo>
                  <a:cubicBezTo>
                    <a:pt x="69691" y="4267"/>
                    <a:pt x="69894" y="4171"/>
                    <a:pt x="70128" y="4171"/>
                  </a:cubicBezTo>
                  <a:cubicBezTo>
                    <a:pt x="70470" y="4171"/>
                    <a:pt x="70758" y="4384"/>
                    <a:pt x="70886" y="4683"/>
                  </a:cubicBezTo>
                  <a:cubicBezTo>
                    <a:pt x="71142" y="4566"/>
                    <a:pt x="71430" y="4502"/>
                    <a:pt x="71739" y="4502"/>
                  </a:cubicBezTo>
                  <a:cubicBezTo>
                    <a:pt x="71814" y="4502"/>
                    <a:pt x="71899" y="4502"/>
                    <a:pt x="71974" y="4512"/>
                  </a:cubicBezTo>
                  <a:cubicBezTo>
                    <a:pt x="71995" y="4075"/>
                    <a:pt x="72358" y="3723"/>
                    <a:pt x="72795" y="3723"/>
                  </a:cubicBezTo>
                  <a:cubicBezTo>
                    <a:pt x="73168" y="3723"/>
                    <a:pt x="73488" y="3968"/>
                    <a:pt x="73584" y="4310"/>
                  </a:cubicBezTo>
                  <a:cubicBezTo>
                    <a:pt x="73745" y="4288"/>
                    <a:pt x="73894" y="4288"/>
                    <a:pt x="74054" y="4288"/>
                  </a:cubicBezTo>
                  <a:cubicBezTo>
                    <a:pt x="74502" y="4288"/>
                    <a:pt x="74929" y="4331"/>
                    <a:pt x="75345" y="4427"/>
                  </a:cubicBezTo>
                  <a:cubicBezTo>
                    <a:pt x="75345" y="4395"/>
                    <a:pt x="75345" y="4363"/>
                    <a:pt x="75345" y="4342"/>
                  </a:cubicBezTo>
                  <a:cubicBezTo>
                    <a:pt x="75345" y="4000"/>
                    <a:pt x="75547" y="3702"/>
                    <a:pt x="75846" y="3584"/>
                  </a:cubicBezTo>
                  <a:cubicBezTo>
                    <a:pt x="75814" y="3446"/>
                    <a:pt x="75793" y="3296"/>
                    <a:pt x="75793" y="3147"/>
                  </a:cubicBezTo>
                  <a:cubicBezTo>
                    <a:pt x="75793" y="1995"/>
                    <a:pt x="76731" y="1056"/>
                    <a:pt x="77883" y="1056"/>
                  </a:cubicBezTo>
                  <a:cubicBezTo>
                    <a:pt x="78289" y="1056"/>
                    <a:pt x="78662" y="1173"/>
                    <a:pt x="78982" y="1365"/>
                  </a:cubicBezTo>
                  <a:cubicBezTo>
                    <a:pt x="79270" y="565"/>
                    <a:pt x="80038" y="0"/>
                    <a:pt x="80945" y="0"/>
                  </a:cubicBezTo>
                  <a:cubicBezTo>
                    <a:pt x="81830" y="0"/>
                    <a:pt x="82577" y="544"/>
                    <a:pt x="82887" y="1323"/>
                  </a:cubicBezTo>
                  <a:cubicBezTo>
                    <a:pt x="83655" y="960"/>
                    <a:pt x="84519" y="757"/>
                    <a:pt x="85425" y="757"/>
                  </a:cubicBezTo>
                  <a:cubicBezTo>
                    <a:pt x="86716" y="757"/>
                    <a:pt x="87911" y="1163"/>
                    <a:pt x="88892" y="1856"/>
                  </a:cubicBezTo>
                  <a:lnTo>
                    <a:pt x="88892" y="13953"/>
                  </a:lnTo>
                  <a:lnTo>
                    <a:pt x="61104" y="13953"/>
                  </a:lnTo>
                  <a:lnTo>
                    <a:pt x="54532" y="27181"/>
                  </a:lnTo>
                  <a:lnTo>
                    <a:pt x="30189" y="15126"/>
                  </a:lnTo>
                  <a:lnTo>
                    <a:pt x="30189" y="13953"/>
                  </a:lnTo>
                  <a:lnTo>
                    <a:pt x="0" y="13953"/>
                  </a:lnTo>
                  <a:lnTo>
                    <a:pt x="0" y="3872"/>
                  </a:lnTo>
                  <a:cubicBezTo>
                    <a:pt x="811" y="3296"/>
                    <a:pt x="1814" y="2966"/>
                    <a:pt x="2891" y="296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3"/>
            <p:cNvSpPr/>
            <p:nvPr/>
          </p:nvSpPr>
          <p:spPr>
            <a:xfrm flipH="1">
              <a:off x="8062730" y="4603222"/>
              <a:ext cx="241396" cy="220465"/>
            </a:xfrm>
            <a:custGeom>
              <a:avLst/>
              <a:gdLst/>
              <a:ahLst/>
              <a:cxnLst/>
              <a:rect l="l" t="t" r="r" b="b"/>
              <a:pathLst>
                <a:path w="7612" h="6952" extrusionOk="0">
                  <a:moveTo>
                    <a:pt x="7592" y="0"/>
                  </a:moveTo>
                  <a:lnTo>
                    <a:pt x="7592" y="0"/>
                  </a:lnTo>
                  <a:cubicBezTo>
                    <a:pt x="5029" y="767"/>
                    <a:pt x="1359" y="3020"/>
                    <a:pt x="0" y="6952"/>
                  </a:cubicBezTo>
                  <a:cubicBezTo>
                    <a:pt x="2379" y="2272"/>
                    <a:pt x="7553" y="874"/>
                    <a:pt x="7553" y="874"/>
                  </a:cubicBezTo>
                  <a:cubicBezTo>
                    <a:pt x="7612" y="457"/>
                    <a:pt x="7602" y="272"/>
                    <a:pt x="7592" y="0"/>
                  </a:cubicBezTo>
                  <a:close/>
                </a:path>
              </a:pathLst>
            </a:custGeom>
            <a:solidFill>
              <a:srgbClr val="2168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 name="Google Shape;616;p13"/>
            <p:cNvGrpSpPr/>
            <p:nvPr/>
          </p:nvGrpSpPr>
          <p:grpSpPr>
            <a:xfrm>
              <a:off x="55" y="4275517"/>
              <a:ext cx="9143888" cy="1275536"/>
              <a:chOff x="55" y="4275517"/>
              <a:chExt cx="9143888" cy="1275536"/>
            </a:xfrm>
          </p:grpSpPr>
          <p:grpSp>
            <p:nvGrpSpPr>
              <p:cNvPr id="617" name="Google Shape;617;p13"/>
              <p:cNvGrpSpPr/>
              <p:nvPr/>
            </p:nvGrpSpPr>
            <p:grpSpPr>
              <a:xfrm rot="-142550">
                <a:off x="4843505" y="4622287"/>
                <a:ext cx="2112310" cy="694200"/>
                <a:chOff x="3635150" y="3150675"/>
                <a:chExt cx="1444950" cy="487800"/>
              </a:xfrm>
            </p:grpSpPr>
            <p:sp>
              <p:nvSpPr>
                <p:cNvPr id="618" name="Google Shape;618;p13"/>
                <p:cNvSpPr/>
                <p:nvPr/>
              </p:nvSpPr>
              <p:spPr>
                <a:xfrm>
                  <a:off x="3635150" y="3150675"/>
                  <a:ext cx="1444950" cy="487800"/>
                </a:xfrm>
                <a:custGeom>
                  <a:avLst/>
                  <a:gdLst/>
                  <a:ahLst/>
                  <a:cxnLst/>
                  <a:rect l="l" t="t" r="r" b="b"/>
                  <a:pathLst>
                    <a:path w="57798" h="19512" extrusionOk="0">
                      <a:moveTo>
                        <a:pt x="57797" y="8129"/>
                      </a:moveTo>
                      <a:cubicBezTo>
                        <a:pt x="39972" y="0"/>
                        <a:pt x="14071" y="16994"/>
                        <a:pt x="1" y="14871"/>
                      </a:cubicBezTo>
                      <a:lnTo>
                        <a:pt x="1" y="19511"/>
                      </a:lnTo>
                      <a:lnTo>
                        <a:pt x="57797" y="19511"/>
                      </a:lnTo>
                      <a:lnTo>
                        <a:pt x="57797" y="812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3"/>
                <p:cNvSpPr/>
                <p:nvPr/>
              </p:nvSpPr>
              <p:spPr>
                <a:xfrm>
                  <a:off x="3635150" y="3323225"/>
                  <a:ext cx="1444950" cy="315250"/>
                </a:xfrm>
                <a:custGeom>
                  <a:avLst/>
                  <a:gdLst/>
                  <a:ahLst/>
                  <a:cxnLst/>
                  <a:rect l="l" t="t" r="r" b="b"/>
                  <a:pathLst>
                    <a:path w="57798" h="12610" extrusionOk="0">
                      <a:moveTo>
                        <a:pt x="57797" y="1227"/>
                      </a:moveTo>
                      <a:cubicBezTo>
                        <a:pt x="56688" y="726"/>
                        <a:pt x="55557" y="320"/>
                        <a:pt x="54394" y="0"/>
                      </a:cubicBezTo>
                      <a:cubicBezTo>
                        <a:pt x="41711" y="12332"/>
                        <a:pt x="17666" y="10593"/>
                        <a:pt x="14914" y="8705"/>
                      </a:cubicBezTo>
                      <a:cubicBezTo>
                        <a:pt x="13900" y="8011"/>
                        <a:pt x="13538" y="7190"/>
                        <a:pt x="13495" y="6401"/>
                      </a:cubicBezTo>
                      <a:cubicBezTo>
                        <a:pt x="8396" y="7734"/>
                        <a:pt x="3777" y="8545"/>
                        <a:pt x="1" y="7969"/>
                      </a:cubicBezTo>
                      <a:lnTo>
                        <a:pt x="1" y="12609"/>
                      </a:lnTo>
                      <a:lnTo>
                        <a:pt x="57797" y="12609"/>
                      </a:lnTo>
                      <a:lnTo>
                        <a:pt x="57797" y="122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3"/>
                <p:cNvSpPr/>
                <p:nvPr/>
              </p:nvSpPr>
              <p:spPr>
                <a:xfrm>
                  <a:off x="3635150" y="3298425"/>
                  <a:ext cx="1444950" cy="340050"/>
                </a:xfrm>
                <a:custGeom>
                  <a:avLst/>
                  <a:gdLst/>
                  <a:ahLst/>
                  <a:cxnLst/>
                  <a:rect l="l" t="t" r="r" b="b"/>
                  <a:pathLst>
                    <a:path w="57798" h="13602" extrusionOk="0">
                      <a:moveTo>
                        <a:pt x="9633" y="8310"/>
                      </a:moveTo>
                      <a:cubicBezTo>
                        <a:pt x="7265" y="8801"/>
                        <a:pt x="5046" y="9110"/>
                        <a:pt x="2998" y="9142"/>
                      </a:cubicBezTo>
                      <a:cubicBezTo>
                        <a:pt x="1803" y="10156"/>
                        <a:pt x="822" y="11094"/>
                        <a:pt x="1" y="11948"/>
                      </a:cubicBezTo>
                      <a:lnTo>
                        <a:pt x="1" y="13601"/>
                      </a:lnTo>
                      <a:lnTo>
                        <a:pt x="7713" y="13601"/>
                      </a:lnTo>
                      <a:cubicBezTo>
                        <a:pt x="7969" y="11596"/>
                        <a:pt x="8737" y="9804"/>
                        <a:pt x="9633" y="8310"/>
                      </a:cubicBezTo>
                      <a:close/>
                      <a:moveTo>
                        <a:pt x="22242" y="4875"/>
                      </a:moveTo>
                      <a:cubicBezTo>
                        <a:pt x="20536" y="5387"/>
                        <a:pt x="18871" y="5889"/>
                        <a:pt x="17229" y="6369"/>
                      </a:cubicBezTo>
                      <a:cubicBezTo>
                        <a:pt x="15906" y="9067"/>
                        <a:pt x="15436" y="11606"/>
                        <a:pt x="15330" y="13601"/>
                      </a:cubicBezTo>
                      <a:lnTo>
                        <a:pt x="21730" y="13601"/>
                      </a:lnTo>
                      <a:cubicBezTo>
                        <a:pt x="21165" y="9462"/>
                        <a:pt x="21698" y="6561"/>
                        <a:pt x="22242" y="4875"/>
                      </a:cubicBezTo>
                      <a:close/>
                      <a:moveTo>
                        <a:pt x="33859" y="1686"/>
                      </a:moveTo>
                      <a:cubicBezTo>
                        <a:pt x="37006" y="4182"/>
                        <a:pt x="40740" y="8150"/>
                        <a:pt x="42159" y="13601"/>
                      </a:cubicBezTo>
                      <a:lnTo>
                        <a:pt x="32344" y="13601"/>
                      </a:lnTo>
                      <a:cubicBezTo>
                        <a:pt x="31587" y="10348"/>
                        <a:pt x="30339" y="6283"/>
                        <a:pt x="28429" y="3072"/>
                      </a:cubicBezTo>
                      <a:cubicBezTo>
                        <a:pt x="30232" y="2571"/>
                        <a:pt x="32046" y="2102"/>
                        <a:pt x="33859" y="1686"/>
                      </a:cubicBezTo>
                      <a:close/>
                      <a:moveTo>
                        <a:pt x="46372" y="0"/>
                      </a:moveTo>
                      <a:cubicBezTo>
                        <a:pt x="44324" y="11"/>
                        <a:pt x="42233" y="192"/>
                        <a:pt x="40121" y="491"/>
                      </a:cubicBezTo>
                      <a:cubicBezTo>
                        <a:pt x="46895" y="2742"/>
                        <a:pt x="51599" y="9964"/>
                        <a:pt x="53605" y="13601"/>
                      </a:cubicBezTo>
                      <a:lnTo>
                        <a:pt x="57797" y="13601"/>
                      </a:lnTo>
                      <a:lnTo>
                        <a:pt x="57797" y="7030"/>
                      </a:lnTo>
                      <a:cubicBezTo>
                        <a:pt x="54394" y="3264"/>
                        <a:pt x="50095" y="1174"/>
                        <a:pt x="46372" y="0"/>
                      </a:cubicBezTo>
                      <a:lnTo>
                        <a:pt x="46372" y="0"/>
                      </a:lnTo>
                      <a:close/>
                    </a:path>
                  </a:pathLst>
                </a:custGeom>
                <a:solidFill>
                  <a:srgbClr val="000000">
                    <a:alpha val="16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3"/>
                <p:cNvSpPr/>
                <p:nvPr/>
              </p:nvSpPr>
              <p:spPr>
                <a:xfrm>
                  <a:off x="3635150" y="3365625"/>
                  <a:ext cx="1444950" cy="272850"/>
                </a:xfrm>
                <a:custGeom>
                  <a:avLst/>
                  <a:gdLst/>
                  <a:ahLst/>
                  <a:cxnLst/>
                  <a:rect l="l" t="t" r="r" b="b"/>
                  <a:pathLst>
                    <a:path w="57798" h="10914" extrusionOk="0">
                      <a:moveTo>
                        <a:pt x="9633" y="5622"/>
                      </a:moveTo>
                      <a:cubicBezTo>
                        <a:pt x="7265" y="6113"/>
                        <a:pt x="5046" y="6422"/>
                        <a:pt x="2998" y="6454"/>
                      </a:cubicBezTo>
                      <a:cubicBezTo>
                        <a:pt x="1803" y="7468"/>
                        <a:pt x="822" y="8406"/>
                        <a:pt x="1" y="9260"/>
                      </a:cubicBezTo>
                      <a:lnTo>
                        <a:pt x="1" y="10913"/>
                      </a:lnTo>
                      <a:lnTo>
                        <a:pt x="7713" y="10913"/>
                      </a:lnTo>
                      <a:cubicBezTo>
                        <a:pt x="7969" y="8908"/>
                        <a:pt x="8737" y="7116"/>
                        <a:pt x="9633" y="5622"/>
                      </a:cubicBezTo>
                      <a:close/>
                      <a:moveTo>
                        <a:pt x="31555" y="7916"/>
                      </a:moveTo>
                      <a:cubicBezTo>
                        <a:pt x="34350" y="7574"/>
                        <a:pt x="37294" y="7020"/>
                        <a:pt x="40196" y="6155"/>
                      </a:cubicBezTo>
                      <a:cubicBezTo>
                        <a:pt x="41017" y="7596"/>
                        <a:pt x="41711" y="9174"/>
                        <a:pt x="42159" y="10913"/>
                      </a:cubicBezTo>
                      <a:lnTo>
                        <a:pt x="32344" y="10913"/>
                      </a:lnTo>
                      <a:cubicBezTo>
                        <a:pt x="32120" y="9964"/>
                        <a:pt x="31864" y="8950"/>
                        <a:pt x="31555" y="7916"/>
                      </a:cubicBezTo>
                      <a:close/>
                      <a:moveTo>
                        <a:pt x="15853" y="7414"/>
                      </a:moveTo>
                      <a:cubicBezTo>
                        <a:pt x="17026" y="7788"/>
                        <a:pt x="19010" y="8108"/>
                        <a:pt x="21496" y="8246"/>
                      </a:cubicBezTo>
                      <a:cubicBezTo>
                        <a:pt x="21528" y="9078"/>
                        <a:pt x="21602" y="9964"/>
                        <a:pt x="21730" y="10913"/>
                      </a:cubicBezTo>
                      <a:lnTo>
                        <a:pt x="15330" y="10913"/>
                      </a:lnTo>
                      <a:cubicBezTo>
                        <a:pt x="15383" y="9878"/>
                        <a:pt x="15532" y="8694"/>
                        <a:pt x="15853" y="7414"/>
                      </a:cubicBezTo>
                      <a:close/>
                      <a:moveTo>
                        <a:pt x="47898" y="3019"/>
                      </a:moveTo>
                      <a:cubicBezTo>
                        <a:pt x="50554" y="5782"/>
                        <a:pt x="52495" y="8897"/>
                        <a:pt x="53605" y="10913"/>
                      </a:cubicBezTo>
                      <a:lnTo>
                        <a:pt x="57797" y="10913"/>
                      </a:lnTo>
                      <a:lnTo>
                        <a:pt x="57797" y="4342"/>
                      </a:lnTo>
                      <a:cubicBezTo>
                        <a:pt x="56165" y="2539"/>
                        <a:pt x="54341" y="1120"/>
                        <a:pt x="52463" y="0"/>
                      </a:cubicBezTo>
                      <a:cubicBezTo>
                        <a:pt x="51034" y="1152"/>
                        <a:pt x="49498" y="2155"/>
                        <a:pt x="47898" y="3019"/>
                      </a:cubicBezTo>
                      <a:lnTo>
                        <a:pt x="47898" y="3019"/>
                      </a:lnTo>
                    </a:path>
                  </a:pathLst>
                </a:custGeom>
                <a:solidFill>
                  <a:srgbClr val="000000">
                    <a:alpha val="16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13"/>
              <p:cNvGrpSpPr/>
              <p:nvPr/>
            </p:nvGrpSpPr>
            <p:grpSpPr>
              <a:xfrm>
                <a:off x="1835867" y="4321018"/>
                <a:ext cx="3045041" cy="1230036"/>
                <a:chOff x="664975" y="3743975"/>
                <a:chExt cx="3464605" cy="1399518"/>
              </a:xfrm>
            </p:grpSpPr>
            <p:sp>
              <p:nvSpPr>
                <p:cNvPr id="623" name="Google Shape;623;p13"/>
                <p:cNvSpPr/>
                <p:nvPr/>
              </p:nvSpPr>
              <p:spPr>
                <a:xfrm>
                  <a:off x="664975" y="3743975"/>
                  <a:ext cx="3464605" cy="1296386"/>
                </a:xfrm>
                <a:custGeom>
                  <a:avLst/>
                  <a:gdLst/>
                  <a:ahLst/>
                  <a:cxnLst/>
                  <a:rect l="l" t="t" r="r" b="b"/>
                  <a:pathLst>
                    <a:path w="88893" h="33262" extrusionOk="0">
                      <a:moveTo>
                        <a:pt x="1" y="13847"/>
                      </a:moveTo>
                      <a:cubicBezTo>
                        <a:pt x="27416" y="1"/>
                        <a:pt x="67259" y="28963"/>
                        <a:pt x="88893" y="25357"/>
                      </a:cubicBezTo>
                      <a:lnTo>
                        <a:pt x="88893" y="33262"/>
                      </a:lnTo>
                      <a:lnTo>
                        <a:pt x="1" y="33262"/>
                      </a:lnTo>
                      <a:lnTo>
                        <a:pt x="1" y="1384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3"/>
                <p:cNvSpPr/>
                <p:nvPr/>
              </p:nvSpPr>
              <p:spPr>
                <a:xfrm>
                  <a:off x="664975" y="4225437"/>
                  <a:ext cx="3464605" cy="918056"/>
                </a:xfrm>
                <a:custGeom>
                  <a:avLst/>
                  <a:gdLst/>
                  <a:ahLst/>
                  <a:cxnLst/>
                  <a:rect l="l" t="t" r="r" b="b"/>
                  <a:pathLst>
                    <a:path w="88893" h="23555" extrusionOk="0">
                      <a:moveTo>
                        <a:pt x="1" y="1494"/>
                      </a:moveTo>
                      <a:cubicBezTo>
                        <a:pt x="1131" y="918"/>
                        <a:pt x="2294" y="427"/>
                        <a:pt x="3478" y="0"/>
                      </a:cubicBezTo>
                      <a:cubicBezTo>
                        <a:pt x="3222" y="4918"/>
                        <a:pt x="7468" y="13836"/>
                        <a:pt x="42660" y="11905"/>
                      </a:cubicBezTo>
                      <a:cubicBezTo>
                        <a:pt x="42660" y="11905"/>
                        <a:pt x="72966" y="23554"/>
                        <a:pt x="88893" y="17346"/>
                      </a:cubicBezTo>
                      <a:lnTo>
                        <a:pt x="88893" y="20909"/>
                      </a:lnTo>
                      <a:lnTo>
                        <a:pt x="1" y="20909"/>
                      </a:lnTo>
                      <a:lnTo>
                        <a:pt x="1" y="149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3"/>
                <p:cNvSpPr/>
                <p:nvPr/>
              </p:nvSpPr>
              <p:spPr>
                <a:xfrm>
                  <a:off x="664975" y="4410453"/>
                  <a:ext cx="3464605" cy="629914"/>
                </a:xfrm>
                <a:custGeom>
                  <a:avLst/>
                  <a:gdLst/>
                  <a:ahLst/>
                  <a:cxnLst/>
                  <a:rect l="l" t="t" r="r" b="b"/>
                  <a:pathLst>
                    <a:path w="88893" h="16162" extrusionOk="0">
                      <a:moveTo>
                        <a:pt x="76764" y="14423"/>
                      </a:moveTo>
                      <a:cubicBezTo>
                        <a:pt x="80978" y="14465"/>
                        <a:pt x="84999" y="14017"/>
                        <a:pt x="88402" y="12780"/>
                      </a:cubicBezTo>
                      <a:cubicBezTo>
                        <a:pt x="88573" y="12972"/>
                        <a:pt x="88733" y="13153"/>
                        <a:pt x="88893" y="13335"/>
                      </a:cubicBezTo>
                      <a:lnTo>
                        <a:pt x="88893" y="16162"/>
                      </a:lnTo>
                      <a:lnTo>
                        <a:pt x="77031" y="16162"/>
                      </a:lnTo>
                      <a:cubicBezTo>
                        <a:pt x="76956" y="15564"/>
                        <a:pt x="76871" y="14988"/>
                        <a:pt x="76764" y="14423"/>
                      </a:cubicBezTo>
                      <a:close/>
                      <a:moveTo>
                        <a:pt x="55834" y="11255"/>
                      </a:moveTo>
                      <a:cubicBezTo>
                        <a:pt x="58683" y="11991"/>
                        <a:pt x="61819" y="12695"/>
                        <a:pt x="65062" y="13249"/>
                      </a:cubicBezTo>
                      <a:cubicBezTo>
                        <a:pt x="65190" y="14284"/>
                        <a:pt x="65275" y="15255"/>
                        <a:pt x="65318" y="16162"/>
                      </a:cubicBezTo>
                      <a:lnTo>
                        <a:pt x="55472" y="16162"/>
                      </a:lnTo>
                      <a:cubicBezTo>
                        <a:pt x="55685" y="14391"/>
                        <a:pt x="55802" y="12759"/>
                        <a:pt x="55834" y="11255"/>
                      </a:cubicBezTo>
                      <a:close/>
                      <a:moveTo>
                        <a:pt x="27480" y="7286"/>
                      </a:moveTo>
                      <a:cubicBezTo>
                        <a:pt x="31459" y="7489"/>
                        <a:pt x="36099" y="7478"/>
                        <a:pt x="41465" y="7222"/>
                      </a:cubicBezTo>
                      <a:cubicBezTo>
                        <a:pt x="40484" y="10305"/>
                        <a:pt x="39716" y="13399"/>
                        <a:pt x="39140" y="16162"/>
                      </a:cubicBezTo>
                      <a:lnTo>
                        <a:pt x="24035" y="16162"/>
                      </a:lnTo>
                      <a:cubicBezTo>
                        <a:pt x="24813" y="12887"/>
                        <a:pt x="26019" y="9932"/>
                        <a:pt x="27480" y="7286"/>
                      </a:cubicBezTo>
                      <a:close/>
                      <a:moveTo>
                        <a:pt x="13260" y="5110"/>
                      </a:moveTo>
                      <a:cubicBezTo>
                        <a:pt x="10167" y="9142"/>
                        <a:pt x="7863" y="13303"/>
                        <a:pt x="6433" y="16162"/>
                      </a:cubicBezTo>
                      <a:lnTo>
                        <a:pt x="1" y="16162"/>
                      </a:lnTo>
                      <a:lnTo>
                        <a:pt x="1" y="4950"/>
                      </a:lnTo>
                      <a:cubicBezTo>
                        <a:pt x="1526" y="3062"/>
                        <a:pt x="3190" y="1430"/>
                        <a:pt x="4908" y="0"/>
                      </a:cubicBezTo>
                      <a:cubicBezTo>
                        <a:pt x="6262" y="1867"/>
                        <a:pt x="8780" y="3723"/>
                        <a:pt x="13260" y="5110"/>
                      </a:cubicBezTo>
                      <a:lnTo>
                        <a:pt x="13260" y="5110"/>
                      </a:lnTo>
                      <a:close/>
                    </a:path>
                  </a:pathLst>
                </a:custGeom>
                <a:solidFill>
                  <a:srgbClr val="9AAA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3"/>
                <p:cNvSpPr/>
                <p:nvPr/>
              </p:nvSpPr>
              <p:spPr>
                <a:xfrm>
                  <a:off x="664975" y="4136885"/>
                  <a:ext cx="3464605" cy="903479"/>
                </a:xfrm>
                <a:custGeom>
                  <a:avLst/>
                  <a:gdLst/>
                  <a:ahLst/>
                  <a:cxnLst/>
                  <a:rect l="l" t="t" r="r" b="b"/>
                  <a:pathLst>
                    <a:path w="88893" h="23181" extrusionOk="0">
                      <a:moveTo>
                        <a:pt x="74076" y="14156"/>
                      </a:moveTo>
                      <a:cubicBezTo>
                        <a:pt x="77713" y="14988"/>
                        <a:pt x="81138" y="15521"/>
                        <a:pt x="84284" y="15575"/>
                      </a:cubicBezTo>
                      <a:cubicBezTo>
                        <a:pt x="86119" y="17303"/>
                        <a:pt x="87634" y="18914"/>
                        <a:pt x="88893" y="20354"/>
                      </a:cubicBezTo>
                      <a:lnTo>
                        <a:pt x="88893" y="23181"/>
                      </a:lnTo>
                      <a:lnTo>
                        <a:pt x="77031" y="23181"/>
                      </a:lnTo>
                      <a:cubicBezTo>
                        <a:pt x="76636" y="19756"/>
                        <a:pt x="75462" y="16695"/>
                        <a:pt x="74076" y="14156"/>
                      </a:cubicBezTo>
                      <a:close/>
                      <a:moveTo>
                        <a:pt x="54693" y="8310"/>
                      </a:moveTo>
                      <a:cubicBezTo>
                        <a:pt x="57296" y="9174"/>
                        <a:pt x="59877" y="10028"/>
                        <a:pt x="62395" y="10838"/>
                      </a:cubicBezTo>
                      <a:cubicBezTo>
                        <a:pt x="64432" y="15447"/>
                        <a:pt x="65158" y="19767"/>
                        <a:pt x="65318" y="23181"/>
                      </a:cubicBezTo>
                      <a:lnTo>
                        <a:pt x="55472" y="23181"/>
                      </a:lnTo>
                      <a:cubicBezTo>
                        <a:pt x="56346" y="16129"/>
                        <a:pt x="55514" y="11180"/>
                        <a:pt x="54693" y="8310"/>
                      </a:cubicBezTo>
                      <a:close/>
                      <a:moveTo>
                        <a:pt x="36814" y="2859"/>
                      </a:moveTo>
                      <a:cubicBezTo>
                        <a:pt x="31982" y="7115"/>
                        <a:pt x="26221" y="13879"/>
                        <a:pt x="24035" y="23181"/>
                      </a:cubicBezTo>
                      <a:lnTo>
                        <a:pt x="39140" y="23181"/>
                      </a:lnTo>
                      <a:cubicBezTo>
                        <a:pt x="40313" y="17623"/>
                        <a:pt x="42223" y="10710"/>
                        <a:pt x="45167" y="5227"/>
                      </a:cubicBezTo>
                      <a:cubicBezTo>
                        <a:pt x="42393" y="4374"/>
                        <a:pt x="39598" y="3574"/>
                        <a:pt x="36814" y="2859"/>
                      </a:cubicBezTo>
                      <a:close/>
                      <a:moveTo>
                        <a:pt x="17559" y="0"/>
                      </a:moveTo>
                      <a:cubicBezTo>
                        <a:pt x="20717" y="22"/>
                        <a:pt x="23928" y="320"/>
                        <a:pt x="27181" y="832"/>
                      </a:cubicBezTo>
                      <a:cubicBezTo>
                        <a:pt x="16759" y="4673"/>
                        <a:pt x="9516" y="16983"/>
                        <a:pt x="6433" y="23181"/>
                      </a:cubicBezTo>
                      <a:lnTo>
                        <a:pt x="1" y="23181"/>
                      </a:lnTo>
                      <a:lnTo>
                        <a:pt x="1" y="11969"/>
                      </a:lnTo>
                      <a:cubicBezTo>
                        <a:pt x="5217" y="5558"/>
                        <a:pt x="11842" y="1984"/>
                        <a:pt x="17559" y="0"/>
                      </a:cubicBezTo>
                      <a:lnTo>
                        <a:pt x="17559" y="0"/>
                      </a:lnTo>
                      <a:close/>
                    </a:path>
                  </a:pathLst>
                </a:custGeom>
                <a:solidFill>
                  <a:srgbClr val="000000">
                    <a:alpha val="16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 name="Google Shape;627;p13"/>
              <p:cNvSpPr/>
              <p:nvPr/>
            </p:nvSpPr>
            <p:spPr>
              <a:xfrm>
                <a:off x="5952599" y="4275517"/>
                <a:ext cx="3191345" cy="867978"/>
              </a:xfrm>
              <a:custGeom>
                <a:avLst/>
                <a:gdLst/>
                <a:ahLst/>
                <a:cxnLst/>
                <a:rect l="l" t="t" r="r" b="b"/>
                <a:pathLst>
                  <a:path w="113814" h="30955" extrusionOk="0">
                    <a:moveTo>
                      <a:pt x="102495" y="0"/>
                    </a:moveTo>
                    <a:cubicBezTo>
                      <a:pt x="65360" y="0"/>
                      <a:pt x="54857" y="15522"/>
                      <a:pt x="1" y="30954"/>
                    </a:cubicBezTo>
                    <a:lnTo>
                      <a:pt x="113814" y="30954"/>
                    </a:lnTo>
                    <a:lnTo>
                      <a:pt x="113814" y="431"/>
                    </a:lnTo>
                    <a:cubicBezTo>
                      <a:pt x="109762" y="139"/>
                      <a:pt x="106009" y="0"/>
                      <a:pt x="1024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3"/>
              <p:cNvSpPr/>
              <p:nvPr/>
            </p:nvSpPr>
            <p:spPr>
              <a:xfrm flipH="1">
                <a:off x="55" y="4275517"/>
                <a:ext cx="3191345" cy="867978"/>
              </a:xfrm>
              <a:custGeom>
                <a:avLst/>
                <a:gdLst/>
                <a:ahLst/>
                <a:cxnLst/>
                <a:rect l="l" t="t" r="r" b="b"/>
                <a:pathLst>
                  <a:path w="113814" h="30955" extrusionOk="0">
                    <a:moveTo>
                      <a:pt x="102495" y="0"/>
                    </a:moveTo>
                    <a:cubicBezTo>
                      <a:pt x="65360" y="0"/>
                      <a:pt x="54857" y="15522"/>
                      <a:pt x="1" y="30954"/>
                    </a:cubicBezTo>
                    <a:lnTo>
                      <a:pt x="113814" y="30954"/>
                    </a:lnTo>
                    <a:lnTo>
                      <a:pt x="113814" y="431"/>
                    </a:lnTo>
                    <a:cubicBezTo>
                      <a:pt x="109762" y="139"/>
                      <a:pt x="106009" y="0"/>
                      <a:pt x="1024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13"/>
            <p:cNvGrpSpPr/>
            <p:nvPr/>
          </p:nvGrpSpPr>
          <p:grpSpPr>
            <a:xfrm>
              <a:off x="-1" y="4233784"/>
              <a:ext cx="2288184" cy="920899"/>
              <a:chOff x="-1" y="4233784"/>
              <a:chExt cx="2288184" cy="920899"/>
            </a:xfrm>
          </p:grpSpPr>
          <p:sp>
            <p:nvSpPr>
              <p:cNvPr id="630" name="Google Shape;630;p13"/>
              <p:cNvSpPr/>
              <p:nvPr/>
            </p:nvSpPr>
            <p:spPr>
              <a:xfrm>
                <a:off x="-1" y="4233784"/>
                <a:ext cx="2288184" cy="920899"/>
              </a:xfrm>
              <a:custGeom>
                <a:avLst/>
                <a:gdLst/>
                <a:ahLst/>
                <a:cxnLst/>
                <a:rect l="l" t="t" r="r" b="b"/>
                <a:pathLst>
                  <a:path w="72154" h="29039" extrusionOk="0">
                    <a:moveTo>
                      <a:pt x="15971" y="0"/>
                    </a:moveTo>
                    <a:cubicBezTo>
                      <a:pt x="10981" y="0"/>
                      <a:pt x="7049" y="2738"/>
                      <a:pt x="5088" y="6990"/>
                    </a:cubicBezTo>
                    <a:cubicBezTo>
                      <a:pt x="4661" y="4476"/>
                      <a:pt x="2466" y="2845"/>
                      <a:pt x="0" y="2699"/>
                    </a:cubicBezTo>
                    <a:lnTo>
                      <a:pt x="0" y="29038"/>
                    </a:lnTo>
                    <a:lnTo>
                      <a:pt x="72154" y="29038"/>
                    </a:lnTo>
                    <a:cubicBezTo>
                      <a:pt x="71503" y="26961"/>
                      <a:pt x="69562" y="25456"/>
                      <a:pt x="67271" y="25456"/>
                    </a:cubicBezTo>
                    <a:cubicBezTo>
                      <a:pt x="66465" y="25456"/>
                      <a:pt x="65698" y="25650"/>
                      <a:pt x="65018" y="25980"/>
                    </a:cubicBezTo>
                    <a:cubicBezTo>
                      <a:pt x="64028" y="22048"/>
                      <a:pt x="60669" y="19058"/>
                      <a:pt x="56543" y="18611"/>
                    </a:cubicBezTo>
                    <a:cubicBezTo>
                      <a:pt x="56096" y="18543"/>
                      <a:pt x="55630" y="18504"/>
                      <a:pt x="55164" y="18504"/>
                    </a:cubicBezTo>
                    <a:cubicBezTo>
                      <a:pt x="52921" y="18504"/>
                      <a:pt x="50873" y="19339"/>
                      <a:pt x="49310" y="20708"/>
                    </a:cubicBezTo>
                    <a:cubicBezTo>
                      <a:pt x="47465" y="15728"/>
                      <a:pt x="42679" y="12175"/>
                      <a:pt x="37058" y="12175"/>
                    </a:cubicBezTo>
                    <a:cubicBezTo>
                      <a:pt x="36009" y="12175"/>
                      <a:pt x="35000" y="12301"/>
                      <a:pt x="34029" y="12524"/>
                    </a:cubicBezTo>
                    <a:cubicBezTo>
                      <a:pt x="34068" y="12320"/>
                      <a:pt x="34087" y="12107"/>
                      <a:pt x="34087" y="11893"/>
                    </a:cubicBezTo>
                    <a:cubicBezTo>
                      <a:pt x="34087" y="9582"/>
                      <a:pt x="32213" y="7718"/>
                      <a:pt x="29903" y="7718"/>
                    </a:cubicBezTo>
                    <a:cubicBezTo>
                      <a:pt x="29087" y="7718"/>
                      <a:pt x="28330" y="7951"/>
                      <a:pt x="27679" y="8359"/>
                    </a:cubicBezTo>
                    <a:cubicBezTo>
                      <a:pt x="26019" y="3495"/>
                      <a:pt x="21408" y="0"/>
                      <a:pt x="159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3"/>
              <p:cNvSpPr/>
              <p:nvPr/>
            </p:nvSpPr>
            <p:spPr>
              <a:xfrm>
                <a:off x="1102792" y="4875368"/>
                <a:ext cx="116417" cy="279292"/>
              </a:xfrm>
              <a:custGeom>
                <a:avLst/>
                <a:gdLst/>
                <a:ahLst/>
                <a:cxnLst/>
                <a:rect l="l" t="t" r="r" b="b"/>
                <a:pathLst>
                  <a:path w="3671" h="8807" extrusionOk="0">
                    <a:moveTo>
                      <a:pt x="3243" y="1"/>
                    </a:moveTo>
                    <a:lnTo>
                      <a:pt x="2923" y="4709"/>
                    </a:lnTo>
                    <a:lnTo>
                      <a:pt x="214" y="2243"/>
                    </a:lnTo>
                    <a:lnTo>
                      <a:pt x="0" y="2437"/>
                    </a:lnTo>
                    <a:lnTo>
                      <a:pt x="2845" y="5913"/>
                    </a:lnTo>
                    <a:lnTo>
                      <a:pt x="2651" y="8806"/>
                    </a:lnTo>
                    <a:lnTo>
                      <a:pt x="3670" y="8806"/>
                    </a:lnTo>
                    <a:lnTo>
                      <a:pt x="3573" y="30"/>
                    </a:lnTo>
                    <a:lnTo>
                      <a:pt x="3243" y="1"/>
                    </a:ln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3"/>
              <p:cNvSpPr/>
              <p:nvPr/>
            </p:nvSpPr>
            <p:spPr>
              <a:xfrm>
                <a:off x="302620" y="4492390"/>
                <a:ext cx="333172" cy="572379"/>
              </a:xfrm>
              <a:custGeom>
                <a:avLst/>
                <a:gdLst/>
                <a:ahLst/>
                <a:cxnLst/>
                <a:rect l="l" t="t" r="r" b="b"/>
                <a:pathLst>
                  <a:path w="10506" h="18049" extrusionOk="0">
                    <a:moveTo>
                      <a:pt x="5331" y="0"/>
                    </a:moveTo>
                    <a:lnTo>
                      <a:pt x="5166" y="8029"/>
                    </a:lnTo>
                    <a:lnTo>
                      <a:pt x="350" y="4039"/>
                    </a:lnTo>
                    <a:lnTo>
                      <a:pt x="1" y="4388"/>
                    </a:lnTo>
                    <a:lnTo>
                      <a:pt x="5117" y="10087"/>
                    </a:lnTo>
                    <a:lnTo>
                      <a:pt x="4952" y="18009"/>
                    </a:lnTo>
                    <a:lnTo>
                      <a:pt x="6942" y="18048"/>
                    </a:lnTo>
                    <a:lnTo>
                      <a:pt x="6253" y="6204"/>
                    </a:lnTo>
                    <a:lnTo>
                      <a:pt x="8311" y="3884"/>
                    </a:lnTo>
                    <a:lnTo>
                      <a:pt x="10505" y="3427"/>
                    </a:lnTo>
                    <a:lnTo>
                      <a:pt x="10505" y="3253"/>
                    </a:lnTo>
                    <a:lnTo>
                      <a:pt x="8923" y="3214"/>
                    </a:lnTo>
                    <a:lnTo>
                      <a:pt x="10505" y="1291"/>
                    </a:lnTo>
                    <a:lnTo>
                      <a:pt x="10292" y="991"/>
                    </a:lnTo>
                    <a:lnTo>
                      <a:pt x="6156" y="4583"/>
                    </a:lnTo>
                    <a:lnTo>
                      <a:pt x="5894" y="10"/>
                    </a:lnTo>
                    <a:lnTo>
                      <a:pt x="5331" y="0"/>
                    </a:ln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3"/>
              <p:cNvSpPr/>
              <p:nvPr/>
            </p:nvSpPr>
            <p:spPr>
              <a:xfrm>
                <a:off x="-1" y="4711262"/>
                <a:ext cx="953214" cy="443404"/>
              </a:xfrm>
              <a:custGeom>
                <a:avLst/>
                <a:gdLst/>
                <a:ahLst/>
                <a:cxnLst/>
                <a:rect l="l" t="t" r="r" b="b"/>
                <a:pathLst>
                  <a:path w="30058" h="13982" extrusionOk="0">
                    <a:moveTo>
                      <a:pt x="3000" y="1"/>
                    </a:moveTo>
                    <a:cubicBezTo>
                      <a:pt x="1874" y="1"/>
                      <a:pt x="855" y="302"/>
                      <a:pt x="0" y="816"/>
                    </a:cubicBezTo>
                    <a:lnTo>
                      <a:pt x="0" y="13981"/>
                    </a:lnTo>
                    <a:lnTo>
                      <a:pt x="30058" y="13981"/>
                    </a:lnTo>
                    <a:cubicBezTo>
                      <a:pt x="29738" y="12991"/>
                      <a:pt x="28806" y="12272"/>
                      <a:pt x="27708" y="12272"/>
                    </a:cubicBezTo>
                    <a:cubicBezTo>
                      <a:pt x="27320" y="12272"/>
                      <a:pt x="26951" y="12360"/>
                      <a:pt x="26631" y="12515"/>
                    </a:cubicBezTo>
                    <a:cubicBezTo>
                      <a:pt x="26145" y="10622"/>
                      <a:pt x="24534" y="9185"/>
                      <a:pt x="22544" y="8972"/>
                    </a:cubicBezTo>
                    <a:cubicBezTo>
                      <a:pt x="22330" y="8933"/>
                      <a:pt x="22107" y="8913"/>
                      <a:pt x="21883" y="8913"/>
                    </a:cubicBezTo>
                    <a:cubicBezTo>
                      <a:pt x="20796" y="8913"/>
                      <a:pt x="19815" y="9321"/>
                      <a:pt x="19058" y="9981"/>
                    </a:cubicBezTo>
                    <a:cubicBezTo>
                      <a:pt x="18175" y="7583"/>
                      <a:pt x="15864" y="5865"/>
                      <a:pt x="13155" y="5865"/>
                    </a:cubicBezTo>
                    <a:cubicBezTo>
                      <a:pt x="12651" y="5865"/>
                      <a:pt x="12165" y="5933"/>
                      <a:pt x="11699" y="6040"/>
                    </a:cubicBezTo>
                    <a:cubicBezTo>
                      <a:pt x="11719" y="5943"/>
                      <a:pt x="11728" y="5836"/>
                      <a:pt x="11728" y="5729"/>
                    </a:cubicBezTo>
                    <a:cubicBezTo>
                      <a:pt x="11728" y="4622"/>
                      <a:pt x="10825" y="3719"/>
                      <a:pt x="9709" y="3719"/>
                    </a:cubicBezTo>
                    <a:cubicBezTo>
                      <a:pt x="9321" y="3719"/>
                      <a:pt x="8952" y="3836"/>
                      <a:pt x="8641" y="4030"/>
                    </a:cubicBezTo>
                    <a:cubicBezTo>
                      <a:pt x="7835" y="1690"/>
                      <a:pt x="5622" y="1"/>
                      <a:pt x="30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 name="Google Shape;634;p13"/>
            <p:cNvGrpSpPr/>
            <p:nvPr/>
          </p:nvGrpSpPr>
          <p:grpSpPr>
            <a:xfrm>
              <a:off x="8000427" y="3644498"/>
              <a:ext cx="518397" cy="920916"/>
              <a:chOff x="-120637" y="2243125"/>
              <a:chExt cx="277025" cy="492100"/>
            </a:xfrm>
          </p:grpSpPr>
          <p:sp>
            <p:nvSpPr>
              <p:cNvPr id="635" name="Google Shape;635;p13"/>
              <p:cNvSpPr/>
              <p:nvPr/>
            </p:nvSpPr>
            <p:spPr>
              <a:xfrm>
                <a:off x="-11662" y="2420275"/>
                <a:ext cx="60875" cy="10700"/>
              </a:xfrm>
              <a:custGeom>
                <a:avLst/>
                <a:gdLst/>
                <a:ahLst/>
                <a:cxnLst/>
                <a:rect l="l" t="t" r="r" b="b"/>
                <a:pathLst>
                  <a:path w="2435" h="428" extrusionOk="0">
                    <a:moveTo>
                      <a:pt x="1218" y="1"/>
                    </a:moveTo>
                    <a:cubicBezTo>
                      <a:pt x="546" y="1"/>
                      <a:pt x="1" y="91"/>
                      <a:pt x="1" y="209"/>
                    </a:cubicBezTo>
                    <a:cubicBezTo>
                      <a:pt x="1" y="328"/>
                      <a:pt x="546" y="427"/>
                      <a:pt x="1218" y="427"/>
                    </a:cubicBezTo>
                    <a:cubicBezTo>
                      <a:pt x="1890" y="427"/>
                      <a:pt x="2435" y="328"/>
                      <a:pt x="2435" y="209"/>
                    </a:cubicBezTo>
                    <a:cubicBezTo>
                      <a:pt x="2435" y="91"/>
                      <a:pt x="1890" y="1"/>
                      <a:pt x="1218" y="1"/>
                    </a:cubicBezTo>
                    <a:close/>
                  </a:path>
                </a:pathLst>
              </a:custGeom>
              <a:solidFill>
                <a:srgbClr val="75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3"/>
              <p:cNvSpPr/>
              <p:nvPr/>
            </p:nvSpPr>
            <p:spPr>
              <a:xfrm>
                <a:off x="79613" y="2399625"/>
                <a:ext cx="22275" cy="3875"/>
              </a:xfrm>
              <a:custGeom>
                <a:avLst/>
                <a:gdLst/>
                <a:ahLst/>
                <a:cxnLst/>
                <a:rect l="l" t="t" r="r" b="b"/>
                <a:pathLst>
                  <a:path w="891" h="155" extrusionOk="0">
                    <a:moveTo>
                      <a:pt x="446" y="0"/>
                    </a:moveTo>
                    <a:cubicBezTo>
                      <a:pt x="201" y="0"/>
                      <a:pt x="1" y="36"/>
                      <a:pt x="1" y="82"/>
                    </a:cubicBezTo>
                    <a:cubicBezTo>
                      <a:pt x="1" y="127"/>
                      <a:pt x="201" y="155"/>
                      <a:pt x="446" y="155"/>
                    </a:cubicBezTo>
                    <a:cubicBezTo>
                      <a:pt x="691" y="155"/>
                      <a:pt x="891" y="127"/>
                      <a:pt x="891" y="82"/>
                    </a:cubicBezTo>
                    <a:cubicBezTo>
                      <a:pt x="891" y="36"/>
                      <a:pt x="691" y="0"/>
                      <a:pt x="446" y="0"/>
                    </a:cubicBezTo>
                    <a:close/>
                  </a:path>
                </a:pathLst>
              </a:custGeom>
              <a:solidFill>
                <a:srgbClr val="75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3"/>
              <p:cNvSpPr/>
              <p:nvPr/>
            </p:nvSpPr>
            <p:spPr>
              <a:xfrm>
                <a:off x="-31637" y="2505875"/>
                <a:ext cx="121275" cy="221850"/>
              </a:xfrm>
              <a:custGeom>
                <a:avLst/>
                <a:gdLst/>
                <a:ahLst/>
                <a:cxnLst/>
                <a:rect l="l" t="t" r="r" b="b"/>
                <a:pathLst>
                  <a:path w="4851" h="8874" extrusionOk="0">
                    <a:moveTo>
                      <a:pt x="1" y="0"/>
                    </a:moveTo>
                    <a:cubicBezTo>
                      <a:pt x="201" y="2997"/>
                      <a:pt x="2262" y="3633"/>
                      <a:pt x="2262" y="3633"/>
                    </a:cubicBezTo>
                    <a:lnTo>
                      <a:pt x="2189" y="8873"/>
                    </a:lnTo>
                    <a:lnTo>
                      <a:pt x="2934" y="8873"/>
                    </a:lnTo>
                    <a:lnTo>
                      <a:pt x="2789" y="2698"/>
                    </a:lnTo>
                    <a:cubicBezTo>
                      <a:pt x="4850" y="1889"/>
                      <a:pt x="4696" y="155"/>
                      <a:pt x="4696" y="155"/>
                    </a:cubicBezTo>
                    <a:lnTo>
                      <a:pt x="4696" y="155"/>
                    </a:lnTo>
                    <a:lnTo>
                      <a:pt x="4505" y="336"/>
                    </a:lnTo>
                    <a:cubicBezTo>
                      <a:pt x="4369" y="1208"/>
                      <a:pt x="3733" y="1944"/>
                      <a:pt x="2780" y="2235"/>
                    </a:cubicBezTo>
                    <a:lnTo>
                      <a:pt x="2743" y="836"/>
                    </a:lnTo>
                    <a:lnTo>
                      <a:pt x="2253" y="836"/>
                    </a:lnTo>
                    <a:lnTo>
                      <a:pt x="2262" y="2907"/>
                    </a:lnTo>
                    <a:cubicBezTo>
                      <a:pt x="546" y="2643"/>
                      <a:pt x="264" y="109"/>
                      <a:pt x="264" y="109"/>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3"/>
              <p:cNvSpPr/>
              <p:nvPr/>
            </p:nvSpPr>
            <p:spPr>
              <a:xfrm>
                <a:off x="-120637" y="2243125"/>
                <a:ext cx="277025" cy="289300"/>
              </a:xfrm>
              <a:custGeom>
                <a:avLst/>
                <a:gdLst/>
                <a:ahLst/>
                <a:cxnLst/>
                <a:rect l="l" t="t" r="r" b="b"/>
                <a:pathLst>
                  <a:path w="11081" h="11572" extrusionOk="0">
                    <a:moveTo>
                      <a:pt x="5899" y="1"/>
                    </a:moveTo>
                    <a:cubicBezTo>
                      <a:pt x="5081" y="1"/>
                      <a:pt x="4285" y="352"/>
                      <a:pt x="3615" y="857"/>
                    </a:cubicBezTo>
                    <a:cubicBezTo>
                      <a:pt x="2880" y="1410"/>
                      <a:pt x="2298" y="2128"/>
                      <a:pt x="1717" y="2836"/>
                    </a:cubicBezTo>
                    <a:cubicBezTo>
                      <a:pt x="1172" y="3508"/>
                      <a:pt x="691" y="4280"/>
                      <a:pt x="400" y="5107"/>
                    </a:cubicBezTo>
                    <a:cubicBezTo>
                      <a:pt x="46" y="6088"/>
                      <a:pt x="1" y="7214"/>
                      <a:pt x="482" y="8131"/>
                    </a:cubicBezTo>
                    <a:cubicBezTo>
                      <a:pt x="700" y="8540"/>
                      <a:pt x="1009" y="8894"/>
                      <a:pt x="1345" y="9194"/>
                    </a:cubicBezTo>
                    <a:cubicBezTo>
                      <a:pt x="1481" y="9330"/>
                      <a:pt x="1626" y="9448"/>
                      <a:pt x="1772" y="9575"/>
                    </a:cubicBezTo>
                    <a:cubicBezTo>
                      <a:pt x="2416" y="10111"/>
                      <a:pt x="3261" y="10665"/>
                      <a:pt x="4169" y="11055"/>
                    </a:cubicBezTo>
                    <a:cubicBezTo>
                      <a:pt x="4891" y="11367"/>
                      <a:pt x="5653" y="11571"/>
                      <a:pt x="6386" y="11571"/>
                    </a:cubicBezTo>
                    <a:cubicBezTo>
                      <a:pt x="7276" y="11571"/>
                      <a:pt x="8123" y="11269"/>
                      <a:pt x="8801" y="10492"/>
                    </a:cubicBezTo>
                    <a:cubicBezTo>
                      <a:pt x="10009" y="9094"/>
                      <a:pt x="11081" y="7323"/>
                      <a:pt x="10863" y="5406"/>
                    </a:cubicBezTo>
                    <a:cubicBezTo>
                      <a:pt x="10726" y="4226"/>
                      <a:pt x="10082" y="3145"/>
                      <a:pt x="9364" y="2228"/>
                    </a:cubicBezTo>
                    <a:cubicBezTo>
                      <a:pt x="8683" y="1374"/>
                      <a:pt x="7747" y="421"/>
                      <a:pt x="6676" y="112"/>
                    </a:cubicBezTo>
                    <a:cubicBezTo>
                      <a:pt x="6417" y="36"/>
                      <a:pt x="6157" y="1"/>
                      <a:pt x="58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3"/>
              <p:cNvSpPr/>
              <p:nvPr/>
            </p:nvSpPr>
            <p:spPr>
              <a:xfrm>
                <a:off x="-31412" y="2373050"/>
                <a:ext cx="49750" cy="64050"/>
              </a:xfrm>
              <a:custGeom>
                <a:avLst/>
                <a:gdLst/>
                <a:ahLst/>
                <a:cxnLst/>
                <a:rect l="l" t="t" r="r" b="b"/>
                <a:pathLst>
                  <a:path w="1990" h="2562" extrusionOk="0">
                    <a:moveTo>
                      <a:pt x="455" y="1"/>
                    </a:moveTo>
                    <a:lnTo>
                      <a:pt x="346" y="64"/>
                    </a:lnTo>
                    <a:lnTo>
                      <a:pt x="800" y="891"/>
                    </a:lnTo>
                    <a:lnTo>
                      <a:pt x="800" y="891"/>
                    </a:lnTo>
                    <a:lnTo>
                      <a:pt x="19" y="882"/>
                    </a:lnTo>
                    <a:lnTo>
                      <a:pt x="1" y="991"/>
                    </a:lnTo>
                    <a:lnTo>
                      <a:pt x="991" y="1163"/>
                    </a:lnTo>
                    <a:lnTo>
                      <a:pt x="1963" y="2562"/>
                    </a:lnTo>
                    <a:lnTo>
                      <a:pt x="1990" y="2017"/>
                    </a:lnTo>
                    <a:lnTo>
                      <a:pt x="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3"/>
              <p:cNvSpPr/>
              <p:nvPr/>
            </p:nvSpPr>
            <p:spPr>
              <a:xfrm>
                <a:off x="-42312" y="2706925"/>
                <a:ext cx="138750" cy="28300"/>
              </a:xfrm>
              <a:custGeom>
                <a:avLst/>
                <a:gdLst/>
                <a:ahLst/>
                <a:cxnLst/>
                <a:rect l="l" t="t" r="r" b="b"/>
                <a:pathLst>
                  <a:path w="5550" h="1132" extrusionOk="0">
                    <a:moveTo>
                      <a:pt x="3261" y="0"/>
                    </a:moveTo>
                    <a:cubicBezTo>
                      <a:pt x="2995" y="0"/>
                      <a:pt x="2731" y="121"/>
                      <a:pt x="2553" y="377"/>
                    </a:cubicBezTo>
                    <a:cubicBezTo>
                      <a:pt x="2505" y="456"/>
                      <a:pt x="2417" y="508"/>
                      <a:pt x="2323" y="508"/>
                    </a:cubicBezTo>
                    <a:cubicBezTo>
                      <a:pt x="2309" y="508"/>
                      <a:pt x="2295" y="507"/>
                      <a:pt x="2280" y="504"/>
                    </a:cubicBezTo>
                    <a:cubicBezTo>
                      <a:pt x="2244" y="501"/>
                      <a:pt x="2208" y="499"/>
                      <a:pt x="2173" y="499"/>
                    </a:cubicBezTo>
                    <a:cubicBezTo>
                      <a:pt x="1954" y="499"/>
                      <a:pt x="1762" y="570"/>
                      <a:pt x="1590" y="695"/>
                    </a:cubicBezTo>
                    <a:cubicBezTo>
                      <a:pt x="1509" y="760"/>
                      <a:pt x="1412" y="796"/>
                      <a:pt x="1308" y="796"/>
                    </a:cubicBezTo>
                    <a:cubicBezTo>
                      <a:pt x="1296" y="796"/>
                      <a:pt x="1284" y="796"/>
                      <a:pt x="1272" y="795"/>
                    </a:cubicBezTo>
                    <a:cubicBezTo>
                      <a:pt x="1233" y="793"/>
                      <a:pt x="1194" y="792"/>
                      <a:pt x="1156" y="792"/>
                    </a:cubicBezTo>
                    <a:cubicBezTo>
                      <a:pt x="381" y="792"/>
                      <a:pt x="1" y="1131"/>
                      <a:pt x="1" y="1131"/>
                    </a:cubicBezTo>
                    <a:lnTo>
                      <a:pt x="5550" y="1131"/>
                    </a:lnTo>
                    <a:cubicBezTo>
                      <a:pt x="5217" y="857"/>
                      <a:pt x="4867" y="656"/>
                      <a:pt x="4494" y="656"/>
                    </a:cubicBezTo>
                    <a:cubicBezTo>
                      <a:pt x="4471" y="656"/>
                      <a:pt x="4447" y="657"/>
                      <a:pt x="4424" y="659"/>
                    </a:cubicBezTo>
                    <a:cubicBezTo>
                      <a:pt x="4414" y="659"/>
                      <a:pt x="4404" y="660"/>
                      <a:pt x="4395" y="660"/>
                    </a:cubicBezTo>
                    <a:cubicBezTo>
                      <a:pt x="4268" y="660"/>
                      <a:pt x="4146" y="605"/>
                      <a:pt x="4079" y="495"/>
                    </a:cubicBezTo>
                    <a:cubicBezTo>
                      <a:pt x="3900" y="174"/>
                      <a:pt x="3579" y="0"/>
                      <a:pt x="32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13"/>
            <p:cNvGrpSpPr/>
            <p:nvPr/>
          </p:nvGrpSpPr>
          <p:grpSpPr>
            <a:xfrm>
              <a:off x="6855816" y="4233784"/>
              <a:ext cx="2288184" cy="920899"/>
              <a:chOff x="6855816" y="4233784"/>
              <a:chExt cx="2288184" cy="920899"/>
            </a:xfrm>
          </p:grpSpPr>
          <p:sp>
            <p:nvSpPr>
              <p:cNvPr id="642" name="Google Shape;642;p13"/>
              <p:cNvSpPr/>
              <p:nvPr/>
            </p:nvSpPr>
            <p:spPr>
              <a:xfrm flipH="1">
                <a:off x="6855816" y="4233784"/>
                <a:ext cx="2288184" cy="920899"/>
              </a:xfrm>
              <a:custGeom>
                <a:avLst/>
                <a:gdLst/>
                <a:ahLst/>
                <a:cxnLst/>
                <a:rect l="l" t="t" r="r" b="b"/>
                <a:pathLst>
                  <a:path w="72154" h="29039" extrusionOk="0">
                    <a:moveTo>
                      <a:pt x="15971" y="0"/>
                    </a:moveTo>
                    <a:cubicBezTo>
                      <a:pt x="10981" y="0"/>
                      <a:pt x="7049" y="2738"/>
                      <a:pt x="5088" y="6990"/>
                    </a:cubicBezTo>
                    <a:cubicBezTo>
                      <a:pt x="4661" y="4476"/>
                      <a:pt x="2466" y="2845"/>
                      <a:pt x="0" y="2699"/>
                    </a:cubicBezTo>
                    <a:lnTo>
                      <a:pt x="0" y="29038"/>
                    </a:lnTo>
                    <a:lnTo>
                      <a:pt x="72154" y="29038"/>
                    </a:lnTo>
                    <a:cubicBezTo>
                      <a:pt x="71503" y="26961"/>
                      <a:pt x="69562" y="25456"/>
                      <a:pt x="67271" y="25456"/>
                    </a:cubicBezTo>
                    <a:cubicBezTo>
                      <a:pt x="66465" y="25456"/>
                      <a:pt x="65698" y="25650"/>
                      <a:pt x="65018" y="25980"/>
                    </a:cubicBezTo>
                    <a:cubicBezTo>
                      <a:pt x="64028" y="22048"/>
                      <a:pt x="60669" y="19058"/>
                      <a:pt x="56543" y="18611"/>
                    </a:cubicBezTo>
                    <a:cubicBezTo>
                      <a:pt x="56096" y="18543"/>
                      <a:pt x="55630" y="18504"/>
                      <a:pt x="55164" y="18504"/>
                    </a:cubicBezTo>
                    <a:cubicBezTo>
                      <a:pt x="52921" y="18504"/>
                      <a:pt x="50873" y="19339"/>
                      <a:pt x="49310" y="20708"/>
                    </a:cubicBezTo>
                    <a:cubicBezTo>
                      <a:pt x="47465" y="15728"/>
                      <a:pt x="42679" y="12175"/>
                      <a:pt x="37058" y="12175"/>
                    </a:cubicBezTo>
                    <a:cubicBezTo>
                      <a:pt x="36009" y="12175"/>
                      <a:pt x="35000" y="12301"/>
                      <a:pt x="34029" y="12524"/>
                    </a:cubicBezTo>
                    <a:cubicBezTo>
                      <a:pt x="34068" y="12320"/>
                      <a:pt x="34087" y="12107"/>
                      <a:pt x="34087" y="11893"/>
                    </a:cubicBezTo>
                    <a:cubicBezTo>
                      <a:pt x="34087" y="9582"/>
                      <a:pt x="32213" y="7718"/>
                      <a:pt x="29903" y="7718"/>
                    </a:cubicBezTo>
                    <a:cubicBezTo>
                      <a:pt x="29087" y="7718"/>
                      <a:pt x="28330" y="7951"/>
                      <a:pt x="27679" y="8359"/>
                    </a:cubicBezTo>
                    <a:cubicBezTo>
                      <a:pt x="26019" y="3495"/>
                      <a:pt x="21408" y="0"/>
                      <a:pt x="159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3"/>
              <p:cNvSpPr/>
              <p:nvPr/>
            </p:nvSpPr>
            <p:spPr>
              <a:xfrm flipH="1">
                <a:off x="7924790" y="4875368"/>
                <a:ext cx="116417" cy="279292"/>
              </a:xfrm>
              <a:custGeom>
                <a:avLst/>
                <a:gdLst/>
                <a:ahLst/>
                <a:cxnLst/>
                <a:rect l="l" t="t" r="r" b="b"/>
                <a:pathLst>
                  <a:path w="3671" h="8807" extrusionOk="0">
                    <a:moveTo>
                      <a:pt x="3243" y="1"/>
                    </a:moveTo>
                    <a:lnTo>
                      <a:pt x="2923" y="4709"/>
                    </a:lnTo>
                    <a:lnTo>
                      <a:pt x="214" y="2243"/>
                    </a:lnTo>
                    <a:lnTo>
                      <a:pt x="0" y="2437"/>
                    </a:lnTo>
                    <a:lnTo>
                      <a:pt x="2845" y="5913"/>
                    </a:lnTo>
                    <a:lnTo>
                      <a:pt x="2651" y="8806"/>
                    </a:lnTo>
                    <a:lnTo>
                      <a:pt x="3670" y="8806"/>
                    </a:lnTo>
                    <a:lnTo>
                      <a:pt x="3573" y="30"/>
                    </a:lnTo>
                    <a:lnTo>
                      <a:pt x="3243" y="1"/>
                    </a:ln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3"/>
              <p:cNvSpPr/>
              <p:nvPr/>
            </p:nvSpPr>
            <p:spPr>
              <a:xfrm flipH="1">
                <a:off x="8508207" y="4492390"/>
                <a:ext cx="333172" cy="572379"/>
              </a:xfrm>
              <a:custGeom>
                <a:avLst/>
                <a:gdLst/>
                <a:ahLst/>
                <a:cxnLst/>
                <a:rect l="l" t="t" r="r" b="b"/>
                <a:pathLst>
                  <a:path w="10506" h="18049" extrusionOk="0">
                    <a:moveTo>
                      <a:pt x="5331" y="0"/>
                    </a:moveTo>
                    <a:lnTo>
                      <a:pt x="5166" y="8029"/>
                    </a:lnTo>
                    <a:lnTo>
                      <a:pt x="350" y="4039"/>
                    </a:lnTo>
                    <a:lnTo>
                      <a:pt x="1" y="4388"/>
                    </a:lnTo>
                    <a:lnTo>
                      <a:pt x="5117" y="10087"/>
                    </a:lnTo>
                    <a:lnTo>
                      <a:pt x="4952" y="18009"/>
                    </a:lnTo>
                    <a:lnTo>
                      <a:pt x="6942" y="18048"/>
                    </a:lnTo>
                    <a:lnTo>
                      <a:pt x="6253" y="6204"/>
                    </a:lnTo>
                    <a:lnTo>
                      <a:pt x="8311" y="3884"/>
                    </a:lnTo>
                    <a:lnTo>
                      <a:pt x="10505" y="3427"/>
                    </a:lnTo>
                    <a:lnTo>
                      <a:pt x="10505" y="3253"/>
                    </a:lnTo>
                    <a:lnTo>
                      <a:pt x="8923" y="3214"/>
                    </a:lnTo>
                    <a:lnTo>
                      <a:pt x="10505" y="1291"/>
                    </a:lnTo>
                    <a:lnTo>
                      <a:pt x="10292" y="991"/>
                    </a:lnTo>
                    <a:lnTo>
                      <a:pt x="6156" y="4583"/>
                    </a:lnTo>
                    <a:lnTo>
                      <a:pt x="5894" y="10"/>
                    </a:lnTo>
                    <a:lnTo>
                      <a:pt x="5331" y="0"/>
                    </a:ln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3"/>
              <p:cNvSpPr/>
              <p:nvPr/>
            </p:nvSpPr>
            <p:spPr>
              <a:xfrm flipH="1">
                <a:off x="8190786" y="4711262"/>
                <a:ext cx="953214" cy="443404"/>
              </a:xfrm>
              <a:custGeom>
                <a:avLst/>
                <a:gdLst/>
                <a:ahLst/>
                <a:cxnLst/>
                <a:rect l="l" t="t" r="r" b="b"/>
                <a:pathLst>
                  <a:path w="30058" h="13982" extrusionOk="0">
                    <a:moveTo>
                      <a:pt x="3000" y="1"/>
                    </a:moveTo>
                    <a:cubicBezTo>
                      <a:pt x="1874" y="1"/>
                      <a:pt x="855" y="302"/>
                      <a:pt x="0" y="816"/>
                    </a:cubicBezTo>
                    <a:lnTo>
                      <a:pt x="0" y="13981"/>
                    </a:lnTo>
                    <a:lnTo>
                      <a:pt x="30058" y="13981"/>
                    </a:lnTo>
                    <a:cubicBezTo>
                      <a:pt x="29738" y="12991"/>
                      <a:pt x="28806" y="12272"/>
                      <a:pt x="27708" y="12272"/>
                    </a:cubicBezTo>
                    <a:cubicBezTo>
                      <a:pt x="27320" y="12272"/>
                      <a:pt x="26951" y="12360"/>
                      <a:pt x="26631" y="12515"/>
                    </a:cubicBezTo>
                    <a:cubicBezTo>
                      <a:pt x="26145" y="10622"/>
                      <a:pt x="24534" y="9185"/>
                      <a:pt x="22544" y="8972"/>
                    </a:cubicBezTo>
                    <a:cubicBezTo>
                      <a:pt x="22330" y="8933"/>
                      <a:pt x="22107" y="8913"/>
                      <a:pt x="21883" y="8913"/>
                    </a:cubicBezTo>
                    <a:cubicBezTo>
                      <a:pt x="20796" y="8913"/>
                      <a:pt x="19815" y="9321"/>
                      <a:pt x="19058" y="9981"/>
                    </a:cubicBezTo>
                    <a:cubicBezTo>
                      <a:pt x="18175" y="7583"/>
                      <a:pt x="15864" y="5865"/>
                      <a:pt x="13155" y="5865"/>
                    </a:cubicBezTo>
                    <a:cubicBezTo>
                      <a:pt x="12651" y="5865"/>
                      <a:pt x="12165" y="5933"/>
                      <a:pt x="11699" y="6040"/>
                    </a:cubicBezTo>
                    <a:cubicBezTo>
                      <a:pt x="11719" y="5943"/>
                      <a:pt x="11728" y="5836"/>
                      <a:pt x="11728" y="5729"/>
                    </a:cubicBezTo>
                    <a:cubicBezTo>
                      <a:pt x="11728" y="4622"/>
                      <a:pt x="10825" y="3719"/>
                      <a:pt x="9709" y="3719"/>
                    </a:cubicBezTo>
                    <a:cubicBezTo>
                      <a:pt x="9321" y="3719"/>
                      <a:pt x="8952" y="3836"/>
                      <a:pt x="8641" y="4030"/>
                    </a:cubicBezTo>
                    <a:cubicBezTo>
                      <a:pt x="7835" y="1690"/>
                      <a:pt x="5622" y="1"/>
                      <a:pt x="30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646"/>
        <p:cNvGrpSpPr/>
        <p:nvPr/>
      </p:nvGrpSpPr>
      <p:grpSpPr>
        <a:xfrm>
          <a:off x="0" y="0"/>
          <a:ext cx="0" cy="0"/>
          <a:chOff x="0" y="0"/>
          <a:chExt cx="0" cy="0"/>
        </a:xfrm>
      </p:grpSpPr>
      <p:sp>
        <p:nvSpPr>
          <p:cNvPr id="647" name="Google Shape;647;p14"/>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48" name="Google Shape;648;p14"/>
          <p:cNvGrpSpPr/>
          <p:nvPr/>
        </p:nvGrpSpPr>
        <p:grpSpPr>
          <a:xfrm flipH="1">
            <a:off x="7295330" y="4458363"/>
            <a:ext cx="2723352" cy="1317259"/>
            <a:chOff x="917238" y="1394150"/>
            <a:chExt cx="2222600" cy="1075050"/>
          </a:xfrm>
        </p:grpSpPr>
        <p:sp>
          <p:nvSpPr>
            <p:cNvPr id="649" name="Google Shape;649;p14"/>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rgbClr val="E9D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14"/>
          <p:cNvGrpSpPr/>
          <p:nvPr/>
        </p:nvGrpSpPr>
        <p:grpSpPr>
          <a:xfrm>
            <a:off x="4571980" y="4458363"/>
            <a:ext cx="2723352" cy="1317259"/>
            <a:chOff x="917238" y="1394150"/>
            <a:chExt cx="2222600" cy="1075050"/>
          </a:xfrm>
        </p:grpSpPr>
        <p:sp>
          <p:nvSpPr>
            <p:cNvPr id="654" name="Google Shape;654;p14"/>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rgbClr val="E9D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4"/>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14"/>
          <p:cNvGrpSpPr/>
          <p:nvPr/>
        </p:nvGrpSpPr>
        <p:grpSpPr>
          <a:xfrm flipH="1">
            <a:off x="1848630" y="4458363"/>
            <a:ext cx="2723352" cy="1317259"/>
            <a:chOff x="917238" y="1394150"/>
            <a:chExt cx="2222600" cy="1075050"/>
          </a:xfrm>
        </p:grpSpPr>
        <p:sp>
          <p:nvSpPr>
            <p:cNvPr id="659" name="Google Shape;659;p14"/>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rgbClr val="E9D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14"/>
          <p:cNvGrpSpPr/>
          <p:nvPr/>
        </p:nvGrpSpPr>
        <p:grpSpPr>
          <a:xfrm>
            <a:off x="-874720" y="4458363"/>
            <a:ext cx="2723352" cy="1317259"/>
            <a:chOff x="917238" y="1394150"/>
            <a:chExt cx="2222600" cy="1075050"/>
          </a:xfrm>
        </p:grpSpPr>
        <p:sp>
          <p:nvSpPr>
            <p:cNvPr id="664" name="Google Shape;664;p14"/>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rgbClr val="E9D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4"/>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4"/>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4"/>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 name="Google Shape;668;p14"/>
          <p:cNvSpPr/>
          <p:nvPr/>
        </p:nvSpPr>
        <p:spPr>
          <a:xfrm>
            <a:off x="-9925" y="4711743"/>
            <a:ext cx="8839209" cy="689100"/>
          </a:xfrm>
          <a:custGeom>
            <a:avLst/>
            <a:gdLst/>
            <a:ahLst/>
            <a:cxnLst/>
            <a:rect l="l" t="t" r="r" b="b"/>
            <a:pathLst>
              <a:path w="117095" h="27564" extrusionOk="0">
                <a:moveTo>
                  <a:pt x="29545" y="0"/>
                </a:moveTo>
                <a:cubicBezTo>
                  <a:pt x="19454" y="0"/>
                  <a:pt x="9638" y="925"/>
                  <a:pt x="0" y="3167"/>
                </a:cubicBezTo>
                <a:lnTo>
                  <a:pt x="0" y="27554"/>
                </a:lnTo>
                <a:cubicBezTo>
                  <a:pt x="950" y="27560"/>
                  <a:pt x="1899" y="27563"/>
                  <a:pt x="2849" y="27563"/>
                </a:cubicBezTo>
                <a:cubicBezTo>
                  <a:pt x="40557" y="27563"/>
                  <a:pt x="78618" y="22667"/>
                  <a:pt x="117094" y="12118"/>
                </a:cubicBezTo>
                <a:cubicBezTo>
                  <a:pt x="84795" y="6455"/>
                  <a:pt x="56210" y="0"/>
                  <a:pt x="29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 name="Google Shape;669;p14"/>
          <p:cNvGrpSpPr/>
          <p:nvPr/>
        </p:nvGrpSpPr>
        <p:grpSpPr>
          <a:xfrm rot="-545094" flipH="1">
            <a:off x="3424870" y="4492926"/>
            <a:ext cx="4319977" cy="935910"/>
            <a:chOff x="4963752" y="4000536"/>
            <a:chExt cx="2501340" cy="541907"/>
          </a:xfrm>
        </p:grpSpPr>
        <p:sp>
          <p:nvSpPr>
            <p:cNvPr id="670" name="Google Shape;670;p14"/>
            <p:cNvSpPr/>
            <p:nvPr/>
          </p:nvSpPr>
          <p:spPr>
            <a:xfrm>
              <a:off x="5654130" y="4242777"/>
              <a:ext cx="302221" cy="80900"/>
            </a:xfrm>
            <a:custGeom>
              <a:avLst/>
              <a:gdLst/>
              <a:ahLst/>
              <a:cxnLst/>
              <a:rect l="l" t="t" r="r" b="b"/>
              <a:pathLst>
                <a:path w="6743" h="1805" extrusionOk="0">
                  <a:moveTo>
                    <a:pt x="3531" y="1"/>
                  </a:moveTo>
                  <a:cubicBezTo>
                    <a:pt x="3435" y="1"/>
                    <a:pt x="3356" y="63"/>
                    <a:pt x="3341" y="228"/>
                  </a:cubicBezTo>
                  <a:cubicBezTo>
                    <a:pt x="3310" y="178"/>
                    <a:pt x="3270" y="97"/>
                    <a:pt x="3210" y="77"/>
                  </a:cubicBezTo>
                  <a:cubicBezTo>
                    <a:pt x="3189" y="66"/>
                    <a:pt x="3168" y="60"/>
                    <a:pt x="3146" y="60"/>
                  </a:cubicBezTo>
                  <a:cubicBezTo>
                    <a:pt x="2960" y="60"/>
                    <a:pt x="2757" y="455"/>
                    <a:pt x="2739" y="689"/>
                  </a:cubicBezTo>
                  <a:cubicBezTo>
                    <a:pt x="2679" y="639"/>
                    <a:pt x="2608" y="649"/>
                    <a:pt x="2548" y="629"/>
                  </a:cubicBezTo>
                  <a:cubicBezTo>
                    <a:pt x="2548" y="689"/>
                    <a:pt x="2518" y="739"/>
                    <a:pt x="2528" y="799"/>
                  </a:cubicBezTo>
                  <a:cubicBezTo>
                    <a:pt x="2433" y="745"/>
                    <a:pt x="2320" y="618"/>
                    <a:pt x="2226" y="618"/>
                  </a:cubicBezTo>
                  <a:cubicBezTo>
                    <a:pt x="2181" y="618"/>
                    <a:pt x="2139" y="648"/>
                    <a:pt x="2107" y="729"/>
                  </a:cubicBezTo>
                  <a:cubicBezTo>
                    <a:pt x="2028" y="662"/>
                    <a:pt x="1946" y="607"/>
                    <a:pt x="1872" y="607"/>
                  </a:cubicBezTo>
                  <a:cubicBezTo>
                    <a:pt x="1814" y="607"/>
                    <a:pt x="1760" y="641"/>
                    <a:pt x="1716" y="729"/>
                  </a:cubicBezTo>
                  <a:cubicBezTo>
                    <a:pt x="1655" y="654"/>
                    <a:pt x="1520" y="470"/>
                    <a:pt x="1428" y="470"/>
                  </a:cubicBezTo>
                  <a:cubicBezTo>
                    <a:pt x="1398" y="470"/>
                    <a:pt x="1372" y="489"/>
                    <a:pt x="1354" y="539"/>
                  </a:cubicBezTo>
                  <a:cubicBezTo>
                    <a:pt x="1320" y="445"/>
                    <a:pt x="1273" y="407"/>
                    <a:pt x="1220" y="407"/>
                  </a:cubicBezTo>
                  <a:cubicBezTo>
                    <a:pt x="1166" y="407"/>
                    <a:pt x="1105" y="447"/>
                    <a:pt x="1044" y="509"/>
                  </a:cubicBezTo>
                  <a:cubicBezTo>
                    <a:pt x="953" y="408"/>
                    <a:pt x="893" y="278"/>
                    <a:pt x="763" y="258"/>
                  </a:cubicBezTo>
                  <a:cubicBezTo>
                    <a:pt x="760" y="257"/>
                    <a:pt x="757" y="257"/>
                    <a:pt x="754" y="257"/>
                  </a:cubicBezTo>
                  <a:cubicBezTo>
                    <a:pt x="678" y="257"/>
                    <a:pt x="620" y="381"/>
                    <a:pt x="562" y="448"/>
                  </a:cubicBezTo>
                  <a:cubicBezTo>
                    <a:pt x="527" y="421"/>
                    <a:pt x="494" y="409"/>
                    <a:pt x="463" y="409"/>
                  </a:cubicBezTo>
                  <a:cubicBezTo>
                    <a:pt x="335" y="409"/>
                    <a:pt x="245" y="612"/>
                    <a:pt x="221" y="749"/>
                  </a:cubicBezTo>
                  <a:cubicBezTo>
                    <a:pt x="0" y="890"/>
                    <a:pt x="161" y="1221"/>
                    <a:pt x="341" y="1361"/>
                  </a:cubicBezTo>
                  <a:cubicBezTo>
                    <a:pt x="552" y="1522"/>
                    <a:pt x="893" y="1522"/>
                    <a:pt x="1134" y="1532"/>
                  </a:cubicBezTo>
                  <a:cubicBezTo>
                    <a:pt x="1675" y="1572"/>
                    <a:pt x="2207" y="1702"/>
                    <a:pt x="2749" y="1772"/>
                  </a:cubicBezTo>
                  <a:cubicBezTo>
                    <a:pt x="2920" y="1795"/>
                    <a:pt x="3090" y="1805"/>
                    <a:pt x="3261" y="1805"/>
                  </a:cubicBezTo>
                  <a:cubicBezTo>
                    <a:pt x="3983" y="1805"/>
                    <a:pt x="4707" y="1636"/>
                    <a:pt x="5437" y="1612"/>
                  </a:cubicBezTo>
                  <a:cubicBezTo>
                    <a:pt x="5668" y="1602"/>
                    <a:pt x="6671" y="1652"/>
                    <a:pt x="6711" y="1211"/>
                  </a:cubicBezTo>
                  <a:cubicBezTo>
                    <a:pt x="6742" y="951"/>
                    <a:pt x="6421" y="684"/>
                    <a:pt x="6180" y="684"/>
                  </a:cubicBezTo>
                  <a:cubicBezTo>
                    <a:pt x="6114" y="684"/>
                    <a:pt x="6054" y="704"/>
                    <a:pt x="6009" y="749"/>
                  </a:cubicBezTo>
                  <a:cubicBezTo>
                    <a:pt x="5967" y="642"/>
                    <a:pt x="5872" y="602"/>
                    <a:pt x="5763" y="602"/>
                  </a:cubicBezTo>
                  <a:cubicBezTo>
                    <a:pt x="5586" y="602"/>
                    <a:pt x="5373" y="706"/>
                    <a:pt x="5286" y="799"/>
                  </a:cubicBezTo>
                  <a:cubicBezTo>
                    <a:pt x="5216" y="736"/>
                    <a:pt x="5127" y="693"/>
                    <a:pt x="5042" y="693"/>
                  </a:cubicBezTo>
                  <a:cubicBezTo>
                    <a:pt x="5005" y="693"/>
                    <a:pt x="4969" y="701"/>
                    <a:pt x="4935" y="719"/>
                  </a:cubicBezTo>
                  <a:cubicBezTo>
                    <a:pt x="4888" y="636"/>
                    <a:pt x="4792" y="557"/>
                    <a:pt x="4715" y="557"/>
                  </a:cubicBezTo>
                  <a:cubicBezTo>
                    <a:pt x="4661" y="557"/>
                    <a:pt x="4617" y="596"/>
                    <a:pt x="4604" y="699"/>
                  </a:cubicBezTo>
                  <a:cubicBezTo>
                    <a:pt x="4566" y="544"/>
                    <a:pt x="4454" y="485"/>
                    <a:pt x="4327" y="485"/>
                  </a:cubicBezTo>
                  <a:cubicBezTo>
                    <a:pt x="4290" y="485"/>
                    <a:pt x="4252" y="489"/>
                    <a:pt x="4213" y="498"/>
                  </a:cubicBezTo>
                  <a:cubicBezTo>
                    <a:pt x="4223" y="353"/>
                    <a:pt x="4046" y="227"/>
                    <a:pt x="3926" y="227"/>
                  </a:cubicBezTo>
                  <a:cubicBezTo>
                    <a:pt x="3921" y="227"/>
                    <a:pt x="3917" y="227"/>
                    <a:pt x="3912" y="228"/>
                  </a:cubicBezTo>
                  <a:lnTo>
                    <a:pt x="3932" y="298"/>
                  </a:lnTo>
                  <a:cubicBezTo>
                    <a:pt x="3871" y="151"/>
                    <a:pt x="3680" y="1"/>
                    <a:pt x="3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 name="Google Shape;671;p14"/>
            <p:cNvGrpSpPr/>
            <p:nvPr/>
          </p:nvGrpSpPr>
          <p:grpSpPr>
            <a:xfrm rot="-278360">
              <a:off x="6533282" y="4037668"/>
              <a:ext cx="925757" cy="187175"/>
              <a:chOff x="1255200" y="4115196"/>
              <a:chExt cx="828298" cy="167470"/>
            </a:xfrm>
          </p:grpSpPr>
          <p:sp>
            <p:nvSpPr>
              <p:cNvPr id="672" name="Google Shape;672;p14"/>
              <p:cNvSpPr/>
              <p:nvPr/>
            </p:nvSpPr>
            <p:spPr>
              <a:xfrm>
                <a:off x="1806305" y="4141304"/>
                <a:ext cx="203600" cy="110522"/>
              </a:xfrm>
              <a:custGeom>
                <a:avLst/>
                <a:gdLst/>
                <a:ahLst/>
                <a:cxnLst/>
                <a:rect l="l" t="t" r="r" b="b"/>
                <a:pathLst>
                  <a:path w="5077" h="2756" extrusionOk="0">
                    <a:moveTo>
                      <a:pt x="4069" y="1"/>
                    </a:moveTo>
                    <a:cubicBezTo>
                      <a:pt x="3971" y="1"/>
                      <a:pt x="3853" y="67"/>
                      <a:pt x="3762" y="224"/>
                    </a:cubicBezTo>
                    <a:cubicBezTo>
                      <a:pt x="3742" y="204"/>
                      <a:pt x="3732" y="174"/>
                      <a:pt x="3712" y="154"/>
                    </a:cubicBezTo>
                    <a:cubicBezTo>
                      <a:pt x="3632" y="224"/>
                      <a:pt x="3562" y="324"/>
                      <a:pt x="3511" y="425"/>
                    </a:cubicBezTo>
                    <a:cubicBezTo>
                      <a:pt x="3478" y="387"/>
                      <a:pt x="3447" y="371"/>
                      <a:pt x="3417" y="371"/>
                    </a:cubicBezTo>
                    <a:cubicBezTo>
                      <a:pt x="3240" y="371"/>
                      <a:pt x="3124" y="949"/>
                      <a:pt x="3090" y="1087"/>
                    </a:cubicBezTo>
                    <a:cubicBezTo>
                      <a:pt x="3054" y="997"/>
                      <a:pt x="2994" y="923"/>
                      <a:pt x="2910" y="923"/>
                    </a:cubicBezTo>
                    <a:cubicBezTo>
                      <a:pt x="2900" y="923"/>
                      <a:pt x="2890" y="924"/>
                      <a:pt x="2879" y="926"/>
                    </a:cubicBezTo>
                    <a:cubicBezTo>
                      <a:pt x="2739" y="966"/>
                      <a:pt x="2719" y="1137"/>
                      <a:pt x="2719" y="1368"/>
                    </a:cubicBezTo>
                    <a:cubicBezTo>
                      <a:pt x="2729" y="1608"/>
                      <a:pt x="2849" y="1699"/>
                      <a:pt x="2859" y="1939"/>
                    </a:cubicBezTo>
                    <a:cubicBezTo>
                      <a:pt x="2830" y="1916"/>
                      <a:pt x="2808" y="1906"/>
                      <a:pt x="2784" y="1906"/>
                    </a:cubicBezTo>
                    <a:cubicBezTo>
                      <a:pt x="2767" y="1906"/>
                      <a:pt x="2750" y="1911"/>
                      <a:pt x="2729" y="1919"/>
                    </a:cubicBezTo>
                    <a:cubicBezTo>
                      <a:pt x="2619" y="1959"/>
                      <a:pt x="2669" y="2030"/>
                      <a:pt x="2639" y="2090"/>
                    </a:cubicBezTo>
                    <a:cubicBezTo>
                      <a:pt x="2619" y="2058"/>
                      <a:pt x="2573" y="2045"/>
                      <a:pt x="2523" y="2045"/>
                    </a:cubicBezTo>
                    <a:cubicBezTo>
                      <a:pt x="2447" y="2045"/>
                      <a:pt x="2362" y="2074"/>
                      <a:pt x="2338" y="2110"/>
                    </a:cubicBezTo>
                    <a:cubicBezTo>
                      <a:pt x="2299" y="1983"/>
                      <a:pt x="2317" y="1829"/>
                      <a:pt x="2208" y="1829"/>
                    </a:cubicBezTo>
                    <a:cubicBezTo>
                      <a:pt x="2204" y="1829"/>
                      <a:pt x="2201" y="1829"/>
                      <a:pt x="2197" y="1829"/>
                    </a:cubicBezTo>
                    <a:cubicBezTo>
                      <a:pt x="2188" y="1829"/>
                      <a:pt x="2179" y="1830"/>
                      <a:pt x="2170" y="1830"/>
                    </a:cubicBezTo>
                    <a:cubicBezTo>
                      <a:pt x="2060" y="1830"/>
                      <a:pt x="1957" y="1804"/>
                      <a:pt x="1870" y="1804"/>
                    </a:cubicBezTo>
                    <a:cubicBezTo>
                      <a:pt x="1776" y="1804"/>
                      <a:pt x="1701" y="1834"/>
                      <a:pt x="1656" y="1959"/>
                    </a:cubicBezTo>
                    <a:cubicBezTo>
                      <a:pt x="1568" y="1928"/>
                      <a:pt x="1454" y="1882"/>
                      <a:pt x="1357" y="1882"/>
                    </a:cubicBezTo>
                    <a:cubicBezTo>
                      <a:pt x="1265" y="1882"/>
                      <a:pt x="1189" y="1923"/>
                      <a:pt x="1164" y="2060"/>
                    </a:cubicBezTo>
                    <a:cubicBezTo>
                      <a:pt x="1023" y="1978"/>
                      <a:pt x="942" y="1929"/>
                      <a:pt x="868" y="1929"/>
                    </a:cubicBezTo>
                    <a:cubicBezTo>
                      <a:pt x="779" y="1929"/>
                      <a:pt x="701" y="2000"/>
                      <a:pt x="542" y="2170"/>
                    </a:cubicBezTo>
                    <a:cubicBezTo>
                      <a:pt x="468" y="2111"/>
                      <a:pt x="401" y="2086"/>
                      <a:pt x="341" y="2086"/>
                    </a:cubicBezTo>
                    <a:cubicBezTo>
                      <a:pt x="167" y="2086"/>
                      <a:pt x="53" y="2299"/>
                      <a:pt x="1" y="2501"/>
                    </a:cubicBezTo>
                    <a:cubicBezTo>
                      <a:pt x="161" y="2601"/>
                      <a:pt x="282" y="2672"/>
                      <a:pt x="582" y="2712"/>
                    </a:cubicBezTo>
                    <a:cubicBezTo>
                      <a:pt x="738" y="2732"/>
                      <a:pt x="893" y="2739"/>
                      <a:pt x="1050" y="2739"/>
                    </a:cubicBezTo>
                    <a:cubicBezTo>
                      <a:pt x="1207" y="2739"/>
                      <a:pt x="1365" y="2732"/>
                      <a:pt x="1525" y="2722"/>
                    </a:cubicBezTo>
                    <a:cubicBezTo>
                      <a:pt x="1556" y="2721"/>
                      <a:pt x="1586" y="2721"/>
                      <a:pt x="1617" y="2721"/>
                    </a:cubicBezTo>
                    <a:cubicBezTo>
                      <a:pt x="1920" y="2721"/>
                      <a:pt x="2218" y="2756"/>
                      <a:pt x="2520" y="2756"/>
                    </a:cubicBezTo>
                    <a:cubicBezTo>
                      <a:pt x="2576" y="2756"/>
                      <a:pt x="2632" y="2755"/>
                      <a:pt x="2689" y="2752"/>
                    </a:cubicBezTo>
                    <a:cubicBezTo>
                      <a:pt x="3221" y="2732"/>
                      <a:pt x="3722" y="2531"/>
                      <a:pt x="4244" y="2501"/>
                    </a:cubicBezTo>
                    <a:cubicBezTo>
                      <a:pt x="4424" y="2491"/>
                      <a:pt x="5076" y="2491"/>
                      <a:pt x="4916" y="2150"/>
                    </a:cubicBezTo>
                    <a:cubicBezTo>
                      <a:pt x="4956" y="2140"/>
                      <a:pt x="4996" y="2090"/>
                      <a:pt x="5036" y="2080"/>
                    </a:cubicBezTo>
                    <a:cubicBezTo>
                      <a:pt x="4956" y="1969"/>
                      <a:pt x="4815" y="1849"/>
                      <a:pt x="4765" y="1759"/>
                    </a:cubicBezTo>
                    <a:cubicBezTo>
                      <a:pt x="4765" y="1759"/>
                      <a:pt x="4795" y="1659"/>
                      <a:pt x="4775" y="1628"/>
                    </a:cubicBezTo>
                    <a:cubicBezTo>
                      <a:pt x="4765" y="1598"/>
                      <a:pt x="4615" y="1508"/>
                      <a:pt x="4575" y="1478"/>
                    </a:cubicBezTo>
                    <a:lnTo>
                      <a:pt x="4575" y="1478"/>
                    </a:lnTo>
                    <a:cubicBezTo>
                      <a:pt x="4588" y="1480"/>
                      <a:pt x="4600" y="1480"/>
                      <a:pt x="4611" y="1480"/>
                    </a:cubicBezTo>
                    <a:cubicBezTo>
                      <a:pt x="4803" y="1480"/>
                      <a:pt x="4697" y="1244"/>
                      <a:pt x="4555" y="1187"/>
                    </a:cubicBezTo>
                    <a:cubicBezTo>
                      <a:pt x="4728" y="1007"/>
                      <a:pt x="4534" y="916"/>
                      <a:pt x="4363" y="916"/>
                    </a:cubicBezTo>
                    <a:cubicBezTo>
                      <a:pt x="4306" y="916"/>
                      <a:pt x="4251" y="926"/>
                      <a:pt x="4214" y="946"/>
                    </a:cubicBezTo>
                    <a:cubicBezTo>
                      <a:pt x="4314" y="816"/>
                      <a:pt x="4234" y="615"/>
                      <a:pt x="4123" y="525"/>
                    </a:cubicBezTo>
                    <a:cubicBezTo>
                      <a:pt x="4372" y="231"/>
                      <a:pt x="4254" y="1"/>
                      <a:pt x="40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4"/>
              <p:cNvSpPr/>
              <p:nvPr/>
            </p:nvSpPr>
            <p:spPr>
              <a:xfrm>
                <a:off x="1807508" y="4214252"/>
                <a:ext cx="79684" cy="22538"/>
              </a:xfrm>
              <a:custGeom>
                <a:avLst/>
                <a:gdLst/>
                <a:ahLst/>
                <a:cxnLst/>
                <a:rect l="l" t="t" r="r" b="b"/>
                <a:pathLst>
                  <a:path w="1987" h="562" extrusionOk="0">
                    <a:moveTo>
                      <a:pt x="1987" y="0"/>
                    </a:moveTo>
                    <a:cubicBezTo>
                      <a:pt x="1956" y="7"/>
                      <a:pt x="1924" y="8"/>
                      <a:pt x="1893" y="8"/>
                    </a:cubicBezTo>
                    <a:cubicBezTo>
                      <a:pt x="1873" y="8"/>
                      <a:pt x="1853" y="7"/>
                      <a:pt x="1833" y="7"/>
                    </a:cubicBezTo>
                    <a:cubicBezTo>
                      <a:pt x="1744" y="7"/>
                      <a:pt x="1664" y="18"/>
                      <a:pt x="1626" y="140"/>
                    </a:cubicBezTo>
                    <a:cubicBezTo>
                      <a:pt x="1538" y="109"/>
                      <a:pt x="1424" y="63"/>
                      <a:pt x="1327" y="63"/>
                    </a:cubicBezTo>
                    <a:cubicBezTo>
                      <a:pt x="1235" y="63"/>
                      <a:pt x="1159" y="104"/>
                      <a:pt x="1134" y="241"/>
                    </a:cubicBezTo>
                    <a:cubicBezTo>
                      <a:pt x="993" y="159"/>
                      <a:pt x="912" y="110"/>
                      <a:pt x="838" y="110"/>
                    </a:cubicBezTo>
                    <a:cubicBezTo>
                      <a:pt x="749" y="110"/>
                      <a:pt x="671" y="181"/>
                      <a:pt x="512" y="351"/>
                    </a:cubicBezTo>
                    <a:cubicBezTo>
                      <a:pt x="436" y="290"/>
                      <a:pt x="368" y="265"/>
                      <a:pt x="306" y="265"/>
                    </a:cubicBezTo>
                    <a:cubicBezTo>
                      <a:pt x="166" y="265"/>
                      <a:pt x="64" y="401"/>
                      <a:pt x="1" y="562"/>
                    </a:cubicBezTo>
                    <a:cubicBezTo>
                      <a:pt x="50" y="477"/>
                      <a:pt x="120" y="421"/>
                      <a:pt x="203" y="421"/>
                    </a:cubicBezTo>
                    <a:cubicBezTo>
                      <a:pt x="237" y="421"/>
                      <a:pt x="274" y="431"/>
                      <a:pt x="312" y="451"/>
                    </a:cubicBezTo>
                    <a:cubicBezTo>
                      <a:pt x="352" y="472"/>
                      <a:pt x="368" y="480"/>
                      <a:pt x="379" y="480"/>
                    </a:cubicBezTo>
                    <a:cubicBezTo>
                      <a:pt x="394" y="480"/>
                      <a:pt x="398" y="461"/>
                      <a:pt x="452" y="431"/>
                    </a:cubicBezTo>
                    <a:cubicBezTo>
                      <a:pt x="477" y="416"/>
                      <a:pt x="507" y="406"/>
                      <a:pt x="534" y="406"/>
                    </a:cubicBezTo>
                    <a:cubicBezTo>
                      <a:pt x="560" y="406"/>
                      <a:pt x="583" y="416"/>
                      <a:pt x="593" y="441"/>
                    </a:cubicBezTo>
                    <a:cubicBezTo>
                      <a:pt x="625" y="344"/>
                      <a:pt x="707" y="293"/>
                      <a:pt x="788" y="293"/>
                    </a:cubicBezTo>
                    <a:cubicBezTo>
                      <a:pt x="833" y="293"/>
                      <a:pt x="878" y="309"/>
                      <a:pt x="914" y="341"/>
                    </a:cubicBezTo>
                    <a:cubicBezTo>
                      <a:pt x="931" y="303"/>
                      <a:pt x="953" y="290"/>
                      <a:pt x="978" y="290"/>
                    </a:cubicBezTo>
                    <a:cubicBezTo>
                      <a:pt x="1011" y="290"/>
                      <a:pt x="1049" y="314"/>
                      <a:pt x="1084" y="331"/>
                    </a:cubicBezTo>
                    <a:cubicBezTo>
                      <a:pt x="1106" y="348"/>
                      <a:pt x="1122" y="358"/>
                      <a:pt x="1137" y="358"/>
                    </a:cubicBezTo>
                    <a:cubicBezTo>
                      <a:pt x="1157" y="358"/>
                      <a:pt x="1176" y="341"/>
                      <a:pt x="1204" y="301"/>
                    </a:cubicBezTo>
                    <a:cubicBezTo>
                      <a:pt x="1245" y="241"/>
                      <a:pt x="1245" y="201"/>
                      <a:pt x="1315" y="181"/>
                    </a:cubicBezTo>
                    <a:cubicBezTo>
                      <a:pt x="1328" y="178"/>
                      <a:pt x="1341" y="176"/>
                      <a:pt x="1352" y="176"/>
                    </a:cubicBezTo>
                    <a:cubicBezTo>
                      <a:pt x="1417" y="176"/>
                      <a:pt x="1451" y="223"/>
                      <a:pt x="1485" y="291"/>
                    </a:cubicBezTo>
                    <a:cubicBezTo>
                      <a:pt x="1498" y="276"/>
                      <a:pt x="1511" y="270"/>
                      <a:pt x="1525" y="270"/>
                    </a:cubicBezTo>
                    <a:cubicBezTo>
                      <a:pt x="1562" y="270"/>
                      <a:pt x="1602" y="312"/>
                      <a:pt x="1638" y="312"/>
                    </a:cubicBezTo>
                    <a:cubicBezTo>
                      <a:pt x="1640" y="312"/>
                      <a:pt x="1643" y="312"/>
                      <a:pt x="1646" y="311"/>
                    </a:cubicBezTo>
                    <a:cubicBezTo>
                      <a:pt x="1706" y="301"/>
                      <a:pt x="1706" y="261"/>
                      <a:pt x="1716" y="211"/>
                    </a:cubicBezTo>
                    <a:cubicBezTo>
                      <a:pt x="1746" y="140"/>
                      <a:pt x="1776" y="40"/>
                      <a:pt x="1856" y="40"/>
                    </a:cubicBezTo>
                    <a:cubicBezTo>
                      <a:pt x="1861" y="39"/>
                      <a:pt x="1865" y="39"/>
                      <a:pt x="1869" y="39"/>
                    </a:cubicBezTo>
                    <a:cubicBezTo>
                      <a:pt x="1895" y="39"/>
                      <a:pt x="1907" y="62"/>
                      <a:pt x="1927" y="62"/>
                    </a:cubicBezTo>
                    <a:cubicBezTo>
                      <a:pt x="1930" y="62"/>
                      <a:pt x="1933" y="61"/>
                      <a:pt x="1937" y="60"/>
                    </a:cubicBezTo>
                    <a:cubicBezTo>
                      <a:pt x="1967" y="50"/>
                      <a:pt x="1977" y="20"/>
                      <a:pt x="19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4"/>
              <p:cNvSpPr/>
              <p:nvPr/>
            </p:nvSpPr>
            <p:spPr>
              <a:xfrm>
                <a:off x="1915306" y="4141344"/>
                <a:ext cx="63202" cy="59231"/>
              </a:xfrm>
              <a:custGeom>
                <a:avLst/>
                <a:gdLst/>
                <a:ahLst/>
                <a:cxnLst/>
                <a:rect l="l" t="t" r="r" b="b"/>
                <a:pathLst>
                  <a:path w="1576" h="1477" extrusionOk="0">
                    <a:moveTo>
                      <a:pt x="1352" y="0"/>
                    </a:moveTo>
                    <a:cubicBezTo>
                      <a:pt x="1253" y="0"/>
                      <a:pt x="1136" y="67"/>
                      <a:pt x="1044" y="223"/>
                    </a:cubicBezTo>
                    <a:cubicBezTo>
                      <a:pt x="1024" y="203"/>
                      <a:pt x="1014" y="173"/>
                      <a:pt x="994" y="153"/>
                    </a:cubicBezTo>
                    <a:cubicBezTo>
                      <a:pt x="914" y="223"/>
                      <a:pt x="844" y="323"/>
                      <a:pt x="793" y="424"/>
                    </a:cubicBezTo>
                    <a:cubicBezTo>
                      <a:pt x="760" y="386"/>
                      <a:pt x="729" y="370"/>
                      <a:pt x="699" y="370"/>
                    </a:cubicBezTo>
                    <a:cubicBezTo>
                      <a:pt x="522" y="370"/>
                      <a:pt x="406" y="948"/>
                      <a:pt x="372" y="1086"/>
                    </a:cubicBezTo>
                    <a:cubicBezTo>
                      <a:pt x="336" y="996"/>
                      <a:pt x="276" y="922"/>
                      <a:pt x="192" y="922"/>
                    </a:cubicBezTo>
                    <a:cubicBezTo>
                      <a:pt x="182" y="922"/>
                      <a:pt x="172" y="923"/>
                      <a:pt x="161" y="925"/>
                    </a:cubicBezTo>
                    <a:cubicBezTo>
                      <a:pt x="21" y="965"/>
                      <a:pt x="1" y="1136"/>
                      <a:pt x="1" y="1367"/>
                    </a:cubicBezTo>
                    <a:cubicBezTo>
                      <a:pt x="1" y="1407"/>
                      <a:pt x="11" y="1437"/>
                      <a:pt x="21" y="1477"/>
                    </a:cubicBezTo>
                    <a:cubicBezTo>
                      <a:pt x="21" y="1377"/>
                      <a:pt x="31" y="1276"/>
                      <a:pt x="81" y="1216"/>
                    </a:cubicBezTo>
                    <a:cubicBezTo>
                      <a:pt x="119" y="1161"/>
                      <a:pt x="148" y="1140"/>
                      <a:pt x="174" y="1140"/>
                    </a:cubicBezTo>
                    <a:cubicBezTo>
                      <a:pt x="235" y="1140"/>
                      <a:pt x="271" y="1264"/>
                      <a:pt x="342" y="1306"/>
                    </a:cubicBezTo>
                    <a:cubicBezTo>
                      <a:pt x="352" y="1276"/>
                      <a:pt x="352" y="1246"/>
                      <a:pt x="362" y="1216"/>
                    </a:cubicBezTo>
                    <a:lnTo>
                      <a:pt x="392" y="1226"/>
                    </a:lnTo>
                    <a:cubicBezTo>
                      <a:pt x="402" y="1196"/>
                      <a:pt x="402" y="1156"/>
                      <a:pt x="432" y="1126"/>
                    </a:cubicBezTo>
                    <a:cubicBezTo>
                      <a:pt x="434" y="1122"/>
                      <a:pt x="437" y="1120"/>
                      <a:pt x="441" y="1120"/>
                    </a:cubicBezTo>
                    <a:cubicBezTo>
                      <a:pt x="451" y="1120"/>
                      <a:pt x="464" y="1132"/>
                      <a:pt x="474" y="1132"/>
                    </a:cubicBezTo>
                    <a:cubicBezTo>
                      <a:pt x="477" y="1132"/>
                      <a:pt x="480" y="1130"/>
                      <a:pt x="482" y="1126"/>
                    </a:cubicBezTo>
                    <a:cubicBezTo>
                      <a:pt x="513" y="1096"/>
                      <a:pt x="492" y="955"/>
                      <a:pt x="492" y="925"/>
                    </a:cubicBezTo>
                    <a:cubicBezTo>
                      <a:pt x="482" y="795"/>
                      <a:pt x="482" y="725"/>
                      <a:pt x="553" y="604"/>
                    </a:cubicBezTo>
                    <a:cubicBezTo>
                      <a:pt x="596" y="534"/>
                      <a:pt x="643" y="498"/>
                      <a:pt x="692" y="498"/>
                    </a:cubicBezTo>
                    <a:cubicBezTo>
                      <a:pt x="734" y="498"/>
                      <a:pt x="778" y="524"/>
                      <a:pt x="823" y="574"/>
                    </a:cubicBezTo>
                    <a:cubicBezTo>
                      <a:pt x="841" y="530"/>
                      <a:pt x="891" y="397"/>
                      <a:pt x="944" y="397"/>
                    </a:cubicBezTo>
                    <a:cubicBezTo>
                      <a:pt x="951" y="397"/>
                      <a:pt x="957" y="399"/>
                      <a:pt x="964" y="404"/>
                    </a:cubicBezTo>
                    <a:cubicBezTo>
                      <a:pt x="1019" y="365"/>
                      <a:pt x="1055" y="265"/>
                      <a:pt x="1111" y="265"/>
                    </a:cubicBezTo>
                    <a:cubicBezTo>
                      <a:pt x="1127" y="265"/>
                      <a:pt x="1144" y="273"/>
                      <a:pt x="1165" y="293"/>
                    </a:cubicBezTo>
                    <a:cubicBezTo>
                      <a:pt x="1205" y="223"/>
                      <a:pt x="1315" y="83"/>
                      <a:pt x="1405" y="83"/>
                    </a:cubicBezTo>
                    <a:cubicBezTo>
                      <a:pt x="1475" y="93"/>
                      <a:pt x="1516" y="193"/>
                      <a:pt x="1536" y="283"/>
                    </a:cubicBezTo>
                    <a:cubicBezTo>
                      <a:pt x="1575" y="113"/>
                      <a:pt x="1480" y="0"/>
                      <a:pt x="13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4"/>
              <p:cNvSpPr/>
              <p:nvPr/>
            </p:nvSpPr>
            <p:spPr>
              <a:xfrm>
                <a:off x="1984004" y="4115196"/>
                <a:ext cx="99494" cy="134263"/>
              </a:xfrm>
              <a:custGeom>
                <a:avLst/>
                <a:gdLst/>
                <a:ahLst/>
                <a:cxnLst/>
                <a:rect l="l" t="t" r="r" b="b"/>
                <a:pathLst>
                  <a:path w="2481" h="3348" extrusionOk="0">
                    <a:moveTo>
                      <a:pt x="1197" y="0"/>
                    </a:moveTo>
                    <a:cubicBezTo>
                      <a:pt x="1129" y="0"/>
                      <a:pt x="1083" y="158"/>
                      <a:pt x="1046" y="273"/>
                    </a:cubicBezTo>
                    <a:lnTo>
                      <a:pt x="1076" y="364"/>
                    </a:lnTo>
                    <a:cubicBezTo>
                      <a:pt x="896" y="474"/>
                      <a:pt x="886" y="534"/>
                      <a:pt x="956" y="695"/>
                    </a:cubicBezTo>
                    <a:cubicBezTo>
                      <a:pt x="976" y="745"/>
                      <a:pt x="866" y="725"/>
                      <a:pt x="826" y="785"/>
                    </a:cubicBezTo>
                    <a:cubicBezTo>
                      <a:pt x="776" y="845"/>
                      <a:pt x="776" y="996"/>
                      <a:pt x="786" y="1076"/>
                    </a:cubicBezTo>
                    <a:cubicBezTo>
                      <a:pt x="485" y="1126"/>
                      <a:pt x="505" y="1407"/>
                      <a:pt x="575" y="1587"/>
                    </a:cubicBezTo>
                    <a:cubicBezTo>
                      <a:pt x="344" y="1688"/>
                      <a:pt x="625" y="2209"/>
                      <a:pt x="625" y="2410"/>
                    </a:cubicBezTo>
                    <a:cubicBezTo>
                      <a:pt x="224" y="2430"/>
                      <a:pt x="364" y="2691"/>
                      <a:pt x="364" y="2891"/>
                    </a:cubicBezTo>
                    <a:cubicBezTo>
                      <a:pt x="347" y="2889"/>
                      <a:pt x="330" y="2888"/>
                      <a:pt x="314" y="2888"/>
                    </a:cubicBezTo>
                    <a:cubicBezTo>
                      <a:pt x="0" y="2888"/>
                      <a:pt x="79" y="3253"/>
                      <a:pt x="394" y="3262"/>
                    </a:cubicBezTo>
                    <a:cubicBezTo>
                      <a:pt x="394" y="3262"/>
                      <a:pt x="1065" y="3348"/>
                      <a:pt x="1599" y="3348"/>
                    </a:cubicBezTo>
                    <a:cubicBezTo>
                      <a:pt x="1904" y="3348"/>
                      <a:pt x="2164" y="3320"/>
                      <a:pt x="2230" y="3232"/>
                    </a:cubicBezTo>
                    <a:cubicBezTo>
                      <a:pt x="2250" y="3212"/>
                      <a:pt x="2481" y="3112"/>
                      <a:pt x="2300" y="2841"/>
                    </a:cubicBezTo>
                    <a:cubicBezTo>
                      <a:pt x="2260" y="2771"/>
                      <a:pt x="2120" y="2801"/>
                      <a:pt x="2080" y="2721"/>
                    </a:cubicBezTo>
                    <a:cubicBezTo>
                      <a:pt x="2039" y="2620"/>
                      <a:pt x="1989" y="2530"/>
                      <a:pt x="1929" y="2460"/>
                    </a:cubicBezTo>
                    <a:cubicBezTo>
                      <a:pt x="1889" y="2410"/>
                      <a:pt x="1749" y="2420"/>
                      <a:pt x="1749" y="2360"/>
                    </a:cubicBezTo>
                    <a:cubicBezTo>
                      <a:pt x="1738" y="2320"/>
                      <a:pt x="1799" y="2229"/>
                      <a:pt x="1799" y="2189"/>
                    </a:cubicBezTo>
                    <a:cubicBezTo>
                      <a:pt x="1819" y="1908"/>
                      <a:pt x="1688" y="1958"/>
                      <a:pt x="1648" y="1868"/>
                    </a:cubicBezTo>
                    <a:cubicBezTo>
                      <a:pt x="1588" y="1768"/>
                      <a:pt x="1708" y="1768"/>
                      <a:pt x="1618" y="1507"/>
                    </a:cubicBezTo>
                    <a:cubicBezTo>
                      <a:pt x="1608" y="1467"/>
                      <a:pt x="1608" y="1357"/>
                      <a:pt x="1618" y="1236"/>
                    </a:cubicBezTo>
                    <a:cubicBezTo>
                      <a:pt x="1658" y="1016"/>
                      <a:pt x="1518" y="1026"/>
                      <a:pt x="1528" y="945"/>
                    </a:cubicBezTo>
                    <a:cubicBezTo>
                      <a:pt x="1548" y="835"/>
                      <a:pt x="1588" y="775"/>
                      <a:pt x="1458" y="655"/>
                    </a:cubicBezTo>
                    <a:lnTo>
                      <a:pt x="1458" y="655"/>
                    </a:lnTo>
                    <a:cubicBezTo>
                      <a:pt x="1463" y="655"/>
                      <a:pt x="1468" y="655"/>
                      <a:pt x="1473" y="655"/>
                    </a:cubicBezTo>
                    <a:cubicBezTo>
                      <a:pt x="1576" y="655"/>
                      <a:pt x="1449" y="552"/>
                      <a:pt x="1488" y="514"/>
                    </a:cubicBezTo>
                    <a:cubicBezTo>
                      <a:pt x="1461" y="451"/>
                      <a:pt x="1458" y="381"/>
                      <a:pt x="1386" y="381"/>
                    </a:cubicBezTo>
                    <a:cubicBezTo>
                      <a:pt x="1378" y="381"/>
                      <a:pt x="1368" y="382"/>
                      <a:pt x="1357" y="384"/>
                    </a:cubicBezTo>
                    <a:cubicBezTo>
                      <a:pt x="1397" y="344"/>
                      <a:pt x="1317" y="123"/>
                      <a:pt x="1287" y="83"/>
                    </a:cubicBezTo>
                    <a:cubicBezTo>
                      <a:pt x="1254" y="24"/>
                      <a:pt x="1224" y="0"/>
                      <a:pt x="1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4"/>
              <p:cNvSpPr/>
              <p:nvPr/>
            </p:nvSpPr>
            <p:spPr>
              <a:xfrm>
                <a:off x="2003815" y="4141023"/>
                <a:ext cx="20974" cy="37857"/>
              </a:xfrm>
              <a:custGeom>
                <a:avLst/>
                <a:gdLst/>
                <a:ahLst/>
                <a:cxnLst/>
                <a:rect l="l" t="t" r="r" b="b"/>
                <a:pathLst>
                  <a:path w="523" h="944" extrusionOk="0">
                    <a:moveTo>
                      <a:pt x="442" y="0"/>
                    </a:moveTo>
                    <a:lnTo>
                      <a:pt x="442" y="0"/>
                    </a:lnTo>
                    <a:cubicBezTo>
                      <a:pt x="452" y="21"/>
                      <a:pt x="452" y="41"/>
                      <a:pt x="462" y="51"/>
                    </a:cubicBezTo>
                    <a:cubicBezTo>
                      <a:pt x="482" y="101"/>
                      <a:pt x="372" y="81"/>
                      <a:pt x="332" y="141"/>
                    </a:cubicBezTo>
                    <a:cubicBezTo>
                      <a:pt x="282" y="201"/>
                      <a:pt x="282" y="352"/>
                      <a:pt x="292" y="432"/>
                    </a:cubicBezTo>
                    <a:cubicBezTo>
                      <a:pt x="1" y="482"/>
                      <a:pt x="11" y="763"/>
                      <a:pt x="81" y="943"/>
                    </a:cubicBezTo>
                    <a:cubicBezTo>
                      <a:pt x="71" y="853"/>
                      <a:pt x="41" y="713"/>
                      <a:pt x="151" y="673"/>
                    </a:cubicBezTo>
                    <a:lnTo>
                      <a:pt x="171" y="683"/>
                    </a:lnTo>
                    <a:cubicBezTo>
                      <a:pt x="171" y="662"/>
                      <a:pt x="151" y="612"/>
                      <a:pt x="181" y="592"/>
                    </a:cubicBezTo>
                    <a:cubicBezTo>
                      <a:pt x="191" y="586"/>
                      <a:pt x="205" y="583"/>
                      <a:pt x="220" y="583"/>
                    </a:cubicBezTo>
                    <a:cubicBezTo>
                      <a:pt x="249" y="583"/>
                      <a:pt x="285" y="592"/>
                      <a:pt x="312" y="592"/>
                    </a:cubicBezTo>
                    <a:cubicBezTo>
                      <a:pt x="312" y="576"/>
                      <a:pt x="333" y="468"/>
                      <a:pt x="369" y="468"/>
                    </a:cubicBezTo>
                    <a:cubicBezTo>
                      <a:pt x="376" y="468"/>
                      <a:pt x="384" y="472"/>
                      <a:pt x="392" y="482"/>
                    </a:cubicBezTo>
                    <a:cubicBezTo>
                      <a:pt x="392" y="455"/>
                      <a:pt x="400" y="306"/>
                      <a:pt x="460" y="306"/>
                    </a:cubicBezTo>
                    <a:cubicBezTo>
                      <a:pt x="467" y="306"/>
                      <a:pt x="474" y="307"/>
                      <a:pt x="482" y="311"/>
                    </a:cubicBezTo>
                    <a:cubicBezTo>
                      <a:pt x="482" y="281"/>
                      <a:pt x="472" y="241"/>
                      <a:pt x="482" y="221"/>
                    </a:cubicBezTo>
                    <a:cubicBezTo>
                      <a:pt x="482" y="201"/>
                      <a:pt x="512" y="191"/>
                      <a:pt x="512" y="181"/>
                    </a:cubicBezTo>
                    <a:cubicBezTo>
                      <a:pt x="522" y="151"/>
                      <a:pt x="512" y="81"/>
                      <a:pt x="502" y="61"/>
                    </a:cubicBezTo>
                    <a:cubicBezTo>
                      <a:pt x="492" y="41"/>
                      <a:pt x="472" y="21"/>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4"/>
              <p:cNvSpPr/>
              <p:nvPr/>
            </p:nvSpPr>
            <p:spPr>
              <a:xfrm>
                <a:off x="2006622" y="4178841"/>
                <a:ext cx="842" cy="842"/>
              </a:xfrm>
              <a:custGeom>
                <a:avLst/>
                <a:gdLst/>
                <a:ahLst/>
                <a:cxnLst/>
                <a:rect l="l" t="t" r="r" b="b"/>
                <a:pathLst>
                  <a:path w="21" h="21" extrusionOk="0">
                    <a:moveTo>
                      <a:pt x="11" y="0"/>
                    </a:moveTo>
                    <a:lnTo>
                      <a:pt x="1" y="10"/>
                    </a:lnTo>
                    <a:lnTo>
                      <a:pt x="21" y="20"/>
                    </a:lnTo>
                    <a:lnTo>
                      <a:pt x="21" y="20"/>
                    </a:lnTo>
                    <a:lnTo>
                      <a:pt x="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4"/>
              <p:cNvSpPr/>
              <p:nvPr/>
            </p:nvSpPr>
            <p:spPr>
              <a:xfrm>
                <a:off x="2024348" y="4115276"/>
                <a:ext cx="7660" cy="16522"/>
              </a:xfrm>
              <a:custGeom>
                <a:avLst/>
                <a:gdLst/>
                <a:ahLst/>
                <a:cxnLst/>
                <a:rect l="l" t="t" r="r" b="b"/>
                <a:pathLst>
                  <a:path w="191" h="412" extrusionOk="0">
                    <a:moveTo>
                      <a:pt x="191" y="1"/>
                    </a:moveTo>
                    <a:cubicBezTo>
                      <a:pt x="121" y="1"/>
                      <a:pt x="81" y="151"/>
                      <a:pt x="40" y="271"/>
                    </a:cubicBezTo>
                    <a:lnTo>
                      <a:pt x="70" y="362"/>
                    </a:lnTo>
                    <a:cubicBezTo>
                      <a:pt x="40" y="382"/>
                      <a:pt x="20" y="392"/>
                      <a:pt x="0" y="412"/>
                    </a:cubicBezTo>
                    <a:lnTo>
                      <a:pt x="10" y="412"/>
                    </a:lnTo>
                    <a:cubicBezTo>
                      <a:pt x="40" y="412"/>
                      <a:pt x="91" y="412"/>
                      <a:pt x="121" y="392"/>
                    </a:cubicBezTo>
                    <a:cubicBezTo>
                      <a:pt x="111" y="372"/>
                      <a:pt x="91" y="362"/>
                      <a:pt x="81" y="342"/>
                    </a:cubicBezTo>
                    <a:cubicBezTo>
                      <a:pt x="70" y="281"/>
                      <a:pt x="141" y="281"/>
                      <a:pt x="191" y="241"/>
                    </a:cubicBezTo>
                    <a:cubicBezTo>
                      <a:pt x="171" y="201"/>
                      <a:pt x="161" y="171"/>
                      <a:pt x="191" y="141"/>
                    </a:cubicBezTo>
                    <a:cubicBezTo>
                      <a:pt x="181" y="121"/>
                      <a:pt x="151" y="101"/>
                      <a:pt x="151" y="81"/>
                    </a:cubicBezTo>
                    <a:cubicBezTo>
                      <a:pt x="141" y="51"/>
                      <a:pt x="161" y="2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4"/>
              <p:cNvSpPr/>
              <p:nvPr/>
            </p:nvSpPr>
            <p:spPr>
              <a:xfrm>
                <a:off x="1471238" y="4158708"/>
                <a:ext cx="44233" cy="75433"/>
              </a:xfrm>
              <a:custGeom>
                <a:avLst/>
                <a:gdLst/>
                <a:ahLst/>
                <a:cxnLst/>
                <a:rect l="l" t="t" r="r" b="b"/>
                <a:pathLst>
                  <a:path w="1103" h="1881" extrusionOk="0">
                    <a:moveTo>
                      <a:pt x="261" y="1"/>
                    </a:moveTo>
                    <a:cubicBezTo>
                      <a:pt x="201" y="61"/>
                      <a:pt x="281" y="111"/>
                      <a:pt x="211" y="171"/>
                    </a:cubicBezTo>
                    <a:lnTo>
                      <a:pt x="171" y="252"/>
                    </a:lnTo>
                    <a:cubicBezTo>
                      <a:pt x="101" y="312"/>
                      <a:pt x="161" y="382"/>
                      <a:pt x="161" y="462"/>
                    </a:cubicBezTo>
                    <a:cubicBezTo>
                      <a:pt x="161" y="552"/>
                      <a:pt x="60" y="643"/>
                      <a:pt x="40" y="723"/>
                    </a:cubicBezTo>
                    <a:cubicBezTo>
                      <a:pt x="20" y="823"/>
                      <a:pt x="40" y="853"/>
                      <a:pt x="70" y="944"/>
                    </a:cubicBezTo>
                    <a:cubicBezTo>
                      <a:pt x="111" y="1054"/>
                      <a:pt x="81" y="1134"/>
                      <a:pt x="40" y="1235"/>
                    </a:cubicBezTo>
                    <a:cubicBezTo>
                      <a:pt x="0" y="1305"/>
                      <a:pt x="20" y="1345"/>
                      <a:pt x="40" y="1425"/>
                    </a:cubicBezTo>
                    <a:cubicBezTo>
                      <a:pt x="60" y="1525"/>
                      <a:pt x="81" y="1576"/>
                      <a:pt x="161" y="1666"/>
                    </a:cubicBezTo>
                    <a:cubicBezTo>
                      <a:pt x="271" y="1716"/>
                      <a:pt x="331" y="1746"/>
                      <a:pt x="422" y="1786"/>
                    </a:cubicBezTo>
                    <a:cubicBezTo>
                      <a:pt x="542" y="1836"/>
                      <a:pt x="702" y="1856"/>
                      <a:pt x="843" y="1877"/>
                    </a:cubicBezTo>
                    <a:cubicBezTo>
                      <a:pt x="867" y="1879"/>
                      <a:pt x="889" y="1881"/>
                      <a:pt x="910" y="1881"/>
                    </a:cubicBezTo>
                    <a:cubicBezTo>
                      <a:pt x="1037" y="1881"/>
                      <a:pt x="1102" y="1827"/>
                      <a:pt x="1094" y="1706"/>
                    </a:cubicBezTo>
                    <a:cubicBezTo>
                      <a:pt x="1084" y="1556"/>
                      <a:pt x="933" y="1415"/>
                      <a:pt x="853" y="1295"/>
                    </a:cubicBezTo>
                    <a:cubicBezTo>
                      <a:pt x="783" y="1194"/>
                      <a:pt x="793" y="1144"/>
                      <a:pt x="763" y="1044"/>
                    </a:cubicBezTo>
                    <a:cubicBezTo>
                      <a:pt x="732" y="944"/>
                      <a:pt x="632" y="934"/>
                      <a:pt x="582" y="843"/>
                    </a:cubicBezTo>
                    <a:cubicBezTo>
                      <a:pt x="542" y="763"/>
                      <a:pt x="542" y="713"/>
                      <a:pt x="472" y="643"/>
                    </a:cubicBezTo>
                    <a:cubicBezTo>
                      <a:pt x="422" y="593"/>
                      <a:pt x="482" y="573"/>
                      <a:pt x="472" y="522"/>
                    </a:cubicBezTo>
                    <a:cubicBezTo>
                      <a:pt x="452" y="482"/>
                      <a:pt x="472" y="452"/>
                      <a:pt x="442" y="422"/>
                    </a:cubicBezTo>
                    <a:cubicBezTo>
                      <a:pt x="432" y="402"/>
                      <a:pt x="391" y="392"/>
                      <a:pt x="371" y="372"/>
                    </a:cubicBezTo>
                    <a:cubicBezTo>
                      <a:pt x="351" y="342"/>
                      <a:pt x="351" y="322"/>
                      <a:pt x="341" y="282"/>
                    </a:cubicBezTo>
                    <a:cubicBezTo>
                      <a:pt x="331" y="242"/>
                      <a:pt x="331" y="171"/>
                      <a:pt x="321" y="121"/>
                    </a:cubicBezTo>
                    <a:cubicBezTo>
                      <a:pt x="311" y="71"/>
                      <a:pt x="271" y="41"/>
                      <a:pt x="2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4"/>
              <p:cNvSpPr/>
              <p:nvPr/>
            </p:nvSpPr>
            <p:spPr>
              <a:xfrm>
                <a:off x="1399613" y="4139018"/>
                <a:ext cx="60394" cy="97569"/>
              </a:xfrm>
              <a:custGeom>
                <a:avLst/>
                <a:gdLst/>
                <a:ahLst/>
                <a:cxnLst/>
                <a:rect l="l" t="t" r="r" b="b"/>
                <a:pathLst>
                  <a:path w="1506" h="2433" extrusionOk="0">
                    <a:moveTo>
                      <a:pt x="573" y="0"/>
                    </a:moveTo>
                    <a:cubicBezTo>
                      <a:pt x="512" y="61"/>
                      <a:pt x="502" y="121"/>
                      <a:pt x="472" y="191"/>
                    </a:cubicBezTo>
                    <a:cubicBezTo>
                      <a:pt x="442" y="251"/>
                      <a:pt x="392" y="331"/>
                      <a:pt x="382" y="412"/>
                    </a:cubicBezTo>
                    <a:cubicBezTo>
                      <a:pt x="372" y="502"/>
                      <a:pt x="382" y="552"/>
                      <a:pt x="352" y="642"/>
                    </a:cubicBezTo>
                    <a:cubicBezTo>
                      <a:pt x="332" y="723"/>
                      <a:pt x="282" y="803"/>
                      <a:pt x="252" y="873"/>
                    </a:cubicBezTo>
                    <a:cubicBezTo>
                      <a:pt x="222" y="973"/>
                      <a:pt x="302" y="1084"/>
                      <a:pt x="252" y="1184"/>
                    </a:cubicBezTo>
                    <a:cubicBezTo>
                      <a:pt x="242" y="1204"/>
                      <a:pt x="191" y="1224"/>
                      <a:pt x="181" y="1254"/>
                    </a:cubicBezTo>
                    <a:cubicBezTo>
                      <a:pt x="161" y="1314"/>
                      <a:pt x="211" y="1364"/>
                      <a:pt x="222" y="1415"/>
                    </a:cubicBezTo>
                    <a:cubicBezTo>
                      <a:pt x="232" y="1495"/>
                      <a:pt x="322" y="1786"/>
                      <a:pt x="211" y="1786"/>
                    </a:cubicBezTo>
                    <a:cubicBezTo>
                      <a:pt x="191" y="1856"/>
                      <a:pt x="211" y="1946"/>
                      <a:pt x="171" y="2016"/>
                    </a:cubicBezTo>
                    <a:cubicBezTo>
                      <a:pt x="156" y="2011"/>
                      <a:pt x="139" y="2011"/>
                      <a:pt x="121" y="2011"/>
                    </a:cubicBezTo>
                    <a:cubicBezTo>
                      <a:pt x="104" y="2011"/>
                      <a:pt x="86" y="2011"/>
                      <a:pt x="71" y="2006"/>
                    </a:cubicBezTo>
                    <a:lnTo>
                      <a:pt x="71" y="2006"/>
                    </a:lnTo>
                    <a:cubicBezTo>
                      <a:pt x="1" y="2077"/>
                      <a:pt x="91" y="2217"/>
                      <a:pt x="151" y="2277"/>
                    </a:cubicBezTo>
                    <a:cubicBezTo>
                      <a:pt x="201" y="2297"/>
                      <a:pt x="292" y="2357"/>
                      <a:pt x="382" y="2368"/>
                    </a:cubicBezTo>
                    <a:cubicBezTo>
                      <a:pt x="492" y="2388"/>
                      <a:pt x="623" y="2388"/>
                      <a:pt x="733" y="2398"/>
                    </a:cubicBezTo>
                    <a:cubicBezTo>
                      <a:pt x="833" y="2407"/>
                      <a:pt x="989" y="2432"/>
                      <a:pt x="1133" y="2432"/>
                    </a:cubicBezTo>
                    <a:cubicBezTo>
                      <a:pt x="1307" y="2432"/>
                      <a:pt x="1463" y="2395"/>
                      <a:pt x="1485" y="2247"/>
                    </a:cubicBezTo>
                    <a:cubicBezTo>
                      <a:pt x="1505" y="2127"/>
                      <a:pt x="1465" y="1956"/>
                      <a:pt x="1395" y="1846"/>
                    </a:cubicBezTo>
                    <a:cubicBezTo>
                      <a:pt x="1345" y="1776"/>
                      <a:pt x="1174" y="1615"/>
                      <a:pt x="1154" y="1535"/>
                    </a:cubicBezTo>
                    <a:cubicBezTo>
                      <a:pt x="1134" y="1475"/>
                      <a:pt x="1204" y="1425"/>
                      <a:pt x="1184" y="1364"/>
                    </a:cubicBezTo>
                    <a:lnTo>
                      <a:pt x="1134" y="1314"/>
                    </a:lnTo>
                    <a:cubicBezTo>
                      <a:pt x="1084" y="1254"/>
                      <a:pt x="994" y="1204"/>
                      <a:pt x="964" y="1134"/>
                    </a:cubicBezTo>
                    <a:cubicBezTo>
                      <a:pt x="914" y="1033"/>
                      <a:pt x="1004" y="1064"/>
                      <a:pt x="1024" y="963"/>
                    </a:cubicBezTo>
                    <a:cubicBezTo>
                      <a:pt x="1034" y="933"/>
                      <a:pt x="984" y="873"/>
                      <a:pt x="984" y="833"/>
                    </a:cubicBezTo>
                    <a:cubicBezTo>
                      <a:pt x="974" y="813"/>
                      <a:pt x="1004" y="793"/>
                      <a:pt x="984" y="753"/>
                    </a:cubicBezTo>
                    <a:cubicBezTo>
                      <a:pt x="964" y="682"/>
                      <a:pt x="914" y="662"/>
                      <a:pt x="904" y="592"/>
                    </a:cubicBezTo>
                    <a:cubicBezTo>
                      <a:pt x="904" y="512"/>
                      <a:pt x="954" y="512"/>
                      <a:pt x="853" y="452"/>
                    </a:cubicBezTo>
                    <a:cubicBezTo>
                      <a:pt x="813" y="422"/>
                      <a:pt x="763" y="432"/>
                      <a:pt x="733" y="392"/>
                    </a:cubicBezTo>
                    <a:cubicBezTo>
                      <a:pt x="693" y="341"/>
                      <a:pt x="753" y="261"/>
                      <a:pt x="643" y="231"/>
                    </a:cubicBezTo>
                    <a:cubicBezTo>
                      <a:pt x="663" y="131"/>
                      <a:pt x="703" y="71"/>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4"/>
              <p:cNvSpPr/>
              <p:nvPr/>
            </p:nvSpPr>
            <p:spPr>
              <a:xfrm>
                <a:off x="1618459" y="4185498"/>
                <a:ext cx="222489" cy="84656"/>
              </a:xfrm>
              <a:custGeom>
                <a:avLst/>
                <a:gdLst/>
                <a:ahLst/>
                <a:cxnLst/>
                <a:rect l="l" t="t" r="r" b="b"/>
                <a:pathLst>
                  <a:path w="5548" h="2111" extrusionOk="0">
                    <a:moveTo>
                      <a:pt x="2379" y="1"/>
                    </a:moveTo>
                    <a:cubicBezTo>
                      <a:pt x="2247" y="1"/>
                      <a:pt x="2147" y="156"/>
                      <a:pt x="2147" y="316"/>
                    </a:cubicBezTo>
                    <a:cubicBezTo>
                      <a:pt x="2047" y="225"/>
                      <a:pt x="1951" y="171"/>
                      <a:pt x="1870" y="171"/>
                    </a:cubicBezTo>
                    <a:cubicBezTo>
                      <a:pt x="1771" y="171"/>
                      <a:pt x="1694" y="250"/>
                      <a:pt x="1655" y="436"/>
                    </a:cubicBezTo>
                    <a:cubicBezTo>
                      <a:pt x="1655" y="429"/>
                      <a:pt x="1641" y="424"/>
                      <a:pt x="1618" y="424"/>
                    </a:cubicBezTo>
                    <a:cubicBezTo>
                      <a:pt x="1521" y="424"/>
                      <a:pt x="1266" y="505"/>
                      <a:pt x="1314" y="757"/>
                    </a:cubicBezTo>
                    <a:cubicBezTo>
                      <a:pt x="1268" y="746"/>
                      <a:pt x="1229" y="741"/>
                      <a:pt x="1194" y="741"/>
                    </a:cubicBezTo>
                    <a:cubicBezTo>
                      <a:pt x="1101" y="741"/>
                      <a:pt x="1038" y="776"/>
                      <a:pt x="943" y="827"/>
                    </a:cubicBezTo>
                    <a:cubicBezTo>
                      <a:pt x="930" y="831"/>
                      <a:pt x="919" y="832"/>
                      <a:pt x="909" y="832"/>
                    </a:cubicBezTo>
                    <a:cubicBezTo>
                      <a:pt x="884" y="832"/>
                      <a:pt x="865" y="824"/>
                      <a:pt x="844" y="824"/>
                    </a:cubicBezTo>
                    <a:cubicBezTo>
                      <a:pt x="827" y="824"/>
                      <a:pt x="808" y="829"/>
                      <a:pt x="783" y="847"/>
                    </a:cubicBezTo>
                    <a:cubicBezTo>
                      <a:pt x="733" y="878"/>
                      <a:pt x="743" y="1008"/>
                      <a:pt x="662" y="1058"/>
                    </a:cubicBezTo>
                    <a:cubicBezTo>
                      <a:pt x="636" y="1025"/>
                      <a:pt x="607" y="1013"/>
                      <a:pt x="580" y="1013"/>
                    </a:cubicBezTo>
                    <a:cubicBezTo>
                      <a:pt x="515" y="1013"/>
                      <a:pt x="456" y="1083"/>
                      <a:pt x="442" y="1118"/>
                    </a:cubicBezTo>
                    <a:cubicBezTo>
                      <a:pt x="383" y="1087"/>
                      <a:pt x="321" y="1071"/>
                      <a:pt x="262" y="1071"/>
                    </a:cubicBezTo>
                    <a:cubicBezTo>
                      <a:pt x="171" y="1071"/>
                      <a:pt x="89" y="1109"/>
                      <a:pt x="41" y="1188"/>
                    </a:cubicBezTo>
                    <a:cubicBezTo>
                      <a:pt x="0" y="1269"/>
                      <a:pt x="31" y="1289"/>
                      <a:pt x="71" y="1379"/>
                    </a:cubicBezTo>
                    <a:cubicBezTo>
                      <a:pt x="191" y="1600"/>
                      <a:pt x="462" y="1800"/>
                      <a:pt x="652" y="1891"/>
                    </a:cubicBezTo>
                    <a:cubicBezTo>
                      <a:pt x="942" y="2018"/>
                      <a:pt x="1413" y="2110"/>
                      <a:pt x="1776" y="2110"/>
                    </a:cubicBezTo>
                    <a:cubicBezTo>
                      <a:pt x="1840" y="2110"/>
                      <a:pt x="1901" y="2107"/>
                      <a:pt x="1956" y="2101"/>
                    </a:cubicBezTo>
                    <a:cubicBezTo>
                      <a:pt x="2348" y="2051"/>
                      <a:pt x="2719" y="1901"/>
                      <a:pt x="3120" y="1861"/>
                    </a:cubicBezTo>
                    <a:cubicBezTo>
                      <a:pt x="3410" y="1823"/>
                      <a:pt x="3689" y="1803"/>
                      <a:pt x="3974" y="1803"/>
                    </a:cubicBezTo>
                    <a:cubicBezTo>
                      <a:pt x="4073" y="1803"/>
                      <a:pt x="4172" y="1805"/>
                      <a:pt x="4273" y="1810"/>
                    </a:cubicBezTo>
                    <a:cubicBezTo>
                      <a:pt x="4306" y="1811"/>
                      <a:pt x="4342" y="1812"/>
                      <a:pt x="4383" y="1812"/>
                    </a:cubicBezTo>
                    <a:cubicBezTo>
                      <a:pt x="4748" y="1812"/>
                      <a:pt x="5407" y="1755"/>
                      <a:pt x="5497" y="1349"/>
                    </a:cubicBezTo>
                    <a:cubicBezTo>
                      <a:pt x="5547" y="1158"/>
                      <a:pt x="5447" y="1219"/>
                      <a:pt x="5347" y="1098"/>
                    </a:cubicBezTo>
                    <a:cubicBezTo>
                      <a:pt x="5246" y="988"/>
                      <a:pt x="5256" y="737"/>
                      <a:pt x="5116" y="697"/>
                    </a:cubicBezTo>
                    <a:cubicBezTo>
                      <a:pt x="5107" y="694"/>
                      <a:pt x="5097" y="692"/>
                      <a:pt x="5087" y="692"/>
                    </a:cubicBezTo>
                    <a:cubicBezTo>
                      <a:pt x="5034" y="692"/>
                      <a:pt x="4976" y="733"/>
                      <a:pt x="4925" y="767"/>
                    </a:cubicBezTo>
                    <a:cubicBezTo>
                      <a:pt x="4915" y="737"/>
                      <a:pt x="4905" y="687"/>
                      <a:pt x="4915" y="657"/>
                    </a:cubicBezTo>
                    <a:lnTo>
                      <a:pt x="4845" y="657"/>
                    </a:lnTo>
                    <a:cubicBezTo>
                      <a:pt x="4875" y="557"/>
                      <a:pt x="4855" y="547"/>
                      <a:pt x="4805" y="476"/>
                    </a:cubicBezTo>
                    <a:lnTo>
                      <a:pt x="4765" y="516"/>
                    </a:lnTo>
                    <a:cubicBezTo>
                      <a:pt x="4727" y="462"/>
                      <a:pt x="4690" y="440"/>
                      <a:pt x="4657" y="440"/>
                    </a:cubicBezTo>
                    <a:cubicBezTo>
                      <a:pt x="4567" y="440"/>
                      <a:pt x="4501" y="597"/>
                      <a:pt x="4494" y="707"/>
                    </a:cubicBezTo>
                    <a:cubicBezTo>
                      <a:pt x="4414" y="677"/>
                      <a:pt x="4354" y="607"/>
                      <a:pt x="4304" y="536"/>
                    </a:cubicBezTo>
                    <a:lnTo>
                      <a:pt x="4304" y="536"/>
                    </a:lnTo>
                    <a:cubicBezTo>
                      <a:pt x="4307" y="548"/>
                      <a:pt x="4311" y="558"/>
                      <a:pt x="4315" y="567"/>
                    </a:cubicBezTo>
                    <a:lnTo>
                      <a:pt x="4315" y="567"/>
                    </a:lnTo>
                    <a:cubicBezTo>
                      <a:pt x="4283" y="505"/>
                      <a:pt x="4232" y="481"/>
                      <a:pt x="4174" y="481"/>
                    </a:cubicBezTo>
                    <a:cubicBezTo>
                      <a:pt x="4086" y="481"/>
                      <a:pt x="3984" y="536"/>
                      <a:pt x="3912" y="597"/>
                    </a:cubicBezTo>
                    <a:cubicBezTo>
                      <a:pt x="3909" y="504"/>
                      <a:pt x="3863" y="471"/>
                      <a:pt x="3803" y="471"/>
                    </a:cubicBezTo>
                    <a:cubicBezTo>
                      <a:pt x="3700" y="471"/>
                      <a:pt x="3556" y="571"/>
                      <a:pt x="3511" y="647"/>
                    </a:cubicBezTo>
                    <a:cubicBezTo>
                      <a:pt x="3495" y="549"/>
                      <a:pt x="3419" y="498"/>
                      <a:pt x="3338" y="498"/>
                    </a:cubicBezTo>
                    <a:cubicBezTo>
                      <a:pt x="3319" y="498"/>
                      <a:pt x="3299" y="501"/>
                      <a:pt x="3280" y="506"/>
                    </a:cubicBezTo>
                    <a:cubicBezTo>
                      <a:pt x="3369" y="360"/>
                      <a:pt x="3221" y="299"/>
                      <a:pt x="3062" y="299"/>
                    </a:cubicBezTo>
                    <a:cubicBezTo>
                      <a:pt x="2970" y="299"/>
                      <a:pt x="2874" y="319"/>
                      <a:pt x="2819" y="356"/>
                    </a:cubicBezTo>
                    <a:cubicBezTo>
                      <a:pt x="2827" y="248"/>
                      <a:pt x="2713" y="45"/>
                      <a:pt x="2605" y="45"/>
                    </a:cubicBezTo>
                    <a:cubicBezTo>
                      <a:pt x="2582" y="45"/>
                      <a:pt x="2559" y="54"/>
                      <a:pt x="2538" y="75"/>
                    </a:cubicBezTo>
                    <a:cubicBezTo>
                      <a:pt x="2483" y="23"/>
                      <a:pt x="2429" y="1"/>
                      <a:pt x="23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4"/>
              <p:cNvSpPr/>
              <p:nvPr/>
            </p:nvSpPr>
            <p:spPr>
              <a:xfrm>
                <a:off x="1439436" y="4198531"/>
                <a:ext cx="71262" cy="43632"/>
              </a:xfrm>
              <a:custGeom>
                <a:avLst/>
                <a:gdLst/>
                <a:ahLst/>
                <a:cxnLst/>
                <a:rect l="l" t="t" r="r" b="b"/>
                <a:pathLst>
                  <a:path w="1777" h="1088" extrusionOk="0">
                    <a:moveTo>
                      <a:pt x="853" y="1"/>
                    </a:moveTo>
                    <a:cubicBezTo>
                      <a:pt x="753" y="1"/>
                      <a:pt x="633" y="171"/>
                      <a:pt x="583" y="232"/>
                    </a:cubicBezTo>
                    <a:cubicBezTo>
                      <a:pt x="522" y="302"/>
                      <a:pt x="472" y="382"/>
                      <a:pt x="402" y="422"/>
                    </a:cubicBezTo>
                    <a:cubicBezTo>
                      <a:pt x="392" y="402"/>
                      <a:pt x="372" y="382"/>
                      <a:pt x="372" y="362"/>
                    </a:cubicBezTo>
                    <a:cubicBezTo>
                      <a:pt x="302" y="402"/>
                      <a:pt x="222" y="452"/>
                      <a:pt x="181" y="512"/>
                    </a:cubicBezTo>
                    <a:cubicBezTo>
                      <a:pt x="171" y="502"/>
                      <a:pt x="161" y="492"/>
                      <a:pt x="151" y="472"/>
                    </a:cubicBezTo>
                    <a:cubicBezTo>
                      <a:pt x="81" y="532"/>
                      <a:pt x="1" y="603"/>
                      <a:pt x="1" y="713"/>
                    </a:cubicBezTo>
                    <a:cubicBezTo>
                      <a:pt x="11" y="753"/>
                      <a:pt x="51" y="884"/>
                      <a:pt x="81" y="984"/>
                    </a:cubicBezTo>
                    <a:cubicBezTo>
                      <a:pt x="129" y="991"/>
                      <a:pt x="176" y="993"/>
                      <a:pt x="223" y="993"/>
                    </a:cubicBezTo>
                    <a:cubicBezTo>
                      <a:pt x="273" y="993"/>
                      <a:pt x="324" y="991"/>
                      <a:pt x="375" y="991"/>
                    </a:cubicBezTo>
                    <a:cubicBezTo>
                      <a:pt x="404" y="991"/>
                      <a:pt x="433" y="992"/>
                      <a:pt x="462" y="994"/>
                    </a:cubicBezTo>
                    <a:cubicBezTo>
                      <a:pt x="621" y="1003"/>
                      <a:pt x="754" y="1065"/>
                      <a:pt x="918" y="1065"/>
                    </a:cubicBezTo>
                    <a:cubicBezTo>
                      <a:pt x="930" y="1065"/>
                      <a:pt x="942" y="1065"/>
                      <a:pt x="954" y="1064"/>
                    </a:cubicBezTo>
                    <a:cubicBezTo>
                      <a:pt x="1104" y="1064"/>
                      <a:pt x="1255" y="1064"/>
                      <a:pt x="1415" y="1074"/>
                    </a:cubicBezTo>
                    <a:cubicBezTo>
                      <a:pt x="1461" y="1074"/>
                      <a:pt x="1536" y="1087"/>
                      <a:pt x="1606" y="1087"/>
                    </a:cubicBezTo>
                    <a:cubicBezTo>
                      <a:pt x="1658" y="1087"/>
                      <a:pt x="1706" y="1080"/>
                      <a:pt x="1736" y="1054"/>
                    </a:cubicBezTo>
                    <a:cubicBezTo>
                      <a:pt x="1776" y="1024"/>
                      <a:pt x="1776" y="994"/>
                      <a:pt x="1776" y="954"/>
                    </a:cubicBezTo>
                    <a:cubicBezTo>
                      <a:pt x="1776" y="894"/>
                      <a:pt x="1756" y="823"/>
                      <a:pt x="1736" y="763"/>
                    </a:cubicBezTo>
                    <a:cubicBezTo>
                      <a:pt x="1712" y="706"/>
                      <a:pt x="1588" y="470"/>
                      <a:pt x="1499" y="470"/>
                    </a:cubicBezTo>
                    <a:cubicBezTo>
                      <a:pt x="1481" y="470"/>
                      <a:pt x="1464" y="480"/>
                      <a:pt x="1450" y="503"/>
                    </a:cubicBezTo>
                    <a:lnTo>
                      <a:pt x="1450" y="503"/>
                    </a:lnTo>
                    <a:cubicBezTo>
                      <a:pt x="1496" y="403"/>
                      <a:pt x="1173" y="412"/>
                      <a:pt x="1114" y="392"/>
                    </a:cubicBezTo>
                    <a:cubicBezTo>
                      <a:pt x="1136" y="348"/>
                      <a:pt x="1105" y="299"/>
                      <a:pt x="1071" y="299"/>
                    </a:cubicBezTo>
                    <a:cubicBezTo>
                      <a:pt x="1061" y="299"/>
                      <a:pt x="1052" y="302"/>
                      <a:pt x="1044" y="310"/>
                    </a:cubicBezTo>
                    <a:lnTo>
                      <a:pt x="1044" y="310"/>
                    </a:lnTo>
                    <a:cubicBezTo>
                      <a:pt x="1110" y="214"/>
                      <a:pt x="940" y="10"/>
                      <a:pt x="8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4"/>
              <p:cNvSpPr/>
              <p:nvPr/>
            </p:nvSpPr>
            <p:spPr>
              <a:xfrm>
                <a:off x="1307495" y="4187583"/>
                <a:ext cx="87744" cy="42709"/>
              </a:xfrm>
              <a:custGeom>
                <a:avLst/>
                <a:gdLst/>
                <a:ahLst/>
                <a:cxnLst/>
                <a:rect l="l" t="t" r="r" b="b"/>
                <a:pathLst>
                  <a:path w="2188" h="1065" extrusionOk="0">
                    <a:moveTo>
                      <a:pt x="979" y="1"/>
                    </a:moveTo>
                    <a:cubicBezTo>
                      <a:pt x="883" y="1"/>
                      <a:pt x="768" y="197"/>
                      <a:pt x="723" y="364"/>
                    </a:cubicBezTo>
                    <a:cubicBezTo>
                      <a:pt x="663" y="344"/>
                      <a:pt x="583" y="284"/>
                      <a:pt x="532" y="234"/>
                    </a:cubicBezTo>
                    <a:cubicBezTo>
                      <a:pt x="502" y="274"/>
                      <a:pt x="482" y="314"/>
                      <a:pt x="442" y="344"/>
                    </a:cubicBezTo>
                    <a:cubicBezTo>
                      <a:pt x="442" y="304"/>
                      <a:pt x="412" y="284"/>
                      <a:pt x="402" y="254"/>
                    </a:cubicBezTo>
                    <a:cubicBezTo>
                      <a:pt x="352" y="274"/>
                      <a:pt x="292" y="294"/>
                      <a:pt x="232" y="294"/>
                    </a:cubicBezTo>
                    <a:cubicBezTo>
                      <a:pt x="229" y="295"/>
                      <a:pt x="226" y="295"/>
                      <a:pt x="224" y="295"/>
                    </a:cubicBezTo>
                    <a:cubicBezTo>
                      <a:pt x="205" y="295"/>
                      <a:pt x="199" y="269"/>
                      <a:pt x="173" y="269"/>
                    </a:cubicBezTo>
                    <a:cubicBezTo>
                      <a:pt x="167" y="269"/>
                      <a:pt x="160" y="270"/>
                      <a:pt x="151" y="274"/>
                    </a:cubicBezTo>
                    <a:cubicBezTo>
                      <a:pt x="51" y="314"/>
                      <a:pt x="1" y="474"/>
                      <a:pt x="51" y="575"/>
                    </a:cubicBezTo>
                    <a:cubicBezTo>
                      <a:pt x="71" y="605"/>
                      <a:pt x="51" y="675"/>
                      <a:pt x="81" y="735"/>
                    </a:cubicBezTo>
                    <a:cubicBezTo>
                      <a:pt x="141" y="846"/>
                      <a:pt x="272" y="846"/>
                      <a:pt x="362" y="866"/>
                    </a:cubicBezTo>
                    <a:cubicBezTo>
                      <a:pt x="700" y="948"/>
                      <a:pt x="1071" y="1064"/>
                      <a:pt x="1427" y="1064"/>
                    </a:cubicBezTo>
                    <a:cubicBezTo>
                      <a:pt x="1504" y="1064"/>
                      <a:pt x="1581" y="1059"/>
                      <a:pt x="1656" y="1046"/>
                    </a:cubicBezTo>
                    <a:cubicBezTo>
                      <a:pt x="1947" y="996"/>
                      <a:pt x="2187" y="755"/>
                      <a:pt x="1856" y="535"/>
                    </a:cubicBezTo>
                    <a:cubicBezTo>
                      <a:pt x="1806" y="505"/>
                      <a:pt x="1696" y="464"/>
                      <a:pt x="1646" y="444"/>
                    </a:cubicBezTo>
                    <a:cubicBezTo>
                      <a:pt x="1606" y="434"/>
                      <a:pt x="1536" y="414"/>
                      <a:pt x="1485" y="384"/>
                    </a:cubicBezTo>
                    <a:cubicBezTo>
                      <a:pt x="1525" y="240"/>
                      <a:pt x="1398" y="207"/>
                      <a:pt x="1274" y="207"/>
                    </a:cubicBezTo>
                    <a:cubicBezTo>
                      <a:pt x="1208" y="207"/>
                      <a:pt x="1143" y="217"/>
                      <a:pt x="1104" y="224"/>
                    </a:cubicBezTo>
                    <a:cubicBezTo>
                      <a:pt x="1079" y="62"/>
                      <a:pt x="1032" y="1"/>
                      <a:pt x="9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4"/>
              <p:cNvSpPr/>
              <p:nvPr/>
            </p:nvSpPr>
            <p:spPr>
              <a:xfrm>
                <a:off x="1330033" y="4187703"/>
                <a:ext cx="347007" cy="94963"/>
              </a:xfrm>
              <a:custGeom>
                <a:avLst/>
                <a:gdLst/>
                <a:ahLst/>
                <a:cxnLst/>
                <a:rect l="l" t="t" r="r" b="b"/>
                <a:pathLst>
                  <a:path w="8653" h="2368" extrusionOk="0">
                    <a:moveTo>
                      <a:pt x="6049" y="0"/>
                    </a:moveTo>
                    <a:cubicBezTo>
                      <a:pt x="5858" y="90"/>
                      <a:pt x="5598" y="60"/>
                      <a:pt x="5598" y="341"/>
                    </a:cubicBezTo>
                    <a:cubicBezTo>
                      <a:pt x="5578" y="331"/>
                      <a:pt x="5567" y="301"/>
                      <a:pt x="5547" y="291"/>
                    </a:cubicBezTo>
                    <a:cubicBezTo>
                      <a:pt x="5267" y="421"/>
                      <a:pt x="5156" y="502"/>
                      <a:pt x="5126" y="843"/>
                    </a:cubicBezTo>
                    <a:cubicBezTo>
                      <a:pt x="5060" y="722"/>
                      <a:pt x="4954" y="667"/>
                      <a:pt x="4856" y="667"/>
                    </a:cubicBezTo>
                    <a:cubicBezTo>
                      <a:pt x="4716" y="667"/>
                      <a:pt x="4591" y="779"/>
                      <a:pt x="4615" y="973"/>
                    </a:cubicBezTo>
                    <a:cubicBezTo>
                      <a:pt x="4585" y="943"/>
                      <a:pt x="4554" y="913"/>
                      <a:pt x="4534" y="883"/>
                    </a:cubicBezTo>
                    <a:cubicBezTo>
                      <a:pt x="4534" y="953"/>
                      <a:pt x="4484" y="1023"/>
                      <a:pt x="4504" y="1123"/>
                    </a:cubicBezTo>
                    <a:cubicBezTo>
                      <a:pt x="4392" y="1080"/>
                      <a:pt x="4223" y="990"/>
                      <a:pt x="4098" y="990"/>
                    </a:cubicBezTo>
                    <a:cubicBezTo>
                      <a:pt x="4021" y="990"/>
                      <a:pt x="3962" y="1024"/>
                      <a:pt x="3943" y="1123"/>
                    </a:cubicBezTo>
                    <a:cubicBezTo>
                      <a:pt x="3863" y="1038"/>
                      <a:pt x="3710" y="953"/>
                      <a:pt x="3596" y="953"/>
                    </a:cubicBezTo>
                    <a:cubicBezTo>
                      <a:pt x="3521" y="953"/>
                      <a:pt x="3463" y="989"/>
                      <a:pt x="3451" y="1083"/>
                    </a:cubicBezTo>
                    <a:cubicBezTo>
                      <a:pt x="3421" y="973"/>
                      <a:pt x="3381" y="873"/>
                      <a:pt x="3341" y="782"/>
                    </a:cubicBezTo>
                    <a:cubicBezTo>
                      <a:pt x="3180" y="792"/>
                      <a:pt x="3030" y="873"/>
                      <a:pt x="2909" y="983"/>
                    </a:cubicBezTo>
                    <a:cubicBezTo>
                      <a:pt x="2899" y="923"/>
                      <a:pt x="2859" y="893"/>
                      <a:pt x="2849" y="833"/>
                    </a:cubicBezTo>
                    <a:cubicBezTo>
                      <a:pt x="2830" y="839"/>
                      <a:pt x="2811" y="842"/>
                      <a:pt x="2792" y="842"/>
                    </a:cubicBezTo>
                    <a:cubicBezTo>
                      <a:pt x="2706" y="842"/>
                      <a:pt x="2619" y="785"/>
                      <a:pt x="2546" y="785"/>
                    </a:cubicBezTo>
                    <a:cubicBezTo>
                      <a:pt x="2490" y="785"/>
                      <a:pt x="2442" y="818"/>
                      <a:pt x="2408" y="933"/>
                    </a:cubicBezTo>
                    <a:cubicBezTo>
                      <a:pt x="2324" y="789"/>
                      <a:pt x="2180" y="731"/>
                      <a:pt x="2036" y="731"/>
                    </a:cubicBezTo>
                    <a:cubicBezTo>
                      <a:pt x="1939" y="731"/>
                      <a:pt x="1843" y="758"/>
                      <a:pt x="1766" y="802"/>
                    </a:cubicBezTo>
                    <a:cubicBezTo>
                      <a:pt x="1736" y="722"/>
                      <a:pt x="1666" y="672"/>
                      <a:pt x="1636" y="592"/>
                    </a:cubicBezTo>
                    <a:cubicBezTo>
                      <a:pt x="1515" y="602"/>
                      <a:pt x="1445" y="592"/>
                      <a:pt x="1355" y="682"/>
                    </a:cubicBezTo>
                    <a:lnTo>
                      <a:pt x="1274" y="602"/>
                    </a:lnTo>
                    <a:cubicBezTo>
                      <a:pt x="1254" y="612"/>
                      <a:pt x="1234" y="632"/>
                      <a:pt x="1224" y="652"/>
                    </a:cubicBezTo>
                    <a:cubicBezTo>
                      <a:pt x="1194" y="602"/>
                      <a:pt x="1124" y="552"/>
                      <a:pt x="1094" y="512"/>
                    </a:cubicBezTo>
                    <a:cubicBezTo>
                      <a:pt x="1064" y="542"/>
                      <a:pt x="984" y="582"/>
                      <a:pt x="953" y="612"/>
                    </a:cubicBezTo>
                    <a:cubicBezTo>
                      <a:pt x="833" y="431"/>
                      <a:pt x="763" y="351"/>
                      <a:pt x="552" y="351"/>
                    </a:cubicBezTo>
                    <a:cubicBezTo>
                      <a:pt x="492" y="391"/>
                      <a:pt x="452" y="401"/>
                      <a:pt x="402" y="431"/>
                    </a:cubicBezTo>
                    <a:cubicBezTo>
                      <a:pt x="392" y="431"/>
                      <a:pt x="362" y="371"/>
                      <a:pt x="352" y="361"/>
                    </a:cubicBezTo>
                    <a:cubicBezTo>
                      <a:pt x="332" y="411"/>
                      <a:pt x="291" y="461"/>
                      <a:pt x="281" y="512"/>
                    </a:cubicBezTo>
                    <a:cubicBezTo>
                      <a:pt x="221" y="451"/>
                      <a:pt x="151" y="451"/>
                      <a:pt x="111" y="411"/>
                    </a:cubicBezTo>
                    <a:cubicBezTo>
                      <a:pt x="31" y="542"/>
                      <a:pt x="1" y="702"/>
                      <a:pt x="21" y="863"/>
                    </a:cubicBezTo>
                    <a:cubicBezTo>
                      <a:pt x="41" y="1224"/>
                      <a:pt x="1" y="1685"/>
                      <a:pt x="322" y="2006"/>
                    </a:cubicBezTo>
                    <a:cubicBezTo>
                      <a:pt x="582" y="2247"/>
                      <a:pt x="1102" y="2368"/>
                      <a:pt x="1445" y="2368"/>
                    </a:cubicBezTo>
                    <a:cubicBezTo>
                      <a:pt x="1459" y="2368"/>
                      <a:pt x="1472" y="2368"/>
                      <a:pt x="1485" y="2367"/>
                    </a:cubicBezTo>
                    <a:cubicBezTo>
                      <a:pt x="1866" y="2347"/>
                      <a:pt x="2247" y="2277"/>
                      <a:pt x="2639" y="2277"/>
                    </a:cubicBezTo>
                    <a:cubicBezTo>
                      <a:pt x="3086" y="2277"/>
                      <a:pt x="3539" y="2324"/>
                      <a:pt x="3990" y="2324"/>
                    </a:cubicBezTo>
                    <a:cubicBezTo>
                      <a:pt x="4165" y="2324"/>
                      <a:pt x="4340" y="2317"/>
                      <a:pt x="4514" y="2297"/>
                    </a:cubicBezTo>
                    <a:cubicBezTo>
                      <a:pt x="5527" y="2187"/>
                      <a:pt x="6561" y="1816"/>
                      <a:pt x="7564" y="1585"/>
                    </a:cubicBezTo>
                    <a:cubicBezTo>
                      <a:pt x="7864" y="1525"/>
                      <a:pt x="8376" y="1545"/>
                      <a:pt x="8527" y="1254"/>
                    </a:cubicBezTo>
                    <a:cubicBezTo>
                      <a:pt x="8653" y="1025"/>
                      <a:pt x="8537" y="771"/>
                      <a:pt x="8325" y="771"/>
                    </a:cubicBezTo>
                    <a:cubicBezTo>
                      <a:pt x="8268" y="771"/>
                      <a:pt x="8204" y="790"/>
                      <a:pt x="8135" y="833"/>
                    </a:cubicBezTo>
                    <a:cubicBezTo>
                      <a:pt x="8115" y="752"/>
                      <a:pt x="8045" y="722"/>
                      <a:pt x="8015" y="672"/>
                    </a:cubicBezTo>
                    <a:cubicBezTo>
                      <a:pt x="7975" y="692"/>
                      <a:pt x="7955" y="722"/>
                      <a:pt x="7925" y="752"/>
                    </a:cubicBezTo>
                    <a:cubicBezTo>
                      <a:pt x="7925" y="732"/>
                      <a:pt x="7925" y="672"/>
                      <a:pt x="7905" y="652"/>
                    </a:cubicBezTo>
                    <a:cubicBezTo>
                      <a:pt x="7764" y="672"/>
                      <a:pt x="7624" y="722"/>
                      <a:pt x="7503" y="792"/>
                    </a:cubicBezTo>
                    <a:cubicBezTo>
                      <a:pt x="7473" y="772"/>
                      <a:pt x="7373" y="692"/>
                      <a:pt x="7353" y="672"/>
                    </a:cubicBezTo>
                    <a:cubicBezTo>
                      <a:pt x="7403" y="582"/>
                      <a:pt x="7393" y="461"/>
                      <a:pt x="7413" y="361"/>
                    </a:cubicBezTo>
                    <a:lnTo>
                      <a:pt x="7413" y="361"/>
                    </a:lnTo>
                    <a:cubicBezTo>
                      <a:pt x="7182" y="381"/>
                      <a:pt x="6962" y="512"/>
                      <a:pt x="6751" y="562"/>
                    </a:cubicBezTo>
                    <a:cubicBezTo>
                      <a:pt x="6721" y="542"/>
                      <a:pt x="6631" y="481"/>
                      <a:pt x="6611" y="451"/>
                    </a:cubicBezTo>
                    <a:cubicBezTo>
                      <a:pt x="6591" y="471"/>
                      <a:pt x="6581" y="502"/>
                      <a:pt x="6550" y="522"/>
                    </a:cubicBezTo>
                    <a:cubicBezTo>
                      <a:pt x="6664" y="296"/>
                      <a:pt x="6553" y="84"/>
                      <a:pt x="6404" y="84"/>
                    </a:cubicBezTo>
                    <a:cubicBezTo>
                      <a:pt x="6341" y="84"/>
                      <a:pt x="6272" y="122"/>
                      <a:pt x="6209" y="211"/>
                    </a:cubicBezTo>
                    <a:cubicBezTo>
                      <a:pt x="6139" y="70"/>
                      <a:pt x="6169" y="171"/>
                      <a:pt x="6069" y="90"/>
                    </a:cubicBezTo>
                    <a:cubicBezTo>
                      <a:pt x="6059" y="70"/>
                      <a:pt x="6059" y="10"/>
                      <a:pt x="60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4"/>
              <p:cNvSpPr/>
              <p:nvPr/>
            </p:nvSpPr>
            <p:spPr>
              <a:xfrm>
                <a:off x="1509858" y="4187703"/>
                <a:ext cx="110242" cy="67452"/>
              </a:xfrm>
              <a:custGeom>
                <a:avLst/>
                <a:gdLst/>
                <a:ahLst/>
                <a:cxnLst/>
                <a:rect l="l" t="t" r="r" b="b"/>
                <a:pathLst>
                  <a:path w="2749" h="1682" extrusionOk="0">
                    <a:moveTo>
                      <a:pt x="1565" y="0"/>
                    </a:moveTo>
                    <a:cubicBezTo>
                      <a:pt x="1374" y="90"/>
                      <a:pt x="1114" y="60"/>
                      <a:pt x="1114" y="341"/>
                    </a:cubicBezTo>
                    <a:cubicBezTo>
                      <a:pt x="1094" y="331"/>
                      <a:pt x="1083" y="301"/>
                      <a:pt x="1063" y="291"/>
                    </a:cubicBezTo>
                    <a:cubicBezTo>
                      <a:pt x="783" y="421"/>
                      <a:pt x="672" y="502"/>
                      <a:pt x="642" y="843"/>
                    </a:cubicBezTo>
                    <a:cubicBezTo>
                      <a:pt x="576" y="722"/>
                      <a:pt x="470" y="667"/>
                      <a:pt x="372" y="667"/>
                    </a:cubicBezTo>
                    <a:cubicBezTo>
                      <a:pt x="232" y="667"/>
                      <a:pt x="107" y="779"/>
                      <a:pt x="131" y="973"/>
                    </a:cubicBezTo>
                    <a:cubicBezTo>
                      <a:pt x="101" y="943"/>
                      <a:pt x="70" y="913"/>
                      <a:pt x="50" y="883"/>
                    </a:cubicBezTo>
                    <a:cubicBezTo>
                      <a:pt x="50" y="953"/>
                      <a:pt x="0" y="1023"/>
                      <a:pt x="20" y="1123"/>
                    </a:cubicBezTo>
                    <a:cubicBezTo>
                      <a:pt x="30" y="1194"/>
                      <a:pt x="0" y="1254"/>
                      <a:pt x="10" y="1304"/>
                    </a:cubicBezTo>
                    <a:cubicBezTo>
                      <a:pt x="40" y="1384"/>
                      <a:pt x="60" y="1354"/>
                      <a:pt x="111" y="1414"/>
                    </a:cubicBezTo>
                    <a:cubicBezTo>
                      <a:pt x="161" y="1454"/>
                      <a:pt x="151" y="1515"/>
                      <a:pt x="221" y="1545"/>
                    </a:cubicBezTo>
                    <a:cubicBezTo>
                      <a:pt x="251" y="1560"/>
                      <a:pt x="291" y="1563"/>
                      <a:pt x="336" y="1563"/>
                    </a:cubicBezTo>
                    <a:cubicBezTo>
                      <a:pt x="384" y="1563"/>
                      <a:pt x="437" y="1559"/>
                      <a:pt x="486" y="1559"/>
                    </a:cubicBezTo>
                    <a:cubicBezTo>
                      <a:pt x="513" y="1559"/>
                      <a:pt x="539" y="1560"/>
                      <a:pt x="562" y="1565"/>
                    </a:cubicBezTo>
                    <a:cubicBezTo>
                      <a:pt x="831" y="1626"/>
                      <a:pt x="1153" y="1682"/>
                      <a:pt x="1452" y="1682"/>
                    </a:cubicBezTo>
                    <a:cubicBezTo>
                      <a:pt x="1543" y="1682"/>
                      <a:pt x="1631" y="1677"/>
                      <a:pt x="1715" y="1665"/>
                    </a:cubicBezTo>
                    <a:cubicBezTo>
                      <a:pt x="1796" y="1655"/>
                      <a:pt x="1866" y="1605"/>
                      <a:pt x="1946" y="1595"/>
                    </a:cubicBezTo>
                    <a:cubicBezTo>
                      <a:pt x="1961" y="1593"/>
                      <a:pt x="1977" y="1592"/>
                      <a:pt x="1993" y="1592"/>
                    </a:cubicBezTo>
                    <a:cubicBezTo>
                      <a:pt x="2061" y="1592"/>
                      <a:pt x="2134" y="1607"/>
                      <a:pt x="2207" y="1615"/>
                    </a:cubicBezTo>
                    <a:cubicBezTo>
                      <a:pt x="2387" y="1615"/>
                      <a:pt x="2528" y="1595"/>
                      <a:pt x="2648" y="1454"/>
                    </a:cubicBezTo>
                    <a:cubicBezTo>
                      <a:pt x="2688" y="1404"/>
                      <a:pt x="2749" y="1334"/>
                      <a:pt x="2729" y="1284"/>
                    </a:cubicBezTo>
                    <a:cubicBezTo>
                      <a:pt x="2718" y="1229"/>
                      <a:pt x="2696" y="1219"/>
                      <a:pt x="2668" y="1219"/>
                    </a:cubicBezTo>
                    <a:cubicBezTo>
                      <a:pt x="2653" y="1219"/>
                      <a:pt x="2635" y="1222"/>
                      <a:pt x="2618" y="1222"/>
                    </a:cubicBezTo>
                    <a:cubicBezTo>
                      <a:pt x="2604" y="1222"/>
                      <a:pt x="2591" y="1220"/>
                      <a:pt x="2578" y="1214"/>
                    </a:cubicBezTo>
                    <a:cubicBezTo>
                      <a:pt x="2594" y="1173"/>
                      <a:pt x="2557" y="1138"/>
                      <a:pt x="2521" y="1138"/>
                    </a:cubicBezTo>
                    <a:cubicBezTo>
                      <a:pt x="2513" y="1138"/>
                      <a:pt x="2505" y="1140"/>
                      <a:pt x="2498" y="1143"/>
                    </a:cubicBezTo>
                    <a:cubicBezTo>
                      <a:pt x="2468" y="1103"/>
                      <a:pt x="2448" y="1043"/>
                      <a:pt x="2468" y="993"/>
                    </a:cubicBezTo>
                    <a:cubicBezTo>
                      <a:pt x="2439" y="979"/>
                      <a:pt x="2421" y="965"/>
                      <a:pt x="2399" y="965"/>
                    </a:cubicBezTo>
                    <a:cubicBezTo>
                      <a:pt x="2389" y="965"/>
                      <a:pt x="2379" y="967"/>
                      <a:pt x="2367" y="973"/>
                    </a:cubicBezTo>
                    <a:lnTo>
                      <a:pt x="2387" y="953"/>
                    </a:lnTo>
                    <a:cubicBezTo>
                      <a:pt x="2365" y="927"/>
                      <a:pt x="2344" y="918"/>
                      <a:pt x="2324" y="918"/>
                    </a:cubicBezTo>
                    <a:cubicBezTo>
                      <a:pt x="2283" y="918"/>
                      <a:pt x="2247" y="956"/>
                      <a:pt x="2207" y="963"/>
                    </a:cubicBezTo>
                    <a:cubicBezTo>
                      <a:pt x="2187" y="973"/>
                      <a:pt x="2177" y="993"/>
                      <a:pt x="2157" y="993"/>
                    </a:cubicBezTo>
                    <a:cubicBezTo>
                      <a:pt x="2137" y="993"/>
                      <a:pt x="2087" y="963"/>
                      <a:pt x="2056" y="963"/>
                    </a:cubicBezTo>
                    <a:cubicBezTo>
                      <a:pt x="2117" y="933"/>
                      <a:pt x="2247" y="742"/>
                      <a:pt x="2107" y="732"/>
                    </a:cubicBezTo>
                    <a:cubicBezTo>
                      <a:pt x="2127" y="702"/>
                      <a:pt x="2127" y="682"/>
                      <a:pt x="2157" y="652"/>
                    </a:cubicBezTo>
                    <a:cubicBezTo>
                      <a:pt x="2137" y="612"/>
                      <a:pt x="2087" y="602"/>
                      <a:pt x="2056" y="592"/>
                    </a:cubicBezTo>
                    <a:cubicBezTo>
                      <a:pt x="2077" y="542"/>
                      <a:pt x="2107" y="502"/>
                      <a:pt x="2127" y="461"/>
                    </a:cubicBezTo>
                    <a:lnTo>
                      <a:pt x="2127" y="451"/>
                    </a:lnTo>
                    <a:cubicBezTo>
                      <a:pt x="2107" y="471"/>
                      <a:pt x="2097" y="502"/>
                      <a:pt x="2066" y="522"/>
                    </a:cubicBezTo>
                    <a:cubicBezTo>
                      <a:pt x="2180" y="296"/>
                      <a:pt x="2069" y="84"/>
                      <a:pt x="1920" y="84"/>
                    </a:cubicBezTo>
                    <a:cubicBezTo>
                      <a:pt x="1857" y="84"/>
                      <a:pt x="1788" y="122"/>
                      <a:pt x="1725" y="211"/>
                    </a:cubicBezTo>
                    <a:cubicBezTo>
                      <a:pt x="1655" y="70"/>
                      <a:pt x="1685" y="171"/>
                      <a:pt x="1585" y="90"/>
                    </a:cubicBezTo>
                    <a:cubicBezTo>
                      <a:pt x="1575" y="70"/>
                      <a:pt x="1575" y="10"/>
                      <a:pt x="15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4"/>
              <p:cNvSpPr/>
              <p:nvPr/>
            </p:nvSpPr>
            <p:spPr>
              <a:xfrm>
                <a:off x="1255200" y="4198531"/>
                <a:ext cx="110282" cy="67493"/>
              </a:xfrm>
              <a:custGeom>
                <a:avLst/>
                <a:gdLst/>
                <a:ahLst/>
                <a:cxnLst/>
                <a:rect l="l" t="t" r="r" b="b"/>
                <a:pathLst>
                  <a:path w="2750" h="1683" extrusionOk="0">
                    <a:moveTo>
                      <a:pt x="1566" y="1"/>
                    </a:moveTo>
                    <a:cubicBezTo>
                      <a:pt x="1385" y="101"/>
                      <a:pt x="1124" y="61"/>
                      <a:pt x="1124" y="342"/>
                    </a:cubicBezTo>
                    <a:cubicBezTo>
                      <a:pt x="1104" y="332"/>
                      <a:pt x="1094" y="302"/>
                      <a:pt x="1074" y="302"/>
                    </a:cubicBezTo>
                    <a:cubicBezTo>
                      <a:pt x="793" y="432"/>
                      <a:pt x="683" y="502"/>
                      <a:pt x="643" y="843"/>
                    </a:cubicBezTo>
                    <a:cubicBezTo>
                      <a:pt x="581" y="725"/>
                      <a:pt x="478" y="671"/>
                      <a:pt x="380" y="671"/>
                    </a:cubicBezTo>
                    <a:cubicBezTo>
                      <a:pt x="238" y="671"/>
                      <a:pt x="108" y="784"/>
                      <a:pt x="131" y="974"/>
                    </a:cubicBezTo>
                    <a:cubicBezTo>
                      <a:pt x="111" y="954"/>
                      <a:pt x="81" y="914"/>
                      <a:pt x="61" y="894"/>
                    </a:cubicBezTo>
                    <a:cubicBezTo>
                      <a:pt x="61" y="954"/>
                      <a:pt x="1" y="1034"/>
                      <a:pt x="21" y="1134"/>
                    </a:cubicBezTo>
                    <a:lnTo>
                      <a:pt x="21" y="1124"/>
                    </a:lnTo>
                    <a:lnTo>
                      <a:pt x="21" y="1124"/>
                    </a:lnTo>
                    <a:cubicBezTo>
                      <a:pt x="31" y="1194"/>
                      <a:pt x="11" y="1255"/>
                      <a:pt x="21" y="1305"/>
                    </a:cubicBezTo>
                    <a:cubicBezTo>
                      <a:pt x="51" y="1385"/>
                      <a:pt x="71" y="1355"/>
                      <a:pt x="121" y="1415"/>
                    </a:cubicBezTo>
                    <a:cubicBezTo>
                      <a:pt x="161" y="1455"/>
                      <a:pt x="161" y="1515"/>
                      <a:pt x="222" y="1546"/>
                    </a:cubicBezTo>
                    <a:cubicBezTo>
                      <a:pt x="255" y="1560"/>
                      <a:pt x="298" y="1564"/>
                      <a:pt x="344" y="1564"/>
                    </a:cubicBezTo>
                    <a:cubicBezTo>
                      <a:pt x="394" y="1564"/>
                      <a:pt x="448" y="1560"/>
                      <a:pt x="497" y="1560"/>
                    </a:cubicBezTo>
                    <a:cubicBezTo>
                      <a:pt x="524" y="1560"/>
                      <a:pt x="550" y="1561"/>
                      <a:pt x="573" y="1566"/>
                    </a:cubicBezTo>
                    <a:cubicBezTo>
                      <a:pt x="842" y="1627"/>
                      <a:pt x="1164" y="1683"/>
                      <a:pt x="1462" y="1683"/>
                    </a:cubicBezTo>
                    <a:cubicBezTo>
                      <a:pt x="1553" y="1683"/>
                      <a:pt x="1642" y="1678"/>
                      <a:pt x="1726" y="1666"/>
                    </a:cubicBezTo>
                    <a:cubicBezTo>
                      <a:pt x="1806" y="1656"/>
                      <a:pt x="1877" y="1616"/>
                      <a:pt x="1947" y="1596"/>
                    </a:cubicBezTo>
                    <a:cubicBezTo>
                      <a:pt x="1964" y="1594"/>
                      <a:pt x="1981" y="1593"/>
                      <a:pt x="1998" y="1593"/>
                    </a:cubicBezTo>
                    <a:cubicBezTo>
                      <a:pt x="2071" y="1593"/>
                      <a:pt x="2143" y="1608"/>
                      <a:pt x="2208" y="1616"/>
                    </a:cubicBezTo>
                    <a:cubicBezTo>
                      <a:pt x="2229" y="1617"/>
                      <a:pt x="2250" y="1618"/>
                      <a:pt x="2271" y="1618"/>
                    </a:cubicBezTo>
                    <a:cubicBezTo>
                      <a:pt x="2430" y="1618"/>
                      <a:pt x="2551" y="1580"/>
                      <a:pt x="2649" y="1455"/>
                    </a:cubicBezTo>
                    <a:cubicBezTo>
                      <a:pt x="2689" y="1405"/>
                      <a:pt x="2749" y="1345"/>
                      <a:pt x="2739" y="1285"/>
                    </a:cubicBezTo>
                    <a:cubicBezTo>
                      <a:pt x="2730" y="1232"/>
                      <a:pt x="2709" y="1221"/>
                      <a:pt x="2682" y="1221"/>
                    </a:cubicBezTo>
                    <a:cubicBezTo>
                      <a:pt x="2660" y="1221"/>
                      <a:pt x="2635" y="1228"/>
                      <a:pt x="2608" y="1228"/>
                    </a:cubicBezTo>
                    <a:cubicBezTo>
                      <a:pt x="2599" y="1228"/>
                      <a:pt x="2589" y="1227"/>
                      <a:pt x="2579" y="1225"/>
                    </a:cubicBezTo>
                    <a:cubicBezTo>
                      <a:pt x="2603" y="1175"/>
                      <a:pt x="2567" y="1139"/>
                      <a:pt x="2526" y="1139"/>
                    </a:cubicBezTo>
                    <a:cubicBezTo>
                      <a:pt x="2517" y="1139"/>
                      <a:pt x="2507" y="1141"/>
                      <a:pt x="2498" y="1144"/>
                    </a:cubicBezTo>
                    <a:cubicBezTo>
                      <a:pt x="2468" y="1104"/>
                      <a:pt x="2458" y="1044"/>
                      <a:pt x="2468" y="994"/>
                    </a:cubicBezTo>
                    <a:cubicBezTo>
                      <a:pt x="2449" y="981"/>
                      <a:pt x="2434" y="968"/>
                      <a:pt x="2416" y="968"/>
                    </a:cubicBezTo>
                    <a:cubicBezTo>
                      <a:pt x="2405" y="968"/>
                      <a:pt x="2393" y="973"/>
                      <a:pt x="2378" y="984"/>
                    </a:cubicBezTo>
                    <a:lnTo>
                      <a:pt x="2388" y="954"/>
                    </a:lnTo>
                    <a:cubicBezTo>
                      <a:pt x="2369" y="928"/>
                      <a:pt x="2351" y="919"/>
                      <a:pt x="2333" y="919"/>
                    </a:cubicBezTo>
                    <a:cubicBezTo>
                      <a:pt x="2295" y="919"/>
                      <a:pt x="2258" y="960"/>
                      <a:pt x="2218" y="974"/>
                    </a:cubicBezTo>
                    <a:cubicBezTo>
                      <a:pt x="2198" y="974"/>
                      <a:pt x="2188" y="994"/>
                      <a:pt x="2167" y="994"/>
                    </a:cubicBezTo>
                    <a:cubicBezTo>
                      <a:pt x="2147" y="994"/>
                      <a:pt x="2097" y="964"/>
                      <a:pt x="2067" y="964"/>
                    </a:cubicBezTo>
                    <a:cubicBezTo>
                      <a:pt x="2127" y="934"/>
                      <a:pt x="2258" y="743"/>
                      <a:pt x="2117" y="733"/>
                    </a:cubicBezTo>
                    <a:cubicBezTo>
                      <a:pt x="2137" y="703"/>
                      <a:pt x="2137" y="683"/>
                      <a:pt x="2167" y="653"/>
                    </a:cubicBezTo>
                    <a:cubicBezTo>
                      <a:pt x="2147" y="613"/>
                      <a:pt x="2097" y="603"/>
                      <a:pt x="2057" y="593"/>
                    </a:cubicBezTo>
                    <a:cubicBezTo>
                      <a:pt x="2087" y="542"/>
                      <a:pt x="2107" y="502"/>
                      <a:pt x="2137" y="462"/>
                    </a:cubicBezTo>
                    <a:lnTo>
                      <a:pt x="2127" y="462"/>
                    </a:lnTo>
                    <a:cubicBezTo>
                      <a:pt x="2107" y="482"/>
                      <a:pt x="2107" y="512"/>
                      <a:pt x="2077" y="522"/>
                    </a:cubicBezTo>
                    <a:cubicBezTo>
                      <a:pt x="2189" y="298"/>
                      <a:pt x="2076" y="89"/>
                      <a:pt x="1930" y="89"/>
                    </a:cubicBezTo>
                    <a:cubicBezTo>
                      <a:pt x="1866" y="89"/>
                      <a:pt x="1797" y="128"/>
                      <a:pt x="1736" y="222"/>
                    </a:cubicBezTo>
                    <a:cubicBezTo>
                      <a:pt x="1656" y="71"/>
                      <a:pt x="1696" y="171"/>
                      <a:pt x="1586" y="91"/>
                    </a:cubicBezTo>
                    <a:cubicBezTo>
                      <a:pt x="1586" y="71"/>
                      <a:pt x="1586" y="21"/>
                      <a:pt x="1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4"/>
              <p:cNvSpPr/>
              <p:nvPr/>
            </p:nvSpPr>
            <p:spPr>
              <a:xfrm>
                <a:off x="1510259" y="4187703"/>
                <a:ext cx="70019" cy="44273"/>
              </a:xfrm>
              <a:custGeom>
                <a:avLst/>
                <a:gdLst/>
                <a:ahLst/>
                <a:cxnLst/>
                <a:rect l="l" t="t" r="r" b="b"/>
                <a:pathLst>
                  <a:path w="1746" h="1104" extrusionOk="0">
                    <a:moveTo>
                      <a:pt x="1555" y="0"/>
                    </a:moveTo>
                    <a:cubicBezTo>
                      <a:pt x="1364" y="90"/>
                      <a:pt x="1104" y="60"/>
                      <a:pt x="1104" y="341"/>
                    </a:cubicBezTo>
                    <a:cubicBezTo>
                      <a:pt x="1084" y="331"/>
                      <a:pt x="1073" y="301"/>
                      <a:pt x="1053" y="291"/>
                    </a:cubicBezTo>
                    <a:cubicBezTo>
                      <a:pt x="773" y="421"/>
                      <a:pt x="662" y="502"/>
                      <a:pt x="632" y="843"/>
                    </a:cubicBezTo>
                    <a:cubicBezTo>
                      <a:pt x="566" y="722"/>
                      <a:pt x="460" y="667"/>
                      <a:pt x="362" y="667"/>
                    </a:cubicBezTo>
                    <a:cubicBezTo>
                      <a:pt x="222" y="667"/>
                      <a:pt x="97" y="779"/>
                      <a:pt x="121" y="973"/>
                    </a:cubicBezTo>
                    <a:cubicBezTo>
                      <a:pt x="91" y="943"/>
                      <a:pt x="60" y="913"/>
                      <a:pt x="40" y="883"/>
                    </a:cubicBezTo>
                    <a:cubicBezTo>
                      <a:pt x="40" y="943"/>
                      <a:pt x="0" y="1013"/>
                      <a:pt x="0" y="1103"/>
                    </a:cubicBezTo>
                    <a:cubicBezTo>
                      <a:pt x="20" y="1073"/>
                      <a:pt x="50" y="1043"/>
                      <a:pt x="80" y="1023"/>
                    </a:cubicBezTo>
                    <a:cubicBezTo>
                      <a:pt x="103" y="1012"/>
                      <a:pt x="122" y="1007"/>
                      <a:pt x="138" y="1007"/>
                    </a:cubicBezTo>
                    <a:cubicBezTo>
                      <a:pt x="208" y="1007"/>
                      <a:pt x="232" y="1093"/>
                      <a:pt x="321" y="1093"/>
                    </a:cubicBezTo>
                    <a:cubicBezTo>
                      <a:pt x="321" y="993"/>
                      <a:pt x="331" y="933"/>
                      <a:pt x="422" y="893"/>
                    </a:cubicBezTo>
                    <a:cubicBezTo>
                      <a:pt x="432" y="893"/>
                      <a:pt x="452" y="913"/>
                      <a:pt x="472" y="913"/>
                    </a:cubicBezTo>
                    <a:cubicBezTo>
                      <a:pt x="499" y="904"/>
                      <a:pt x="526" y="861"/>
                      <a:pt x="554" y="861"/>
                    </a:cubicBezTo>
                    <a:cubicBezTo>
                      <a:pt x="557" y="861"/>
                      <a:pt x="559" y="862"/>
                      <a:pt x="562" y="863"/>
                    </a:cubicBezTo>
                    <a:cubicBezTo>
                      <a:pt x="599" y="863"/>
                      <a:pt x="593" y="924"/>
                      <a:pt x="633" y="924"/>
                    </a:cubicBezTo>
                    <a:cubicBezTo>
                      <a:pt x="636" y="924"/>
                      <a:pt x="639" y="923"/>
                      <a:pt x="642" y="923"/>
                    </a:cubicBezTo>
                    <a:cubicBezTo>
                      <a:pt x="682" y="913"/>
                      <a:pt x="672" y="802"/>
                      <a:pt x="692" y="762"/>
                    </a:cubicBezTo>
                    <a:cubicBezTo>
                      <a:pt x="742" y="672"/>
                      <a:pt x="853" y="652"/>
                      <a:pt x="923" y="612"/>
                    </a:cubicBezTo>
                    <a:cubicBezTo>
                      <a:pt x="973" y="592"/>
                      <a:pt x="1003" y="542"/>
                      <a:pt x="1073" y="522"/>
                    </a:cubicBezTo>
                    <a:cubicBezTo>
                      <a:pt x="1174" y="502"/>
                      <a:pt x="1174" y="532"/>
                      <a:pt x="1244" y="421"/>
                    </a:cubicBezTo>
                    <a:cubicBezTo>
                      <a:pt x="1267" y="375"/>
                      <a:pt x="1255" y="328"/>
                      <a:pt x="1299" y="328"/>
                    </a:cubicBezTo>
                    <a:cubicBezTo>
                      <a:pt x="1312" y="328"/>
                      <a:pt x="1329" y="332"/>
                      <a:pt x="1354" y="341"/>
                    </a:cubicBezTo>
                    <a:cubicBezTo>
                      <a:pt x="1330" y="242"/>
                      <a:pt x="1386" y="157"/>
                      <a:pt x="1479" y="157"/>
                    </a:cubicBezTo>
                    <a:cubicBezTo>
                      <a:pt x="1499" y="157"/>
                      <a:pt x="1521" y="161"/>
                      <a:pt x="1545" y="171"/>
                    </a:cubicBezTo>
                    <a:cubicBezTo>
                      <a:pt x="1575" y="181"/>
                      <a:pt x="1595" y="221"/>
                      <a:pt x="1635" y="231"/>
                    </a:cubicBezTo>
                    <a:cubicBezTo>
                      <a:pt x="1639" y="233"/>
                      <a:pt x="1645" y="234"/>
                      <a:pt x="1652" y="234"/>
                    </a:cubicBezTo>
                    <a:cubicBezTo>
                      <a:pt x="1669" y="234"/>
                      <a:pt x="1695" y="228"/>
                      <a:pt x="1719" y="228"/>
                    </a:cubicBezTo>
                    <a:cubicBezTo>
                      <a:pt x="1728" y="228"/>
                      <a:pt x="1737" y="229"/>
                      <a:pt x="1746" y="231"/>
                    </a:cubicBezTo>
                    <a:lnTo>
                      <a:pt x="1736" y="191"/>
                    </a:lnTo>
                    <a:lnTo>
                      <a:pt x="1715" y="211"/>
                    </a:lnTo>
                    <a:cubicBezTo>
                      <a:pt x="1645" y="70"/>
                      <a:pt x="1675" y="171"/>
                      <a:pt x="1575" y="90"/>
                    </a:cubicBezTo>
                    <a:cubicBezTo>
                      <a:pt x="1565" y="70"/>
                      <a:pt x="1565" y="10"/>
                      <a:pt x="1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14"/>
            <p:cNvGrpSpPr/>
            <p:nvPr/>
          </p:nvGrpSpPr>
          <p:grpSpPr>
            <a:xfrm rot="-575426">
              <a:off x="4977464" y="4241675"/>
              <a:ext cx="824216" cy="233743"/>
              <a:chOff x="2436564" y="2774658"/>
              <a:chExt cx="737475" cy="209143"/>
            </a:xfrm>
          </p:grpSpPr>
          <p:sp>
            <p:nvSpPr>
              <p:cNvPr id="689" name="Google Shape;689;p14"/>
              <p:cNvSpPr/>
              <p:nvPr/>
            </p:nvSpPr>
            <p:spPr>
              <a:xfrm>
                <a:off x="2436564" y="2775028"/>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4"/>
              <p:cNvSpPr/>
              <p:nvPr/>
            </p:nvSpPr>
            <p:spPr>
              <a:xfrm rot="-293525">
                <a:off x="2946011" y="2783857"/>
                <a:ext cx="222094" cy="148664"/>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4"/>
              <p:cNvSpPr/>
              <p:nvPr/>
            </p:nvSpPr>
            <p:spPr>
              <a:xfrm>
                <a:off x="2530687" y="2788623"/>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4"/>
              <p:cNvSpPr/>
              <p:nvPr/>
            </p:nvSpPr>
            <p:spPr>
              <a:xfrm>
                <a:off x="2874784" y="2820106"/>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4"/>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 name="Google Shape;694;p14"/>
            <p:cNvGrpSpPr/>
            <p:nvPr/>
          </p:nvGrpSpPr>
          <p:grpSpPr>
            <a:xfrm rot="-263875">
              <a:off x="5836717" y="4098665"/>
              <a:ext cx="813287" cy="233323"/>
              <a:chOff x="2447923" y="2707800"/>
              <a:chExt cx="727715" cy="208774"/>
            </a:xfrm>
          </p:grpSpPr>
          <p:sp>
            <p:nvSpPr>
              <p:cNvPr id="695" name="Google Shape;695;p14"/>
              <p:cNvSpPr/>
              <p:nvPr/>
            </p:nvSpPr>
            <p:spPr>
              <a:xfrm>
                <a:off x="2447923" y="2707800"/>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4"/>
              <p:cNvSpPr/>
              <p:nvPr/>
            </p:nvSpPr>
            <p:spPr>
              <a:xfrm>
                <a:off x="2953550" y="2749147"/>
                <a:ext cx="222088" cy="148660"/>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4"/>
              <p:cNvSpPr/>
              <p:nvPr/>
            </p:nvSpPr>
            <p:spPr>
              <a:xfrm>
                <a:off x="2542046" y="2721395"/>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4"/>
              <p:cNvSpPr/>
              <p:nvPr/>
            </p:nvSpPr>
            <p:spPr>
              <a:xfrm>
                <a:off x="2871498" y="2774853"/>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4"/>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00" name="Google Shape;700;p14"/>
          <p:cNvSpPr/>
          <p:nvPr/>
        </p:nvSpPr>
        <p:spPr>
          <a:xfrm>
            <a:off x="924106" y="4706443"/>
            <a:ext cx="8229890" cy="773875"/>
          </a:xfrm>
          <a:custGeom>
            <a:avLst/>
            <a:gdLst/>
            <a:ahLst/>
            <a:cxnLst/>
            <a:rect l="l" t="t" r="r" b="b"/>
            <a:pathLst>
              <a:path w="113814" h="30955" extrusionOk="0">
                <a:moveTo>
                  <a:pt x="102495" y="0"/>
                </a:moveTo>
                <a:cubicBezTo>
                  <a:pt x="65360" y="0"/>
                  <a:pt x="54857" y="15522"/>
                  <a:pt x="1" y="30954"/>
                </a:cubicBezTo>
                <a:lnTo>
                  <a:pt x="113814" y="30954"/>
                </a:lnTo>
                <a:lnTo>
                  <a:pt x="113814" y="431"/>
                </a:lnTo>
                <a:cubicBezTo>
                  <a:pt x="109762" y="139"/>
                  <a:pt x="106009" y="0"/>
                  <a:pt x="1024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4"/>
          <p:cNvSpPr/>
          <p:nvPr/>
        </p:nvSpPr>
        <p:spPr>
          <a:xfrm flipH="1">
            <a:off x="-9919" y="4706443"/>
            <a:ext cx="8229890" cy="773875"/>
          </a:xfrm>
          <a:custGeom>
            <a:avLst/>
            <a:gdLst/>
            <a:ahLst/>
            <a:cxnLst/>
            <a:rect l="l" t="t" r="r" b="b"/>
            <a:pathLst>
              <a:path w="113814" h="30955" extrusionOk="0">
                <a:moveTo>
                  <a:pt x="102495" y="0"/>
                </a:moveTo>
                <a:cubicBezTo>
                  <a:pt x="65360" y="0"/>
                  <a:pt x="54857" y="15522"/>
                  <a:pt x="1" y="30954"/>
                </a:cubicBezTo>
                <a:lnTo>
                  <a:pt x="113814" y="30954"/>
                </a:lnTo>
                <a:lnTo>
                  <a:pt x="113814" y="431"/>
                </a:lnTo>
                <a:cubicBezTo>
                  <a:pt x="109762" y="139"/>
                  <a:pt x="106009" y="0"/>
                  <a:pt x="1024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Bitter"/>
              <a:buNone/>
              <a:defRPr sz="3500">
                <a:solidFill>
                  <a:schemeClr val="dk1"/>
                </a:solidFill>
                <a:latin typeface="Bitter"/>
                <a:ea typeface="Bitter"/>
                <a:cs typeface="Bitter"/>
                <a:sym typeface="Bitter"/>
              </a:defRPr>
            </a:lvl1pPr>
            <a:lvl2pPr lvl="1" rtl="0">
              <a:spcBef>
                <a:spcPts val="0"/>
              </a:spcBef>
              <a:spcAft>
                <a:spcPts val="0"/>
              </a:spcAft>
              <a:buClr>
                <a:schemeClr val="dk1"/>
              </a:buClr>
              <a:buSzPts val="3500"/>
              <a:buFont typeface="Bitter"/>
              <a:buNone/>
              <a:defRPr sz="3500">
                <a:solidFill>
                  <a:schemeClr val="dk1"/>
                </a:solidFill>
                <a:latin typeface="Bitter"/>
                <a:ea typeface="Bitter"/>
                <a:cs typeface="Bitter"/>
                <a:sym typeface="Bitter"/>
              </a:defRPr>
            </a:lvl2pPr>
            <a:lvl3pPr lvl="2" rtl="0">
              <a:spcBef>
                <a:spcPts val="0"/>
              </a:spcBef>
              <a:spcAft>
                <a:spcPts val="0"/>
              </a:spcAft>
              <a:buClr>
                <a:schemeClr val="dk1"/>
              </a:buClr>
              <a:buSzPts val="3500"/>
              <a:buFont typeface="Bitter"/>
              <a:buNone/>
              <a:defRPr sz="3500">
                <a:solidFill>
                  <a:schemeClr val="dk1"/>
                </a:solidFill>
                <a:latin typeface="Bitter"/>
                <a:ea typeface="Bitter"/>
                <a:cs typeface="Bitter"/>
                <a:sym typeface="Bitter"/>
              </a:defRPr>
            </a:lvl3pPr>
            <a:lvl4pPr lvl="3" rtl="0">
              <a:spcBef>
                <a:spcPts val="0"/>
              </a:spcBef>
              <a:spcAft>
                <a:spcPts val="0"/>
              </a:spcAft>
              <a:buClr>
                <a:schemeClr val="dk1"/>
              </a:buClr>
              <a:buSzPts val="3500"/>
              <a:buFont typeface="Bitter"/>
              <a:buNone/>
              <a:defRPr sz="3500">
                <a:solidFill>
                  <a:schemeClr val="dk1"/>
                </a:solidFill>
                <a:latin typeface="Bitter"/>
                <a:ea typeface="Bitter"/>
                <a:cs typeface="Bitter"/>
                <a:sym typeface="Bitter"/>
              </a:defRPr>
            </a:lvl4pPr>
            <a:lvl5pPr lvl="4" rtl="0">
              <a:spcBef>
                <a:spcPts val="0"/>
              </a:spcBef>
              <a:spcAft>
                <a:spcPts val="0"/>
              </a:spcAft>
              <a:buClr>
                <a:schemeClr val="dk1"/>
              </a:buClr>
              <a:buSzPts val="3500"/>
              <a:buFont typeface="Bitter"/>
              <a:buNone/>
              <a:defRPr sz="3500">
                <a:solidFill>
                  <a:schemeClr val="dk1"/>
                </a:solidFill>
                <a:latin typeface="Bitter"/>
                <a:ea typeface="Bitter"/>
                <a:cs typeface="Bitter"/>
                <a:sym typeface="Bitter"/>
              </a:defRPr>
            </a:lvl5pPr>
            <a:lvl6pPr lvl="5" rtl="0">
              <a:spcBef>
                <a:spcPts val="0"/>
              </a:spcBef>
              <a:spcAft>
                <a:spcPts val="0"/>
              </a:spcAft>
              <a:buClr>
                <a:schemeClr val="dk1"/>
              </a:buClr>
              <a:buSzPts val="3500"/>
              <a:buFont typeface="Bitter"/>
              <a:buNone/>
              <a:defRPr sz="3500">
                <a:solidFill>
                  <a:schemeClr val="dk1"/>
                </a:solidFill>
                <a:latin typeface="Bitter"/>
                <a:ea typeface="Bitter"/>
                <a:cs typeface="Bitter"/>
                <a:sym typeface="Bitter"/>
              </a:defRPr>
            </a:lvl6pPr>
            <a:lvl7pPr lvl="6" rtl="0">
              <a:spcBef>
                <a:spcPts val="0"/>
              </a:spcBef>
              <a:spcAft>
                <a:spcPts val="0"/>
              </a:spcAft>
              <a:buClr>
                <a:schemeClr val="dk1"/>
              </a:buClr>
              <a:buSzPts val="3500"/>
              <a:buFont typeface="Bitter"/>
              <a:buNone/>
              <a:defRPr sz="3500">
                <a:solidFill>
                  <a:schemeClr val="dk1"/>
                </a:solidFill>
                <a:latin typeface="Bitter"/>
                <a:ea typeface="Bitter"/>
                <a:cs typeface="Bitter"/>
                <a:sym typeface="Bitter"/>
              </a:defRPr>
            </a:lvl7pPr>
            <a:lvl8pPr lvl="7" rtl="0">
              <a:spcBef>
                <a:spcPts val="0"/>
              </a:spcBef>
              <a:spcAft>
                <a:spcPts val="0"/>
              </a:spcAft>
              <a:buClr>
                <a:schemeClr val="dk1"/>
              </a:buClr>
              <a:buSzPts val="3500"/>
              <a:buFont typeface="Bitter"/>
              <a:buNone/>
              <a:defRPr sz="3500">
                <a:solidFill>
                  <a:schemeClr val="dk1"/>
                </a:solidFill>
                <a:latin typeface="Bitter"/>
                <a:ea typeface="Bitter"/>
                <a:cs typeface="Bitter"/>
                <a:sym typeface="Bitter"/>
              </a:defRPr>
            </a:lvl8pPr>
            <a:lvl9pPr lvl="8" rtl="0">
              <a:spcBef>
                <a:spcPts val="0"/>
              </a:spcBef>
              <a:spcAft>
                <a:spcPts val="0"/>
              </a:spcAft>
              <a:buClr>
                <a:schemeClr val="dk1"/>
              </a:buClr>
              <a:buSzPts val="3500"/>
              <a:buFont typeface="Bitter"/>
              <a:buNone/>
              <a:defRPr sz="3500">
                <a:solidFill>
                  <a:schemeClr val="dk1"/>
                </a:solidFill>
                <a:latin typeface="Bitter"/>
                <a:ea typeface="Bitter"/>
                <a:cs typeface="Bitter"/>
                <a:sym typeface="Bitter"/>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1pPr>
            <a:lvl2pPr marL="914400" lvl="1"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2pPr>
            <a:lvl3pPr marL="1371600" lvl="2"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3pPr>
            <a:lvl4pPr marL="1828800" lvl="3"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4pPr>
            <a:lvl5pPr marL="2286000" lvl="4"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5pPr>
            <a:lvl6pPr marL="2743200" lvl="5"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6pPr>
            <a:lvl7pPr marL="3200400" lvl="6"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7pPr>
            <a:lvl8pPr marL="3657600" lvl="7"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8pPr>
            <a:lvl9pPr marL="4114800" lvl="8" indent="-3175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8" r:id="rId7"/>
    <p:sldLayoutId id="2147483659" r:id="rId8"/>
    <p:sldLayoutId id="2147483660" r:id="rId9"/>
    <p:sldLayoutId id="2147483661" r:id="rId10"/>
    <p:sldLayoutId id="2147483664" r:id="rId11"/>
    <p:sldLayoutId id="2147483665" r:id="rId12"/>
    <p:sldLayoutId id="2147483668" r:id="rId13"/>
    <p:sldLayoutId id="2147483669"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youtu.be/OHOexrYlz7E?si=phpBtaHuK7uZpUdt" TargetMode="External"/><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8" Type="http://schemas.openxmlformats.org/officeDocument/2006/relationships/hyperlink" Target="https://www.omdena.com/blog/top-6-ai-case-studies-in-agriculture" TargetMode="External"/><Relationship Id="rId13" Type="http://schemas.openxmlformats.org/officeDocument/2006/relationships/hyperlink" Target="https://www.agritechtomorrow.com/news/2023/11/27/ai-in-agriculture-challenges-benefits-and-use-cases/15093/" TargetMode="External"/><Relationship Id="rId3" Type="http://schemas.openxmlformats.org/officeDocument/2006/relationships/hyperlink" Target="https://newsroom.ibm.com/IBM-watson?item=30660" TargetMode="External"/><Relationship Id="rId7" Type="http://schemas.openxmlformats.org/officeDocument/2006/relationships/hyperlink" Target="https://builtin.com/artificial-intelligence/ai-in-agriculture" TargetMode="External"/><Relationship Id="rId12" Type="http://schemas.openxmlformats.org/officeDocument/2006/relationships/hyperlink" Target="https://scryai.com/use-cases/agriculture-and-food-industries/" TargetMode="External"/><Relationship Id="rId2" Type="http://schemas.openxmlformats.org/officeDocument/2006/relationships/notesSlide" Target="../notesSlides/notesSlide15.xml"/><Relationship Id="rId1" Type="http://schemas.openxmlformats.org/officeDocument/2006/relationships/slideLayout" Target="../slideLayouts/slideLayout9.xml"/><Relationship Id="rId6" Type="http://schemas.openxmlformats.org/officeDocument/2006/relationships/hyperlink" Target="https://www.cnbc.com/2022/10/02/how-deere-plans-to-build-a-world-of-fully-autonomous-farming-by-2030.html" TargetMode="External"/><Relationship Id="rId11" Type="http://schemas.openxmlformats.org/officeDocument/2006/relationships/hyperlink" Target="https://www.ark-invest.com/articles/analyst-research/will-the-convergence-between-artificial-intelligence-and-precision-agriculture-lower-farming-costs" TargetMode="External"/><Relationship Id="rId5" Type="http://schemas.openxmlformats.org/officeDocument/2006/relationships/hyperlink" Target="https://www.farmprogress.com/weeds/smart-sprayers-already-here-or-coming-soon" TargetMode="External"/><Relationship Id="rId10" Type="http://schemas.openxmlformats.org/officeDocument/2006/relationships/hyperlink" Target="https://intellias.com/artificial-intelligence-in-agriculture/" TargetMode="External"/><Relationship Id="rId4" Type="http://schemas.openxmlformats.org/officeDocument/2006/relationships/hyperlink" Target="https://www.bluerivertechnology.com/our-products/" TargetMode="External"/><Relationship Id="rId9" Type="http://schemas.openxmlformats.org/officeDocument/2006/relationships/hyperlink" Target="https://www.forbes.com/sites/ganeskesari/2024/03/31/the-future-of-farming-ai-innovations-that-are-transforming-agriculture/" TargetMode="External"/><Relationship Id="rId14" Type="http://schemas.openxmlformats.org/officeDocument/2006/relationships/hyperlink" Target="https://jdmeier.com/ai-use-cases-in-agriculture/"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98"/>
        <p:cNvGrpSpPr/>
        <p:nvPr/>
      </p:nvGrpSpPr>
      <p:grpSpPr>
        <a:xfrm>
          <a:off x="0" y="0"/>
          <a:ext cx="0" cy="0"/>
          <a:chOff x="0" y="0"/>
          <a:chExt cx="0" cy="0"/>
        </a:xfrm>
      </p:grpSpPr>
      <p:sp>
        <p:nvSpPr>
          <p:cNvPr id="999" name="Google Shape;999;p27"/>
          <p:cNvSpPr txBox="1">
            <a:spLocks noGrp="1"/>
          </p:cNvSpPr>
          <p:nvPr>
            <p:ph type="ctrTitle"/>
          </p:nvPr>
        </p:nvSpPr>
        <p:spPr>
          <a:xfrm>
            <a:off x="1747500" y="539500"/>
            <a:ext cx="5649000" cy="218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000" b="1" dirty="0"/>
              <a:t>AI</a:t>
            </a:r>
            <a:br>
              <a:rPr lang="en" sz="7000" b="1" dirty="0"/>
            </a:br>
            <a:r>
              <a:rPr lang="en" sz="6000" dirty="0">
                <a:latin typeface="Bitter Medium"/>
                <a:ea typeface="Bitter Medium"/>
                <a:cs typeface="Bitter Medium"/>
                <a:sym typeface="Bitter Medium"/>
              </a:rPr>
              <a:t>In Agriculture</a:t>
            </a:r>
            <a:endParaRPr sz="6000" dirty="0">
              <a:latin typeface="Bitter Medium"/>
              <a:ea typeface="Bitter Medium"/>
              <a:cs typeface="Bitter Medium"/>
              <a:sym typeface="Bitter Medium"/>
            </a:endParaRPr>
          </a:p>
        </p:txBody>
      </p:sp>
      <p:sp>
        <p:nvSpPr>
          <p:cNvPr id="1000" name="Google Shape;1000;p27"/>
          <p:cNvSpPr txBox="1">
            <a:spLocks noGrp="1"/>
          </p:cNvSpPr>
          <p:nvPr>
            <p:ph type="subTitle" idx="1"/>
          </p:nvPr>
        </p:nvSpPr>
        <p:spPr>
          <a:xfrm>
            <a:off x="2292750" y="2719900"/>
            <a:ext cx="45585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Transforming Farming with Artificial Intelligence</a:t>
            </a:r>
            <a:endParaRPr dirty="0"/>
          </a:p>
        </p:txBody>
      </p:sp>
      <p:grpSp>
        <p:nvGrpSpPr>
          <p:cNvPr id="1001" name="Google Shape;1001;p27"/>
          <p:cNvGrpSpPr/>
          <p:nvPr/>
        </p:nvGrpSpPr>
        <p:grpSpPr>
          <a:xfrm>
            <a:off x="131200" y="445104"/>
            <a:ext cx="1164056" cy="188782"/>
            <a:chOff x="490250" y="465854"/>
            <a:chExt cx="1164056" cy="188782"/>
          </a:xfrm>
        </p:grpSpPr>
        <p:sp>
          <p:nvSpPr>
            <p:cNvPr id="1002" name="Google Shape;1002;p27"/>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7"/>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 name="Google Shape;1004;p27"/>
          <p:cNvGrpSpPr/>
          <p:nvPr/>
        </p:nvGrpSpPr>
        <p:grpSpPr>
          <a:xfrm>
            <a:off x="7985355" y="1924179"/>
            <a:ext cx="890852" cy="144475"/>
            <a:chOff x="490250" y="465854"/>
            <a:chExt cx="1164056" cy="188782"/>
          </a:xfrm>
        </p:grpSpPr>
        <p:sp>
          <p:nvSpPr>
            <p:cNvPr id="1005" name="Google Shape;1005;p27"/>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7"/>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 name="Google Shape;1007;p27"/>
          <p:cNvGrpSpPr/>
          <p:nvPr/>
        </p:nvGrpSpPr>
        <p:grpSpPr>
          <a:xfrm>
            <a:off x="2457542" y="3449424"/>
            <a:ext cx="751514" cy="121859"/>
            <a:chOff x="490250" y="465854"/>
            <a:chExt cx="1164056" cy="188782"/>
          </a:xfrm>
        </p:grpSpPr>
        <p:sp>
          <p:nvSpPr>
            <p:cNvPr id="1008" name="Google Shape;1008;p27"/>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7"/>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 name="Google Shape;1010;p27"/>
          <p:cNvGrpSpPr/>
          <p:nvPr/>
        </p:nvGrpSpPr>
        <p:grpSpPr>
          <a:xfrm>
            <a:off x="6123838" y="3963327"/>
            <a:ext cx="358878" cy="58202"/>
            <a:chOff x="490250" y="465854"/>
            <a:chExt cx="1164056" cy="188782"/>
          </a:xfrm>
        </p:grpSpPr>
        <p:sp>
          <p:nvSpPr>
            <p:cNvPr id="1011" name="Google Shape;1011;p27"/>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7"/>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27"/>
          <p:cNvGrpSpPr/>
          <p:nvPr/>
        </p:nvGrpSpPr>
        <p:grpSpPr>
          <a:xfrm>
            <a:off x="-334806" y="3043285"/>
            <a:ext cx="11551446" cy="2983837"/>
            <a:chOff x="-334806" y="3043285"/>
            <a:chExt cx="11330001" cy="2983837"/>
          </a:xfrm>
        </p:grpSpPr>
        <p:sp>
          <p:nvSpPr>
            <p:cNvPr id="1014" name="Google Shape;1014;p27"/>
            <p:cNvSpPr/>
            <p:nvPr/>
          </p:nvSpPr>
          <p:spPr>
            <a:xfrm>
              <a:off x="3547350" y="3449425"/>
              <a:ext cx="2049300" cy="2042570"/>
            </a:xfrm>
            <a:custGeom>
              <a:avLst/>
              <a:gdLst/>
              <a:ahLst/>
              <a:cxnLst/>
              <a:rect l="l" t="t" r="r" b="b"/>
              <a:pathLst>
                <a:path w="5786" h="5767" extrusionOk="0">
                  <a:moveTo>
                    <a:pt x="2897" y="0"/>
                  </a:moveTo>
                  <a:cubicBezTo>
                    <a:pt x="1299" y="0"/>
                    <a:pt x="0" y="1290"/>
                    <a:pt x="0" y="2888"/>
                  </a:cubicBezTo>
                  <a:cubicBezTo>
                    <a:pt x="0" y="4477"/>
                    <a:pt x="1299" y="5767"/>
                    <a:pt x="2897" y="5767"/>
                  </a:cubicBezTo>
                  <a:cubicBezTo>
                    <a:pt x="4487" y="5767"/>
                    <a:pt x="5785" y="4477"/>
                    <a:pt x="5785" y="2888"/>
                  </a:cubicBezTo>
                  <a:cubicBezTo>
                    <a:pt x="5785" y="1290"/>
                    <a:pt x="4487" y="0"/>
                    <a:pt x="28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 name="Google Shape;1015;p27"/>
            <p:cNvGrpSpPr/>
            <p:nvPr/>
          </p:nvGrpSpPr>
          <p:grpSpPr>
            <a:xfrm>
              <a:off x="-334806" y="3363231"/>
              <a:ext cx="10426567" cy="1965710"/>
              <a:chOff x="-334806" y="3363231"/>
              <a:chExt cx="10426567" cy="1965710"/>
            </a:xfrm>
          </p:grpSpPr>
          <p:grpSp>
            <p:nvGrpSpPr>
              <p:cNvPr id="1016" name="Google Shape;1016;p27"/>
              <p:cNvGrpSpPr/>
              <p:nvPr/>
            </p:nvGrpSpPr>
            <p:grpSpPr>
              <a:xfrm rot="-757176" flipH="1">
                <a:off x="7973449" y="3723991"/>
                <a:ext cx="1998557" cy="1317260"/>
                <a:chOff x="1508763" y="1394150"/>
                <a:chExt cx="1631075" cy="1075050"/>
              </a:xfrm>
            </p:grpSpPr>
            <p:sp>
              <p:nvSpPr>
                <p:cNvPr id="1017" name="Google Shape;1017;p27"/>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rgbClr val="E9D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7"/>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 name="Google Shape;1019;p27"/>
              <p:cNvGrpSpPr/>
              <p:nvPr/>
            </p:nvGrpSpPr>
            <p:grpSpPr>
              <a:xfrm rot="-158294" flipH="1">
                <a:off x="5130797" y="3949704"/>
                <a:ext cx="2723349" cy="1317257"/>
                <a:chOff x="917238" y="1394150"/>
                <a:chExt cx="2222600" cy="1075050"/>
              </a:xfrm>
            </p:grpSpPr>
            <p:sp>
              <p:nvSpPr>
                <p:cNvPr id="1020" name="Google Shape;1020;p27"/>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rgbClr val="E9D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7"/>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7"/>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7"/>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 name="Google Shape;1024;p27"/>
              <p:cNvGrpSpPr/>
              <p:nvPr/>
            </p:nvGrpSpPr>
            <p:grpSpPr>
              <a:xfrm rot="158294">
                <a:off x="2385647" y="3949704"/>
                <a:ext cx="2723349" cy="1317257"/>
                <a:chOff x="917238" y="1394150"/>
                <a:chExt cx="2222600" cy="1075050"/>
              </a:xfrm>
            </p:grpSpPr>
            <p:sp>
              <p:nvSpPr>
                <p:cNvPr id="1025" name="Google Shape;1025;p27"/>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rgbClr val="E9D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7"/>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7"/>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7"/>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 name="Google Shape;1029;p27"/>
              <p:cNvGrpSpPr/>
              <p:nvPr/>
            </p:nvGrpSpPr>
            <p:grpSpPr>
              <a:xfrm rot="757176">
                <a:off x="-223806" y="3644815"/>
                <a:ext cx="2723353" cy="1317260"/>
                <a:chOff x="917238" y="1394150"/>
                <a:chExt cx="2222600" cy="1075050"/>
              </a:xfrm>
            </p:grpSpPr>
            <p:sp>
              <p:nvSpPr>
                <p:cNvPr id="1030" name="Google Shape;1030;p27"/>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rgbClr val="E9D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7"/>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7"/>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7"/>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34" name="Google Shape;1034;p27"/>
            <p:cNvSpPr/>
            <p:nvPr/>
          </p:nvSpPr>
          <p:spPr>
            <a:xfrm>
              <a:off x="7009900" y="3955821"/>
              <a:ext cx="3985295" cy="1218592"/>
            </a:xfrm>
            <a:custGeom>
              <a:avLst/>
              <a:gdLst/>
              <a:ahLst/>
              <a:cxnLst/>
              <a:rect l="l" t="t" r="r" b="b"/>
              <a:pathLst>
                <a:path w="88893" h="27181" extrusionOk="0">
                  <a:moveTo>
                    <a:pt x="2891" y="2966"/>
                  </a:moveTo>
                  <a:cubicBezTo>
                    <a:pt x="3648" y="2966"/>
                    <a:pt x="4363" y="3126"/>
                    <a:pt x="5003" y="3424"/>
                  </a:cubicBezTo>
                  <a:cubicBezTo>
                    <a:pt x="5259" y="2784"/>
                    <a:pt x="5889" y="2326"/>
                    <a:pt x="6625" y="2326"/>
                  </a:cubicBezTo>
                  <a:cubicBezTo>
                    <a:pt x="7371" y="2326"/>
                    <a:pt x="8011" y="2795"/>
                    <a:pt x="8257" y="3467"/>
                  </a:cubicBezTo>
                  <a:cubicBezTo>
                    <a:pt x="8523" y="3307"/>
                    <a:pt x="8833" y="3211"/>
                    <a:pt x="9164" y="3211"/>
                  </a:cubicBezTo>
                  <a:cubicBezTo>
                    <a:pt x="10134" y="3211"/>
                    <a:pt x="10913" y="3990"/>
                    <a:pt x="10913" y="4950"/>
                  </a:cubicBezTo>
                  <a:cubicBezTo>
                    <a:pt x="10913" y="5078"/>
                    <a:pt x="10902" y="5195"/>
                    <a:pt x="10870" y="5312"/>
                  </a:cubicBezTo>
                  <a:cubicBezTo>
                    <a:pt x="11116" y="5419"/>
                    <a:pt x="11286" y="5654"/>
                    <a:pt x="11286" y="5942"/>
                  </a:cubicBezTo>
                  <a:cubicBezTo>
                    <a:pt x="11286" y="5963"/>
                    <a:pt x="11286" y="5995"/>
                    <a:pt x="11286" y="6016"/>
                  </a:cubicBezTo>
                  <a:cubicBezTo>
                    <a:pt x="11628" y="5942"/>
                    <a:pt x="11990" y="5899"/>
                    <a:pt x="12364" y="5899"/>
                  </a:cubicBezTo>
                  <a:cubicBezTo>
                    <a:pt x="12492" y="5899"/>
                    <a:pt x="12620" y="5899"/>
                    <a:pt x="12748" y="5910"/>
                  </a:cubicBezTo>
                  <a:cubicBezTo>
                    <a:pt x="12833" y="5632"/>
                    <a:pt x="13100" y="5430"/>
                    <a:pt x="13409" y="5430"/>
                  </a:cubicBezTo>
                  <a:cubicBezTo>
                    <a:pt x="13783" y="5430"/>
                    <a:pt x="14081" y="5718"/>
                    <a:pt x="14092" y="6091"/>
                  </a:cubicBezTo>
                  <a:cubicBezTo>
                    <a:pt x="14156" y="6080"/>
                    <a:pt x="14231" y="6080"/>
                    <a:pt x="14295" y="6080"/>
                  </a:cubicBezTo>
                  <a:cubicBezTo>
                    <a:pt x="14551" y="6080"/>
                    <a:pt x="14785" y="6134"/>
                    <a:pt x="14999" y="6230"/>
                  </a:cubicBezTo>
                  <a:cubicBezTo>
                    <a:pt x="15105" y="5974"/>
                    <a:pt x="15351" y="5803"/>
                    <a:pt x="15639" y="5803"/>
                  </a:cubicBezTo>
                  <a:cubicBezTo>
                    <a:pt x="15831" y="5803"/>
                    <a:pt x="16001" y="5888"/>
                    <a:pt x="16129" y="6016"/>
                  </a:cubicBezTo>
                  <a:cubicBezTo>
                    <a:pt x="16460" y="5462"/>
                    <a:pt x="17057" y="5099"/>
                    <a:pt x="17751" y="5099"/>
                  </a:cubicBezTo>
                  <a:cubicBezTo>
                    <a:pt x="18060" y="5099"/>
                    <a:pt x="18348" y="5174"/>
                    <a:pt x="18615" y="5302"/>
                  </a:cubicBezTo>
                  <a:cubicBezTo>
                    <a:pt x="19298" y="4843"/>
                    <a:pt x="20119" y="4576"/>
                    <a:pt x="21004" y="4576"/>
                  </a:cubicBezTo>
                  <a:cubicBezTo>
                    <a:pt x="21655" y="4576"/>
                    <a:pt x="22263" y="4715"/>
                    <a:pt x="22807" y="4971"/>
                  </a:cubicBezTo>
                  <a:cubicBezTo>
                    <a:pt x="23031" y="4416"/>
                    <a:pt x="23565" y="4032"/>
                    <a:pt x="24194" y="4032"/>
                  </a:cubicBezTo>
                  <a:cubicBezTo>
                    <a:pt x="24834" y="4032"/>
                    <a:pt x="25378" y="4438"/>
                    <a:pt x="25591" y="5003"/>
                  </a:cubicBezTo>
                  <a:cubicBezTo>
                    <a:pt x="25815" y="4864"/>
                    <a:pt x="26082" y="4779"/>
                    <a:pt x="26370" y="4779"/>
                  </a:cubicBezTo>
                  <a:cubicBezTo>
                    <a:pt x="27192" y="4779"/>
                    <a:pt x="27853" y="5451"/>
                    <a:pt x="27853" y="6272"/>
                  </a:cubicBezTo>
                  <a:cubicBezTo>
                    <a:pt x="27853" y="6379"/>
                    <a:pt x="27842" y="6475"/>
                    <a:pt x="27821" y="6571"/>
                  </a:cubicBezTo>
                  <a:cubicBezTo>
                    <a:pt x="28034" y="6667"/>
                    <a:pt x="28173" y="6870"/>
                    <a:pt x="28173" y="7115"/>
                  </a:cubicBezTo>
                  <a:cubicBezTo>
                    <a:pt x="28173" y="7137"/>
                    <a:pt x="28173" y="7158"/>
                    <a:pt x="28173" y="7179"/>
                  </a:cubicBezTo>
                  <a:cubicBezTo>
                    <a:pt x="28472" y="7115"/>
                    <a:pt x="28781" y="7083"/>
                    <a:pt x="29090" y="7083"/>
                  </a:cubicBezTo>
                  <a:cubicBezTo>
                    <a:pt x="29208" y="7083"/>
                    <a:pt x="29314" y="7083"/>
                    <a:pt x="29421" y="7094"/>
                  </a:cubicBezTo>
                  <a:cubicBezTo>
                    <a:pt x="29496" y="6849"/>
                    <a:pt x="29720" y="6678"/>
                    <a:pt x="29986" y="6678"/>
                  </a:cubicBezTo>
                  <a:cubicBezTo>
                    <a:pt x="30061" y="6678"/>
                    <a:pt x="30125" y="6689"/>
                    <a:pt x="30189" y="6710"/>
                  </a:cubicBezTo>
                  <a:lnTo>
                    <a:pt x="30189" y="5355"/>
                  </a:lnTo>
                  <a:cubicBezTo>
                    <a:pt x="31213" y="4864"/>
                    <a:pt x="32440" y="4822"/>
                    <a:pt x="33539" y="5344"/>
                  </a:cubicBezTo>
                  <a:cubicBezTo>
                    <a:pt x="34936" y="5995"/>
                    <a:pt x="35758" y="7350"/>
                    <a:pt x="35800" y="8790"/>
                  </a:cubicBezTo>
                  <a:cubicBezTo>
                    <a:pt x="35918" y="8801"/>
                    <a:pt x="36024" y="8833"/>
                    <a:pt x="36131" y="8875"/>
                  </a:cubicBezTo>
                  <a:cubicBezTo>
                    <a:pt x="36408" y="9003"/>
                    <a:pt x="36600" y="9249"/>
                    <a:pt x="36664" y="9526"/>
                  </a:cubicBezTo>
                  <a:cubicBezTo>
                    <a:pt x="36814" y="9537"/>
                    <a:pt x="36974" y="9579"/>
                    <a:pt x="37112" y="9654"/>
                  </a:cubicBezTo>
                  <a:cubicBezTo>
                    <a:pt x="37166" y="9675"/>
                    <a:pt x="37208" y="9697"/>
                    <a:pt x="37251" y="9729"/>
                  </a:cubicBezTo>
                  <a:cubicBezTo>
                    <a:pt x="37998" y="8769"/>
                    <a:pt x="39331" y="8417"/>
                    <a:pt x="40473" y="8961"/>
                  </a:cubicBezTo>
                  <a:cubicBezTo>
                    <a:pt x="40547" y="8993"/>
                    <a:pt x="40622" y="9035"/>
                    <a:pt x="40697" y="9078"/>
                  </a:cubicBezTo>
                  <a:cubicBezTo>
                    <a:pt x="40697" y="8950"/>
                    <a:pt x="40729" y="8822"/>
                    <a:pt x="40782" y="8694"/>
                  </a:cubicBezTo>
                  <a:cubicBezTo>
                    <a:pt x="41017" y="8214"/>
                    <a:pt x="41593" y="8011"/>
                    <a:pt x="42073" y="8235"/>
                  </a:cubicBezTo>
                  <a:cubicBezTo>
                    <a:pt x="42233" y="8310"/>
                    <a:pt x="42361" y="8417"/>
                    <a:pt x="42446" y="8555"/>
                  </a:cubicBezTo>
                  <a:cubicBezTo>
                    <a:pt x="43001" y="7979"/>
                    <a:pt x="43790" y="7681"/>
                    <a:pt x="44590" y="7755"/>
                  </a:cubicBezTo>
                  <a:cubicBezTo>
                    <a:pt x="44569" y="7585"/>
                    <a:pt x="44601" y="7403"/>
                    <a:pt x="44676" y="7243"/>
                  </a:cubicBezTo>
                  <a:cubicBezTo>
                    <a:pt x="44900" y="6753"/>
                    <a:pt x="45476" y="6550"/>
                    <a:pt x="45956" y="6774"/>
                  </a:cubicBezTo>
                  <a:cubicBezTo>
                    <a:pt x="46126" y="6859"/>
                    <a:pt x="46265" y="6977"/>
                    <a:pt x="46361" y="7115"/>
                  </a:cubicBezTo>
                  <a:cubicBezTo>
                    <a:pt x="46852" y="7009"/>
                    <a:pt x="47385" y="7041"/>
                    <a:pt x="47887" y="7233"/>
                  </a:cubicBezTo>
                  <a:cubicBezTo>
                    <a:pt x="47801" y="7009"/>
                    <a:pt x="47812" y="6753"/>
                    <a:pt x="47919" y="6518"/>
                  </a:cubicBezTo>
                  <a:cubicBezTo>
                    <a:pt x="48153" y="6027"/>
                    <a:pt x="48729" y="5824"/>
                    <a:pt x="49209" y="6048"/>
                  </a:cubicBezTo>
                  <a:cubicBezTo>
                    <a:pt x="49401" y="6144"/>
                    <a:pt x="49551" y="6294"/>
                    <a:pt x="49647" y="6464"/>
                  </a:cubicBezTo>
                  <a:cubicBezTo>
                    <a:pt x="50383" y="5430"/>
                    <a:pt x="51769" y="5035"/>
                    <a:pt x="52954" y="5590"/>
                  </a:cubicBezTo>
                  <a:cubicBezTo>
                    <a:pt x="53828" y="6006"/>
                    <a:pt x="54383" y="6838"/>
                    <a:pt x="54468" y="7734"/>
                  </a:cubicBezTo>
                  <a:cubicBezTo>
                    <a:pt x="54703" y="7649"/>
                    <a:pt x="54980" y="7649"/>
                    <a:pt x="55226" y="7766"/>
                  </a:cubicBezTo>
                  <a:cubicBezTo>
                    <a:pt x="55588" y="7937"/>
                    <a:pt x="55791" y="8299"/>
                    <a:pt x="55780" y="8673"/>
                  </a:cubicBezTo>
                  <a:cubicBezTo>
                    <a:pt x="56111" y="8683"/>
                    <a:pt x="56453" y="8758"/>
                    <a:pt x="56773" y="8907"/>
                  </a:cubicBezTo>
                  <a:cubicBezTo>
                    <a:pt x="56858" y="8950"/>
                    <a:pt x="56943" y="8993"/>
                    <a:pt x="57018" y="9046"/>
                  </a:cubicBezTo>
                  <a:cubicBezTo>
                    <a:pt x="57253" y="8577"/>
                    <a:pt x="57818" y="8385"/>
                    <a:pt x="58287" y="8609"/>
                  </a:cubicBezTo>
                  <a:cubicBezTo>
                    <a:pt x="58682" y="8790"/>
                    <a:pt x="58895" y="9217"/>
                    <a:pt x="58842" y="9622"/>
                  </a:cubicBezTo>
                  <a:cubicBezTo>
                    <a:pt x="59002" y="9686"/>
                    <a:pt x="59173" y="9761"/>
                    <a:pt x="59343" y="9835"/>
                  </a:cubicBezTo>
                  <a:cubicBezTo>
                    <a:pt x="59407" y="9867"/>
                    <a:pt x="59482" y="9910"/>
                    <a:pt x="59557" y="9942"/>
                  </a:cubicBezTo>
                  <a:lnTo>
                    <a:pt x="59557" y="9547"/>
                  </a:lnTo>
                  <a:cubicBezTo>
                    <a:pt x="59706" y="9387"/>
                    <a:pt x="59919" y="9291"/>
                    <a:pt x="60143" y="9291"/>
                  </a:cubicBezTo>
                  <a:cubicBezTo>
                    <a:pt x="60293" y="9291"/>
                    <a:pt x="60431" y="9334"/>
                    <a:pt x="60559" y="9398"/>
                  </a:cubicBezTo>
                  <a:cubicBezTo>
                    <a:pt x="60773" y="8758"/>
                    <a:pt x="61274" y="8246"/>
                    <a:pt x="61914" y="8011"/>
                  </a:cubicBezTo>
                  <a:cubicBezTo>
                    <a:pt x="61840" y="7883"/>
                    <a:pt x="61797" y="7745"/>
                    <a:pt x="61797" y="7585"/>
                  </a:cubicBezTo>
                  <a:cubicBezTo>
                    <a:pt x="61797" y="7126"/>
                    <a:pt x="62170" y="6763"/>
                    <a:pt x="62618" y="6763"/>
                  </a:cubicBezTo>
                  <a:cubicBezTo>
                    <a:pt x="62778" y="6763"/>
                    <a:pt x="62928" y="6806"/>
                    <a:pt x="63056" y="6881"/>
                  </a:cubicBezTo>
                  <a:cubicBezTo>
                    <a:pt x="63397" y="6614"/>
                    <a:pt x="63813" y="6454"/>
                    <a:pt x="64272" y="6422"/>
                  </a:cubicBezTo>
                  <a:cubicBezTo>
                    <a:pt x="64133" y="6272"/>
                    <a:pt x="64048" y="6070"/>
                    <a:pt x="64048" y="5846"/>
                  </a:cubicBezTo>
                  <a:cubicBezTo>
                    <a:pt x="64048" y="5398"/>
                    <a:pt x="64410" y="5024"/>
                    <a:pt x="64869" y="5024"/>
                  </a:cubicBezTo>
                  <a:cubicBezTo>
                    <a:pt x="65051" y="5024"/>
                    <a:pt x="65221" y="5088"/>
                    <a:pt x="65360" y="5184"/>
                  </a:cubicBezTo>
                  <a:cubicBezTo>
                    <a:pt x="65552" y="4128"/>
                    <a:pt x="66469" y="3318"/>
                    <a:pt x="67589" y="3318"/>
                  </a:cubicBezTo>
                  <a:cubicBezTo>
                    <a:pt x="68421" y="3318"/>
                    <a:pt x="69136" y="3766"/>
                    <a:pt x="69531" y="4427"/>
                  </a:cubicBezTo>
                  <a:cubicBezTo>
                    <a:pt x="69691" y="4267"/>
                    <a:pt x="69894" y="4171"/>
                    <a:pt x="70128" y="4171"/>
                  </a:cubicBezTo>
                  <a:cubicBezTo>
                    <a:pt x="70470" y="4171"/>
                    <a:pt x="70758" y="4384"/>
                    <a:pt x="70886" y="4683"/>
                  </a:cubicBezTo>
                  <a:cubicBezTo>
                    <a:pt x="71142" y="4566"/>
                    <a:pt x="71430" y="4502"/>
                    <a:pt x="71739" y="4502"/>
                  </a:cubicBezTo>
                  <a:cubicBezTo>
                    <a:pt x="71814" y="4502"/>
                    <a:pt x="71899" y="4502"/>
                    <a:pt x="71974" y="4512"/>
                  </a:cubicBezTo>
                  <a:cubicBezTo>
                    <a:pt x="71995" y="4075"/>
                    <a:pt x="72358" y="3723"/>
                    <a:pt x="72795" y="3723"/>
                  </a:cubicBezTo>
                  <a:cubicBezTo>
                    <a:pt x="73168" y="3723"/>
                    <a:pt x="73488" y="3968"/>
                    <a:pt x="73584" y="4310"/>
                  </a:cubicBezTo>
                  <a:cubicBezTo>
                    <a:pt x="73745" y="4288"/>
                    <a:pt x="73894" y="4288"/>
                    <a:pt x="74054" y="4288"/>
                  </a:cubicBezTo>
                  <a:cubicBezTo>
                    <a:pt x="74502" y="4288"/>
                    <a:pt x="74929" y="4331"/>
                    <a:pt x="75345" y="4427"/>
                  </a:cubicBezTo>
                  <a:cubicBezTo>
                    <a:pt x="75345" y="4395"/>
                    <a:pt x="75345" y="4363"/>
                    <a:pt x="75345" y="4342"/>
                  </a:cubicBezTo>
                  <a:cubicBezTo>
                    <a:pt x="75345" y="4000"/>
                    <a:pt x="75547" y="3702"/>
                    <a:pt x="75846" y="3584"/>
                  </a:cubicBezTo>
                  <a:cubicBezTo>
                    <a:pt x="75814" y="3446"/>
                    <a:pt x="75793" y="3296"/>
                    <a:pt x="75793" y="3147"/>
                  </a:cubicBezTo>
                  <a:cubicBezTo>
                    <a:pt x="75793" y="1995"/>
                    <a:pt x="76731" y="1056"/>
                    <a:pt x="77883" y="1056"/>
                  </a:cubicBezTo>
                  <a:cubicBezTo>
                    <a:pt x="78289" y="1056"/>
                    <a:pt x="78662" y="1173"/>
                    <a:pt x="78982" y="1365"/>
                  </a:cubicBezTo>
                  <a:cubicBezTo>
                    <a:pt x="79270" y="565"/>
                    <a:pt x="80038" y="0"/>
                    <a:pt x="80945" y="0"/>
                  </a:cubicBezTo>
                  <a:cubicBezTo>
                    <a:pt x="81830" y="0"/>
                    <a:pt x="82577" y="544"/>
                    <a:pt x="82887" y="1323"/>
                  </a:cubicBezTo>
                  <a:cubicBezTo>
                    <a:pt x="83655" y="960"/>
                    <a:pt x="84519" y="757"/>
                    <a:pt x="85425" y="757"/>
                  </a:cubicBezTo>
                  <a:cubicBezTo>
                    <a:pt x="86716" y="757"/>
                    <a:pt x="87911" y="1163"/>
                    <a:pt x="88892" y="1856"/>
                  </a:cubicBezTo>
                  <a:lnTo>
                    <a:pt x="88892" y="13953"/>
                  </a:lnTo>
                  <a:lnTo>
                    <a:pt x="61104" y="13953"/>
                  </a:lnTo>
                  <a:lnTo>
                    <a:pt x="54532" y="27181"/>
                  </a:lnTo>
                  <a:lnTo>
                    <a:pt x="30189" y="15126"/>
                  </a:lnTo>
                  <a:lnTo>
                    <a:pt x="30189" y="13953"/>
                  </a:lnTo>
                  <a:lnTo>
                    <a:pt x="0" y="13953"/>
                  </a:lnTo>
                  <a:lnTo>
                    <a:pt x="0" y="3872"/>
                  </a:lnTo>
                  <a:cubicBezTo>
                    <a:pt x="811" y="3296"/>
                    <a:pt x="1814" y="2966"/>
                    <a:pt x="2891" y="296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7"/>
            <p:cNvSpPr/>
            <p:nvPr/>
          </p:nvSpPr>
          <p:spPr>
            <a:xfrm>
              <a:off x="3135725" y="4108221"/>
              <a:ext cx="3985295" cy="1218592"/>
            </a:xfrm>
            <a:custGeom>
              <a:avLst/>
              <a:gdLst/>
              <a:ahLst/>
              <a:cxnLst/>
              <a:rect l="l" t="t" r="r" b="b"/>
              <a:pathLst>
                <a:path w="88893" h="27181" extrusionOk="0">
                  <a:moveTo>
                    <a:pt x="2891" y="2966"/>
                  </a:moveTo>
                  <a:cubicBezTo>
                    <a:pt x="3648" y="2966"/>
                    <a:pt x="4363" y="3126"/>
                    <a:pt x="5003" y="3424"/>
                  </a:cubicBezTo>
                  <a:cubicBezTo>
                    <a:pt x="5259" y="2784"/>
                    <a:pt x="5889" y="2326"/>
                    <a:pt x="6625" y="2326"/>
                  </a:cubicBezTo>
                  <a:cubicBezTo>
                    <a:pt x="7371" y="2326"/>
                    <a:pt x="8011" y="2795"/>
                    <a:pt x="8257" y="3467"/>
                  </a:cubicBezTo>
                  <a:cubicBezTo>
                    <a:pt x="8523" y="3307"/>
                    <a:pt x="8833" y="3211"/>
                    <a:pt x="9164" y="3211"/>
                  </a:cubicBezTo>
                  <a:cubicBezTo>
                    <a:pt x="10134" y="3211"/>
                    <a:pt x="10913" y="3990"/>
                    <a:pt x="10913" y="4950"/>
                  </a:cubicBezTo>
                  <a:cubicBezTo>
                    <a:pt x="10913" y="5078"/>
                    <a:pt x="10902" y="5195"/>
                    <a:pt x="10870" y="5312"/>
                  </a:cubicBezTo>
                  <a:cubicBezTo>
                    <a:pt x="11116" y="5419"/>
                    <a:pt x="11286" y="5654"/>
                    <a:pt x="11286" y="5942"/>
                  </a:cubicBezTo>
                  <a:cubicBezTo>
                    <a:pt x="11286" y="5963"/>
                    <a:pt x="11286" y="5995"/>
                    <a:pt x="11286" y="6016"/>
                  </a:cubicBezTo>
                  <a:cubicBezTo>
                    <a:pt x="11628" y="5942"/>
                    <a:pt x="11990" y="5899"/>
                    <a:pt x="12364" y="5899"/>
                  </a:cubicBezTo>
                  <a:cubicBezTo>
                    <a:pt x="12492" y="5899"/>
                    <a:pt x="12620" y="5899"/>
                    <a:pt x="12748" y="5910"/>
                  </a:cubicBezTo>
                  <a:cubicBezTo>
                    <a:pt x="12833" y="5632"/>
                    <a:pt x="13100" y="5430"/>
                    <a:pt x="13409" y="5430"/>
                  </a:cubicBezTo>
                  <a:cubicBezTo>
                    <a:pt x="13783" y="5430"/>
                    <a:pt x="14081" y="5718"/>
                    <a:pt x="14092" y="6091"/>
                  </a:cubicBezTo>
                  <a:cubicBezTo>
                    <a:pt x="14156" y="6080"/>
                    <a:pt x="14231" y="6080"/>
                    <a:pt x="14295" y="6080"/>
                  </a:cubicBezTo>
                  <a:cubicBezTo>
                    <a:pt x="14551" y="6080"/>
                    <a:pt x="14785" y="6134"/>
                    <a:pt x="14999" y="6230"/>
                  </a:cubicBezTo>
                  <a:cubicBezTo>
                    <a:pt x="15105" y="5974"/>
                    <a:pt x="15351" y="5803"/>
                    <a:pt x="15639" y="5803"/>
                  </a:cubicBezTo>
                  <a:cubicBezTo>
                    <a:pt x="15831" y="5803"/>
                    <a:pt x="16001" y="5888"/>
                    <a:pt x="16129" y="6016"/>
                  </a:cubicBezTo>
                  <a:cubicBezTo>
                    <a:pt x="16460" y="5462"/>
                    <a:pt x="17057" y="5099"/>
                    <a:pt x="17751" y="5099"/>
                  </a:cubicBezTo>
                  <a:cubicBezTo>
                    <a:pt x="18060" y="5099"/>
                    <a:pt x="18348" y="5174"/>
                    <a:pt x="18615" y="5302"/>
                  </a:cubicBezTo>
                  <a:cubicBezTo>
                    <a:pt x="19298" y="4843"/>
                    <a:pt x="20119" y="4576"/>
                    <a:pt x="21004" y="4576"/>
                  </a:cubicBezTo>
                  <a:cubicBezTo>
                    <a:pt x="21655" y="4576"/>
                    <a:pt x="22263" y="4715"/>
                    <a:pt x="22807" y="4971"/>
                  </a:cubicBezTo>
                  <a:cubicBezTo>
                    <a:pt x="23031" y="4416"/>
                    <a:pt x="23565" y="4032"/>
                    <a:pt x="24194" y="4032"/>
                  </a:cubicBezTo>
                  <a:cubicBezTo>
                    <a:pt x="24834" y="4032"/>
                    <a:pt x="25378" y="4438"/>
                    <a:pt x="25591" y="5003"/>
                  </a:cubicBezTo>
                  <a:cubicBezTo>
                    <a:pt x="25815" y="4864"/>
                    <a:pt x="26082" y="4779"/>
                    <a:pt x="26370" y="4779"/>
                  </a:cubicBezTo>
                  <a:cubicBezTo>
                    <a:pt x="27192" y="4779"/>
                    <a:pt x="27853" y="5451"/>
                    <a:pt x="27853" y="6272"/>
                  </a:cubicBezTo>
                  <a:cubicBezTo>
                    <a:pt x="27853" y="6379"/>
                    <a:pt x="27842" y="6475"/>
                    <a:pt x="27821" y="6571"/>
                  </a:cubicBezTo>
                  <a:cubicBezTo>
                    <a:pt x="28034" y="6667"/>
                    <a:pt x="28173" y="6870"/>
                    <a:pt x="28173" y="7115"/>
                  </a:cubicBezTo>
                  <a:cubicBezTo>
                    <a:pt x="28173" y="7137"/>
                    <a:pt x="28173" y="7158"/>
                    <a:pt x="28173" y="7179"/>
                  </a:cubicBezTo>
                  <a:cubicBezTo>
                    <a:pt x="28472" y="7115"/>
                    <a:pt x="28781" y="7083"/>
                    <a:pt x="29090" y="7083"/>
                  </a:cubicBezTo>
                  <a:cubicBezTo>
                    <a:pt x="29208" y="7083"/>
                    <a:pt x="29314" y="7083"/>
                    <a:pt x="29421" y="7094"/>
                  </a:cubicBezTo>
                  <a:cubicBezTo>
                    <a:pt x="29496" y="6849"/>
                    <a:pt x="29720" y="6678"/>
                    <a:pt x="29986" y="6678"/>
                  </a:cubicBezTo>
                  <a:cubicBezTo>
                    <a:pt x="30061" y="6678"/>
                    <a:pt x="30125" y="6689"/>
                    <a:pt x="30189" y="6710"/>
                  </a:cubicBezTo>
                  <a:lnTo>
                    <a:pt x="30189" y="5355"/>
                  </a:lnTo>
                  <a:cubicBezTo>
                    <a:pt x="31213" y="4864"/>
                    <a:pt x="32440" y="4822"/>
                    <a:pt x="33539" y="5344"/>
                  </a:cubicBezTo>
                  <a:cubicBezTo>
                    <a:pt x="34936" y="5995"/>
                    <a:pt x="35758" y="7350"/>
                    <a:pt x="35800" y="8790"/>
                  </a:cubicBezTo>
                  <a:cubicBezTo>
                    <a:pt x="35918" y="8801"/>
                    <a:pt x="36024" y="8833"/>
                    <a:pt x="36131" y="8875"/>
                  </a:cubicBezTo>
                  <a:cubicBezTo>
                    <a:pt x="36408" y="9003"/>
                    <a:pt x="36600" y="9249"/>
                    <a:pt x="36664" y="9526"/>
                  </a:cubicBezTo>
                  <a:cubicBezTo>
                    <a:pt x="36814" y="9537"/>
                    <a:pt x="36974" y="9579"/>
                    <a:pt x="37112" y="9654"/>
                  </a:cubicBezTo>
                  <a:cubicBezTo>
                    <a:pt x="37166" y="9675"/>
                    <a:pt x="37208" y="9697"/>
                    <a:pt x="37251" y="9729"/>
                  </a:cubicBezTo>
                  <a:cubicBezTo>
                    <a:pt x="37998" y="8769"/>
                    <a:pt x="39331" y="8417"/>
                    <a:pt x="40473" y="8961"/>
                  </a:cubicBezTo>
                  <a:cubicBezTo>
                    <a:pt x="40547" y="8993"/>
                    <a:pt x="40622" y="9035"/>
                    <a:pt x="40697" y="9078"/>
                  </a:cubicBezTo>
                  <a:cubicBezTo>
                    <a:pt x="40697" y="8950"/>
                    <a:pt x="40729" y="8822"/>
                    <a:pt x="40782" y="8694"/>
                  </a:cubicBezTo>
                  <a:cubicBezTo>
                    <a:pt x="41017" y="8214"/>
                    <a:pt x="41593" y="8011"/>
                    <a:pt x="42073" y="8235"/>
                  </a:cubicBezTo>
                  <a:cubicBezTo>
                    <a:pt x="42233" y="8310"/>
                    <a:pt x="42361" y="8417"/>
                    <a:pt x="42446" y="8555"/>
                  </a:cubicBezTo>
                  <a:cubicBezTo>
                    <a:pt x="43001" y="7979"/>
                    <a:pt x="43790" y="7681"/>
                    <a:pt x="44590" y="7755"/>
                  </a:cubicBezTo>
                  <a:cubicBezTo>
                    <a:pt x="44569" y="7585"/>
                    <a:pt x="44601" y="7403"/>
                    <a:pt x="44676" y="7243"/>
                  </a:cubicBezTo>
                  <a:cubicBezTo>
                    <a:pt x="44900" y="6753"/>
                    <a:pt x="45476" y="6550"/>
                    <a:pt x="45956" y="6774"/>
                  </a:cubicBezTo>
                  <a:cubicBezTo>
                    <a:pt x="46126" y="6859"/>
                    <a:pt x="46265" y="6977"/>
                    <a:pt x="46361" y="7115"/>
                  </a:cubicBezTo>
                  <a:cubicBezTo>
                    <a:pt x="46852" y="7009"/>
                    <a:pt x="47385" y="7041"/>
                    <a:pt x="47887" y="7233"/>
                  </a:cubicBezTo>
                  <a:cubicBezTo>
                    <a:pt x="47801" y="7009"/>
                    <a:pt x="47812" y="6753"/>
                    <a:pt x="47919" y="6518"/>
                  </a:cubicBezTo>
                  <a:cubicBezTo>
                    <a:pt x="48153" y="6027"/>
                    <a:pt x="48729" y="5824"/>
                    <a:pt x="49209" y="6048"/>
                  </a:cubicBezTo>
                  <a:cubicBezTo>
                    <a:pt x="49401" y="6144"/>
                    <a:pt x="49551" y="6294"/>
                    <a:pt x="49647" y="6464"/>
                  </a:cubicBezTo>
                  <a:cubicBezTo>
                    <a:pt x="50383" y="5430"/>
                    <a:pt x="51769" y="5035"/>
                    <a:pt x="52954" y="5590"/>
                  </a:cubicBezTo>
                  <a:cubicBezTo>
                    <a:pt x="53828" y="6006"/>
                    <a:pt x="54383" y="6838"/>
                    <a:pt x="54468" y="7734"/>
                  </a:cubicBezTo>
                  <a:cubicBezTo>
                    <a:pt x="54703" y="7649"/>
                    <a:pt x="54980" y="7649"/>
                    <a:pt x="55226" y="7766"/>
                  </a:cubicBezTo>
                  <a:cubicBezTo>
                    <a:pt x="55588" y="7937"/>
                    <a:pt x="55791" y="8299"/>
                    <a:pt x="55780" y="8673"/>
                  </a:cubicBezTo>
                  <a:cubicBezTo>
                    <a:pt x="56111" y="8683"/>
                    <a:pt x="56453" y="8758"/>
                    <a:pt x="56773" y="8907"/>
                  </a:cubicBezTo>
                  <a:cubicBezTo>
                    <a:pt x="56858" y="8950"/>
                    <a:pt x="56943" y="8993"/>
                    <a:pt x="57018" y="9046"/>
                  </a:cubicBezTo>
                  <a:cubicBezTo>
                    <a:pt x="57253" y="8577"/>
                    <a:pt x="57818" y="8385"/>
                    <a:pt x="58287" y="8609"/>
                  </a:cubicBezTo>
                  <a:cubicBezTo>
                    <a:pt x="58682" y="8790"/>
                    <a:pt x="58895" y="9217"/>
                    <a:pt x="58842" y="9622"/>
                  </a:cubicBezTo>
                  <a:cubicBezTo>
                    <a:pt x="59002" y="9686"/>
                    <a:pt x="59173" y="9761"/>
                    <a:pt x="59343" y="9835"/>
                  </a:cubicBezTo>
                  <a:cubicBezTo>
                    <a:pt x="59407" y="9867"/>
                    <a:pt x="59482" y="9910"/>
                    <a:pt x="59557" y="9942"/>
                  </a:cubicBezTo>
                  <a:lnTo>
                    <a:pt x="59557" y="9547"/>
                  </a:lnTo>
                  <a:cubicBezTo>
                    <a:pt x="59706" y="9387"/>
                    <a:pt x="59919" y="9291"/>
                    <a:pt x="60143" y="9291"/>
                  </a:cubicBezTo>
                  <a:cubicBezTo>
                    <a:pt x="60293" y="9291"/>
                    <a:pt x="60431" y="9334"/>
                    <a:pt x="60559" y="9398"/>
                  </a:cubicBezTo>
                  <a:cubicBezTo>
                    <a:pt x="60773" y="8758"/>
                    <a:pt x="61274" y="8246"/>
                    <a:pt x="61914" y="8011"/>
                  </a:cubicBezTo>
                  <a:cubicBezTo>
                    <a:pt x="61840" y="7883"/>
                    <a:pt x="61797" y="7745"/>
                    <a:pt x="61797" y="7585"/>
                  </a:cubicBezTo>
                  <a:cubicBezTo>
                    <a:pt x="61797" y="7126"/>
                    <a:pt x="62170" y="6763"/>
                    <a:pt x="62618" y="6763"/>
                  </a:cubicBezTo>
                  <a:cubicBezTo>
                    <a:pt x="62778" y="6763"/>
                    <a:pt x="62928" y="6806"/>
                    <a:pt x="63056" y="6881"/>
                  </a:cubicBezTo>
                  <a:cubicBezTo>
                    <a:pt x="63397" y="6614"/>
                    <a:pt x="63813" y="6454"/>
                    <a:pt x="64272" y="6422"/>
                  </a:cubicBezTo>
                  <a:cubicBezTo>
                    <a:pt x="64133" y="6272"/>
                    <a:pt x="64048" y="6070"/>
                    <a:pt x="64048" y="5846"/>
                  </a:cubicBezTo>
                  <a:cubicBezTo>
                    <a:pt x="64048" y="5398"/>
                    <a:pt x="64410" y="5024"/>
                    <a:pt x="64869" y="5024"/>
                  </a:cubicBezTo>
                  <a:cubicBezTo>
                    <a:pt x="65051" y="5024"/>
                    <a:pt x="65221" y="5088"/>
                    <a:pt x="65360" y="5184"/>
                  </a:cubicBezTo>
                  <a:cubicBezTo>
                    <a:pt x="65552" y="4128"/>
                    <a:pt x="66469" y="3318"/>
                    <a:pt x="67589" y="3318"/>
                  </a:cubicBezTo>
                  <a:cubicBezTo>
                    <a:pt x="68421" y="3318"/>
                    <a:pt x="69136" y="3766"/>
                    <a:pt x="69531" y="4427"/>
                  </a:cubicBezTo>
                  <a:cubicBezTo>
                    <a:pt x="69691" y="4267"/>
                    <a:pt x="69894" y="4171"/>
                    <a:pt x="70128" y="4171"/>
                  </a:cubicBezTo>
                  <a:cubicBezTo>
                    <a:pt x="70470" y="4171"/>
                    <a:pt x="70758" y="4384"/>
                    <a:pt x="70886" y="4683"/>
                  </a:cubicBezTo>
                  <a:cubicBezTo>
                    <a:pt x="71142" y="4566"/>
                    <a:pt x="71430" y="4502"/>
                    <a:pt x="71739" y="4502"/>
                  </a:cubicBezTo>
                  <a:cubicBezTo>
                    <a:pt x="71814" y="4502"/>
                    <a:pt x="71899" y="4502"/>
                    <a:pt x="71974" y="4512"/>
                  </a:cubicBezTo>
                  <a:cubicBezTo>
                    <a:pt x="71995" y="4075"/>
                    <a:pt x="72358" y="3723"/>
                    <a:pt x="72795" y="3723"/>
                  </a:cubicBezTo>
                  <a:cubicBezTo>
                    <a:pt x="73168" y="3723"/>
                    <a:pt x="73488" y="3968"/>
                    <a:pt x="73584" y="4310"/>
                  </a:cubicBezTo>
                  <a:cubicBezTo>
                    <a:pt x="73745" y="4288"/>
                    <a:pt x="73894" y="4288"/>
                    <a:pt x="74054" y="4288"/>
                  </a:cubicBezTo>
                  <a:cubicBezTo>
                    <a:pt x="74502" y="4288"/>
                    <a:pt x="74929" y="4331"/>
                    <a:pt x="75345" y="4427"/>
                  </a:cubicBezTo>
                  <a:cubicBezTo>
                    <a:pt x="75345" y="4395"/>
                    <a:pt x="75345" y="4363"/>
                    <a:pt x="75345" y="4342"/>
                  </a:cubicBezTo>
                  <a:cubicBezTo>
                    <a:pt x="75345" y="4000"/>
                    <a:pt x="75547" y="3702"/>
                    <a:pt x="75846" y="3584"/>
                  </a:cubicBezTo>
                  <a:cubicBezTo>
                    <a:pt x="75814" y="3446"/>
                    <a:pt x="75793" y="3296"/>
                    <a:pt x="75793" y="3147"/>
                  </a:cubicBezTo>
                  <a:cubicBezTo>
                    <a:pt x="75793" y="1995"/>
                    <a:pt x="76731" y="1056"/>
                    <a:pt x="77883" y="1056"/>
                  </a:cubicBezTo>
                  <a:cubicBezTo>
                    <a:pt x="78289" y="1056"/>
                    <a:pt x="78662" y="1173"/>
                    <a:pt x="78982" y="1365"/>
                  </a:cubicBezTo>
                  <a:cubicBezTo>
                    <a:pt x="79270" y="565"/>
                    <a:pt x="80038" y="0"/>
                    <a:pt x="80945" y="0"/>
                  </a:cubicBezTo>
                  <a:cubicBezTo>
                    <a:pt x="81830" y="0"/>
                    <a:pt x="82577" y="544"/>
                    <a:pt x="82887" y="1323"/>
                  </a:cubicBezTo>
                  <a:cubicBezTo>
                    <a:pt x="83655" y="960"/>
                    <a:pt x="84519" y="757"/>
                    <a:pt x="85425" y="757"/>
                  </a:cubicBezTo>
                  <a:cubicBezTo>
                    <a:pt x="86716" y="757"/>
                    <a:pt x="87911" y="1163"/>
                    <a:pt x="88892" y="1856"/>
                  </a:cubicBezTo>
                  <a:lnTo>
                    <a:pt x="88892" y="13953"/>
                  </a:lnTo>
                  <a:lnTo>
                    <a:pt x="61104" y="13953"/>
                  </a:lnTo>
                  <a:lnTo>
                    <a:pt x="54532" y="27181"/>
                  </a:lnTo>
                  <a:lnTo>
                    <a:pt x="30189" y="15126"/>
                  </a:lnTo>
                  <a:lnTo>
                    <a:pt x="30189" y="13953"/>
                  </a:lnTo>
                  <a:lnTo>
                    <a:pt x="0" y="13953"/>
                  </a:lnTo>
                  <a:lnTo>
                    <a:pt x="0" y="3872"/>
                  </a:lnTo>
                  <a:cubicBezTo>
                    <a:pt x="811" y="3296"/>
                    <a:pt x="1814" y="2966"/>
                    <a:pt x="2891" y="296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 name="Google Shape;1036;p27"/>
            <p:cNvGrpSpPr/>
            <p:nvPr/>
          </p:nvGrpSpPr>
          <p:grpSpPr>
            <a:xfrm>
              <a:off x="-232774" y="3407925"/>
              <a:ext cx="9376973" cy="2619198"/>
              <a:chOff x="-232774" y="3407925"/>
              <a:chExt cx="9376973" cy="2619198"/>
            </a:xfrm>
          </p:grpSpPr>
          <p:grpSp>
            <p:nvGrpSpPr>
              <p:cNvPr id="1037" name="Google Shape;1037;p27"/>
              <p:cNvGrpSpPr/>
              <p:nvPr/>
            </p:nvGrpSpPr>
            <p:grpSpPr>
              <a:xfrm>
                <a:off x="4765567" y="3739529"/>
                <a:ext cx="4378632" cy="1478180"/>
                <a:chOff x="3635150" y="3150675"/>
                <a:chExt cx="1444950" cy="487800"/>
              </a:xfrm>
            </p:grpSpPr>
            <p:sp>
              <p:nvSpPr>
                <p:cNvPr id="1038" name="Google Shape;1038;p27"/>
                <p:cNvSpPr/>
                <p:nvPr/>
              </p:nvSpPr>
              <p:spPr>
                <a:xfrm>
                  <a:off x="3635150" y="3150675"/>
                  <a:ext cx="1444950" cy="487800"/>
                </a:xfrm>
                <a:custGeom>
                  <a:avLst/>
                  <a:gdLst/>
                  <a:ahLst/>
                  <a:cxnLst/>
                  <a:rect l="l" t="t" r="r" b="b"/>
                  <a:pathLst>
                    <a:path w="57798" h="19512" extrusionOk="0">
                      <a:moveTo>
                        <a:pt x="57797" y="8129"/>
                      </a:moveTo>
                      <a:cubicBezTo>
                        <a:pt x="39972" y="0"/>
                        <a:pt x="14071" y="16994"/>
                        <a:pt x="1" y="14871"/>
                      </a:cubicBezTo>
                      <a:lnTo>
                        <a:pt x="1" y="19511"/>
                      </a:lnTo>
                      <a:lnTo>
                        <a:pt x="57797" y="19511"/>
                      </a:lnTo>
                      <a:lnTo>
                        <a:pt x="57797" y="812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7"/>
                <p:cNvSpPr/>
                <p:nvPr/>
              </p:nvSpPr>
              <p:spPr>
                <a:xfrm>
                  <a:off x="3635150" y="3323225"/>
                  <a:ext cx="1444950" cy="315250"/>
                </a:xfrm>
                <a:custGeom>
                  <a:avLst/>
                  <a:gdLst/>
                  <a:ahLst/>
                  <a:cxnLst/>
                  <a:rect l="l" t="t" r="r" b="b"/>
                  <a:pathLst>
                    <a:path w="57798" h="12610" extrusionOk="0">
                      <a:moveTo>
                        <a:pt x="57797" y="1227"/>
                      </a:moveTo>
                      <a:cubicBezTo>
                        <a:pt x="56688" y="726"/>
                        <a:pt x="55557" y="320"/>
                        <a:pt x="54394" y="0"/>
                      </a:cubicBezTo>
                      <a:cubicBezTo>
                        <a:pt x="41711" y="12332"/>
                        <a:pt x="17666" y="10593"/>
                        <a:pt x="14914" y="8705"/>
                      </a:cubicBezTo>
                      <a:cubicBezTo>
                        <a:pt x="13900" y="8011"/>
                        <a:pt x="13538" y="7190"/>
                        <a:pt x="13495" y="6401"/>
                      </a:cubicBezTo>
                      <a:cubicBezTo>
                        <a:pt x="8396" y="7734"/>
                        <a:pt x="3777" y="8545"/>
                        <a:pt x="1" y="7969"/>
                      </a:cubicBezTo>
                      <a:lnTo>
                        <a:pt x="1" y="12609"/>
                      </a:lnTo>
                      <a:lnTo>
                        <a:pt x="57797" y="12609"/>
                      </a:lnTo>
                      <a:lnTo>
                        <a:pt x="57797" y="122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7"/>
                <p:cNvSpPr/>
                <p:nvPr/>
              </p:nvSpPr>
              <p:spPr>
                <a:xfrm>
                  <a:off x="3635150" y="3298425"/>
                  <a:ext cx="1444950" cy="340050"/>
                </a:xfrm>
                <a:custGeom>
                  <a:avLst/>
                  <a:gdLst/>
                  <a:ahLst/>
                  <a:cxnLst/>
                  <a:rect l="l" t="t" r="r" b="b"/>
                  <a:pathLst>
                    <a:path w="57798" h="13602" extrusionOk="0">
                      <a:moveTo>
                        <a:pt x="9633" y="8310"/>
                      </a:moveTo>
                      <a:cubicBezTo>
                        <a:pt x="7265" y="8801"/>
                        <a:pt x="5046" y="9110"/>
                        <a:pt x="2998" y="9142"/>
                      </a:cubicBezTo>
                      <a:cubicBezTo>
                        <a:pt x="1803" y="10156"/>
                        <a:pt x="822" y="11094"/>
                        <a:pt x="1" y="11948"/>
                      </a:cubicBezTo>
                      <a:lnTo>
                        <a:pt x="1" y="13601"/>
                      </a:lnTo>
                      <a:lnTo>
                        <a:pt x="7713" y="13601"/>
                      </a:lnTo>
                      <a:cubicBezTo>
                        <a:pt x="7969" y="11596"/>
                        <a:pt x="8737" y="9804"/>
                        <a:pt x="9633" y="8310"/>
                      </a:cubicBezTo>
                      <a:close/>
                      <a:moveTo>
                        <a:pt x="22242" y="4875"/>
                      </a:moveTo>
                      <a:cubicBezTo>
                        <a:pt x="20536" y="5387"/>
                        <a:pt x="18871" y="5889"/>
                        <a:pt x="17229" y="6369"/>
                      </a:cubicBezTo>
                      <a:cubicBezTo>
                        <a:pt x="15906" y="9067"/>
                        <a:pt x="15436" y="11606"/>
                        <a:pt x="15330" y="13601"/>
                      </a:cubicBezTo>
                      <a:lnTo>
                        <a:pt x="21730" y="13601"/>
                      </a:lnTo>
                      <a:cubicBezTo>
                        <a:pt x="21165" y="9462"/>
                        <a:pt x="21698" y="6561"/>
                        <a:pt x="22242" y="4875"/>
                      </a:cubicBezTo>
                      <a:close/>
                      <a:moveTo>
                        <a:pt x="33859" y="1686"/>
                      </a:moveTo>
                      <a:cubicBezTo>
                        <a:pt x="37006" y="4182"/>
                        <a:pt x="40740" y="8150"/>
                        <a:pt x="42159" y="13601"/>
                      </a:cubicBezTo>
                      <a:lnTo>
                        <a:pt x="32344" y="13601"/>
                      </a:lnTo>
                      <a:cubicBezTo>
                        <a:pt x="31587" y="10348"/>
                        <a:pt x="30339" y="6283"/>
                        <a:pt x="28429" y="3072"/>
                      </a:cubicBezTo>
                      <a:cubicBezTo>
                        <a:pt x="30232" y="2571"/>
                        <a:pt x="32046" y="2102"/>
                        <a:pt x="33859" y="1686"/>
                      </a:cubicBezTo>
                      <a:close/>
                      <a:moveTo>
                        <a:pt x="46372" y="0"/>
                      </a:moveTo>
                      <a:cubicBezTo>
                        <a:pt x="44324" y="11"/>
                        <a:pt x="42233" y="192"/>
                        <a:pt x="40121" y="491"/>
                      </a:cubicBezTo>
                      <a:cubicBezTo>
                        <a:pt x="46895" y="2742"/>
                        <a:pt x="51599" y="9964"/>
                        <a:pt x="53605" y="13601"/>
                      </a:cubicBezTo>
                      <a:lnTo>
                        <a:pt x="57797" y="13601"/>
                      </a:lnTo>
                      <a:lnTo>
                        <a:pt x="57797" y="7030"/>
                      </a:lnTo>
                      <a:cubicBezTo>
                        <a:pt x="54394" y="3264"/>
                        <a:pt x="50095" y="1174"/>
                        <a:pt x="46372" y="0"/>
                      </a:cubicBezTo>
                      <a:lnTo>
                        <a:pt x="46372" y="0"/>
                      </a:lnTo>
                      <a:close/>
                    </a:path>
                  </a:pathLst>
                </a:custGeom>
                <a:solidFill>
                  <a:srgbClr val="000000">
                    <a:alpha val="16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7"/>
                <p:cNvSpPr/>
                <p:nvPr/>
              </p:nvSpPr>
              <p:spPr>
                <a:xfrm>
                  <a:off x="3635150" y="3365625"/>
                  <a:ext cx="1444950" cy="272850"/>
                </a:xfrm>
                <a:custGeom>
                  <a:avLst/>
                  <a:gdLst/>
                  <a:ahLst/>
                  <a:cxnLst/>
                  <a:rect l="l" t="t" r="r" b="b"/>
                  <a:pathLst>
                    <a:path w="57798" h="10914" extrusionOk="0">
                      <a:moveTo>
                        <a:pt x="9633" y="5622"/>
                      </a:moveTo>
                      <a:cubicBezTo>
                        <a:pt x="7265" y="6113"/>
                        <a:pt x="5046" y="6422"/>
                        <a:pt x="2998" y="6454"/>
                      </a:cubicBezTo>
                      <a:cubicBezTo>
                        <a:pt x="1803" y="7468"/>
                        <a:pt x="822" y="8406"/>
                        <a:pt x="1" y="9260"/>
                      </a:cubicBezTo>
                      <a:lnTo>
                        <a:pt x="1" y="10913"/>
                      </a:lnTo>
                      <a:lnTo>
                        <a:pt x="7713" y="10913"/>
                      </a:lnTo>
                      <a:cubicBezTo>
                        <a:pt x="7969" y="8908"/>
                        <a:pt x="8737" y="7116"/>
                        <a:pt x="9633" y="5622"/>
                      </a:cubicBezTo>
                      <a:close/>
                      <a:moveTo>
                        <a:pt x="31555" y="7916"/>
                      </a:moveTo>
                      <a:cubicBezTo>
                        <a:pt x="34350" y="7574"/>
                        <a:pt x="37294" y="7020"/>
                        <a:pt x="40196" y="6155"/>
                      </a:cubicBezTo>
                      <a:cubicBezTo>
                        <a:pt x="41017" y="7596"/>
                        <a:pt x="41711" y="9174"/>
                        <a:pt x="42159" y="10913"/>
                      </a:cubicBezTo>
                      <a:lnTo>
                        <a:pt x="32344" y="10913"/>
                      </a:lnTo>
                      <a:cubicBezTo>
                        <a:pt x="32120" y="9964"/>
                        <a:pt x="31864" y="8950"/>
                        <a:pt x="31555" y="7916"/>
                      </a:cubicBezTo>
                      <a:close/>
                      <a:moveTo>
                        <a:pt x="15853" y="7414"/>
                      </a:moveTo>
                      <a:cubicBezTo>
                        <a:pt x="17026" y="7788"/>
                        <a:pt x="19010" y="8108"/>
                        <a:pt x="21496" y="8246"/>
                      </a:cubicBezTo>
                      <a:cubicBezTo>
                        <a:pt x="21528" y="9078"/>
                        <a:pt x="21602" y="9964"/>
                        <a:pt x="21730" y="10913"/>
                      </a:cubicBezTo>
                      <a:lnTo>
                        <a:pt x="15330" y="10913"/>
                      </a:lnTo>
                      <a:cubicBezTo>
                        <a:pt x="15383" y="9878"/>
                        <a:pt x="15532" y="8694"/>
                        <a:pt x="15853" y="7414"/>
                      </a:cubicBezTo>
                      <a:close/>
                      <a:moveTo>
                        <a:pt x="47898" y="3019"/>
                      </a:moveTo>
                      <a:cubicBezTo>
                        <a:pt x="50554" y="5782"/>
                        <a:pt x="52495" y="8897"/>
                        <a:pt x="53605" y="10913"/>
                      </a:cubicBezTo>
                      <a:lnTo>
                        <a:pt x="57797" y="10913"/>
                      </a:lnTo>
                      <a:lnTo>
                        <a:pt x="57797" y="4342"/>
                      </a:lnTo>
                      <a:cubicBezTo>
                        <a:pt x="56165" y="2539"/>
                        <a:pt x="54341" y="1120"/>
                        <a:pt x="52463" y="0"/>
                      </a:cubicBezTo>
                      <a:cubicBezTo>
                        <a:pt x="51034" y="1152"/>
                        <a:pt x="49498" y="2155"/>
                        <a:pt x="47898" y="3019"/>
                      </a:cubicBezTo>
                      <a:lnTo>
                        <a:pt x="47898" y="3019"/>
                      </a:lnTo>
                    </a:path>
                  </a:pathLst>
                </a:custGeom>
                <a:solidFill>
                  <a:srgbClr val="000000">
                    <a:alpha val="16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 name="Google Shape;1042;p27"/>
              <p:cNvGrpSpPr/>
              <p:nvPr/>
            </p:nvGrpSpPr>
            <p:grpSpPr>
              <a:xfrm rot="169982">
                <a:off x="-220203" y="3985872"/>
                <a:ext cx="3197605" cy="587724"/>
                <a:chOff x="506125" y="3180038"/>
                <a:chExt cx="1350800" cy="248300"/>
              </a:xfrm>
            </p:grpSpPr>
            <p:sp>
              <p:nvSpPr>
                <p:cNvPr id="1043" name="Google Shape;1043;p27"/>
                <p:cNvSpPr/>
                <p:nvPr/>
              </p:nvSpPr>
              <p:spPr>
                <a:xfrm>
                  <a:off x="506125" y="3180038"/>
                  <a:ext cx="1350800" cy="248300"/>
                </a:xfrm>
                <a:custGeom>
                  <a:avLst/>
                  <a:gdLst/>
                  <a:ahLst/>
                  <a:cxnLst/>
                  <a:rect l="l" t="t" r="r" b="b"/>
                  <a:pathLst>
                    <a:path w="54032" h="9932" extrusionOk="0">
                      <a:moveTo>
                        <a:pt x="0" y="3424"/>
                      </a:moveTo>
                      <a:cubicBezTo>
                        <a:pt x="15361" y="0"/>
                        <a:pt x="41038" y="5643"/>
                        <a:pt x="52858" y="3787"/>
                      </a:cubicBezTo>
                      <a:lnTo>
                        <a:pt x="54031" y="6081"/>
                      </a:lnTo>
                      <a:lnTo>
                        <a:pt x="0" y="9932"/>
                      </a:lnTo>
                      <a:lnTo>
                        <a:pt x="0" y="342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7"/>
                <p:cNvSpPr/>
                <p:nvPr/>
              </p:nvSpPr>
              <p:spPr>
                <a:xfrm>
                  <a:off x="506125" y="3237363"/>
                  <a:ext cx="1350800" cy="190975"/>
                </a:xfrm>
                <a:custGeom>
                  <a:avLst/>
                  <a:gdLst/>
                  <a:ahLst/>
                  <a:cxnLst/>
                  <a:rect l="l" t="t" r="r" b="b"/>
                  <a:pathLst>
                    <a:path w="54032" h="7639" extrusionOk="0">
                      <a:moveTo>
                        <a:pt x="43630" y="1825"/>
                      </a:moveTo>
                      <a:cubicBezTo>
                        <a:pt x="45977" y="1899"/>
                        <a:pt x="48153" y="1910"/>
                        <a:pt x="50084" y="1782"/>
                      </a:cubicBezTo>
                      <a:cubicBezTo>
                        <a:pt x="51471" y="2209"/>
                        <a:pt x="52634" y="2604"/>
                        <a:pt x="53615" y="2966"/>
                      </a:cubicBezTo>
                      <a:lnTo>
                        <a:pt x="54031" y="3788"/>
                      </a:lnTo>
                      <a:lnTo>
                        <a:pt x="46777" y="4310"/>
                      </a:lnTo>
                      <a:cubicBezTo>
                        <a:pt x="46030" y="3329"/>
                        <a:pt x="44857" y="2497"/>
                        <a:pt x="43630" y="1825"/>
                      </a:cubicBezTo>
                      <a:close/>
                      <a:moveTo>
                        <a:pt x="30904" y="971"/>
                      </a:moveTo>
                      <a:cubicBezTo>
                        <a:pt x="32632" y="1110"/>
                        <a:pt x="34328" y="1249"/>
                        <a:pt x="35992" y="1366"/>
                      </a:cubicBezTo>
                      <a:cubicBezTo>
                        <a:pt x="37923" y="2614"/>
                        <a:pt x="39011" y="3841"/>
                        <a:pt x="39619" y="4822"/>
                      </a:cubicBezTo>
                      <a:lnTo>
                        <a:pt x="33592" y="5249"/>
                      </a:lnTo>
                      <a:cubicBezTo>
                        <a:pt x="33080" y="3169"/>
                        <a:pt x="31832" y="1771"/>
                        <a:pt x="30904" y="971"/>
                      </a:cubicBezTo>
                      <a:close/>
                      <a:moveTo>
                        <a:pt x="19159" y="171"/>
                      </a:moveTo>
                      <a:cubicBezTo>
                        <a:pt x="20972" y="257"/>
                        <a:pt x="22797" y="374"/>
                        <a:pt x="24621" y="491"/>
                      </a:cubicBezTo>
                      <a:cubicBezTo>
                        <a:pt x="23629" y="2209"/>
                        <a:pt x="23490" y="4300"/>
                        <a:pt x="23597" y="5964"/>
                      </a:cubicBezTo>
                      <a:lnTo>
                        <a:pt x="14359" y="6614"/>
                      </a:lnTo>
                      <a:cubicBezTo>
                        <a:pt x="14316" y="3830"/>
                        <a:pt x="16833" y="1611"/>
                        <a:pt x="19159" y="171"/>
                      </a:cubicBezTo>
                      <a:close/>
                      <a:moveTo>
                        <a:pt x="6955" y="182"/>
                      </a:moveTo>
                      <a:cubicBezTo>
                        <a:pt x="8886" y="54"/>
                        <a:pt x="10902" y="1"/>
                        <a:pt x="12961" y="1"/>
                      </a:cubicBezTo>
                      <a:cubicBezTo>
                        <a:pt x="7158" y="1569"/>
                        <a:pt x="4555" y="5452"/>
                        <a:pt x="3595" y="7383"/>
                      </a:cubicBezTo>
                      <a:lnTo>
                        <a:pt x="0" y="7639"/>
                      </a:lnTo>
                      <a:lnTo>
                        <a:pt x="0" y="2924"/>
                      </a:lnTo>
                      <a:cubicBezTo>
                        <a:pt x="2070" y="1665"/>
                        <a:pt x="4598" y="790"/>
                        <a:pt x="6955" y="182"/>
                      </a:cubicBezTo>
                      <a:lnTo>
                        <a:pt x="6955" y="182"/>
                      </a:lnTo>
                    </a:path>
                  </a:pathLst>
                </a:custGeom>
                <a:solidFill>
                  <a:srgbClr val="000000">
                    <a:alpha val="16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27"/>
              <p:cNvGrpSpPr/>
              <p:nvPr/>
            </p:nvGrpSpPr>
            <p:grpSpPr>
              <a:xfrm>
                <a:off x="637021" y="3407925"/>
                <a:ext cx="6484008" cy="2619198"/>
                <a:chOff x="664975" y="3743975"/>
                <a:chExt cx="3464605" cy="1399518"/>
              </a:xfrm>
            </p:grpSpPr>
            <p:sp>
              <p:nvSpPr>
                <p:cNvPr id="1046" name="Google Shape;1046;p27"/>
                <p:cNvSpPr/>
                <p:nvPr/>
              </p:nvSpPr>
              <p:spPr>
                <a:xfrm>
                  <a:off x="664975" y="3743975"/>
                  <a:ext cx="3464605" cy="1296386"/>
                </a:xfrm>
                <a:custGeom>
                  <a:avLst/>
                  <a:gdLst/>
                  <a:ahLst/>
                  <a:cxnLst/>
                  <a:rect l="l" t="t" r="r" b="b"/>
                  <a:pathLst>
                    <a:path w="88893" h="33262" extrusionOk="0">
                      <a:moveTo>
                        <a:pt x="1" y="13847"/>
                      </a:moveTo>
                      <a:cubicBezTo>
                        <a:pt x="27416" y="1"/>
                        <a:pt x="67259" y="28963"/>
                        <a:pt x="88893" y="25357"/>
                      </a:cubicBezTo>
                      <a:lnTo>
                        <a:pt x="88893" y="33262"/>
                      </a:lnTo>
                      <a:lnTo>
                        <a:pt x="1" y="33262"/>
                      </a:lnTo>
                      <a:lnTo>
                        <a:pt x="1" y="1384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7"/>
                <p:cNvSpPr/>
                <p:nvPr/>
              </p:nvSpPr>
              <p:spPr>
                <a:xfrm>
                  <a:off x="664975" y="4225437"/>
                  <a:ext cx="3464605" cy="918056"/>
                </a:xfrm>
                <a:custGeom>
                  <a:avLst/>
                  <a:gdLst/>
                  <a:ahLst/>
                  <a:cxnLst/>
                  <a:rect l="l" t="t" r="r" b="b"/>
                  <a:pathLst>
                    <a:path w="88893" h="23555" extrusionOk="0">
                      <a:moveTo>
                        <a:pt x="1" y="1494"/>
                      </a:moveTo>
                      <a:cubicBezTo>
                        <a:pt x="1131" y="918"/>
                        <a:pt x="2294" y="427"/>
                        <a:pt x="3478" y="0"/>
                      </a:cubicBezTo>
                      <a:cubicBezTo>
                        <a:pt x="3222" y="4918"/>
                        <a:pt x="7468" y="13836"/>
                        <a:pt x="42660" y="11905"/>
                      </a:cubicBezTo>
                      <a:cubicBezTo>
                        <a:pt x="42660" y="11905"/>
                        <a:pt x="72966" y="23554"/>
                        <a:pt x="88893" y="17346"/>
                      </a:cubicBezTo>
                      <a:lnTo>
                        <a:pt x="88893" y="20909"/>
                      </a:lnTo>
                      <a:lnTo>
                        <a:pt x="1" y="20909"/>
                      </a:lnTo>
                      <a:lnTo>
                        <a:pt x="1" y="149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7"/>
                <p:cNvSpPr/>
                <p:nvPr/>
              </p:nvSpPr>
              <p:spPr>
                <a:xfrm>
                  <a:off x="664975" y="4410453"/>
                  <a:ext cx="3464605" cy="629914"/>
                </a:xfrm>
                <a:custGeom>
                  <a:avLst/>
                  <a:gdLst/>
                  <a:ahLst/>
                  <a:cxnLst/>
                  <a:rect l="l" t="t" r="r" b="b"/>
                  <a:pathLst>
                    <a:path w="88893" h="16162" extrusionOk="0">
                      <a:moveTo>
                        <a:pt x="76764" y="14423"/>
                      </a:moveTo>
                      <a:cubicBezTo>
                        <a:pt x="80978" y="14465"/>
                        <a:pt x="84999" y="14017"/>
                        <a:pt x="88402" y="12780"/>
                      </a:cubicBezTo>
                      <a:cubicBezTo>
                        <a:pt x="88573" y="12972"/>
                        <a:pt x="88733" y="13153"/>
                        <a:pt x="88893" y="13335"/>
                      </a:cubicBezTo>
                      <a:lnTo>
                        <a:pt x="88893" y="16162"/>
                      </a:lnTo>
                      <a:lnTo>
                        <a:pt x="77031" y="16162"/>
                      </a:lnTo>
                      <a:cubicBezTo>
                        <a:pt x="76956" y="15564"/>
                        <a:pt x="76871" y="14988"/>
                        <a:pt x="76764" y="14423"/>
                      </a:cubicBezTo>
                      <a:close/>
                      <a:moveTo>
                        <a:pt x="55834" y="11255"/>
                      </a:moveTo>
                      <a:cubicBezTo>
                        <a:pt x="58683" y="11991"/>
                        <a:pt x="61819" y="12695"/>
                        <a:pt x="65062" y="13249"/>
                      </a:cubicBezTo>
                      <a:cubicBezTo>
                        <a:pt x="65190" y="14284"/>
                        <a:pt x="65275" y="15255"/>
                        <a:pt x="65318" y="16162"/>
                      </a:cubicBezTo>
                      <a:lnTo>
                        <a:pt x="55472" y="16162"/>
                      </a:lnTo>
                      <a:cubicBezTo>
                        <a:pt x="55685" y="14391"/>
                        <a:pt x="55802" y="12759"/>
                        <a:pt x="55834" y="11255"/>
                      </a:cubicBezTo>
                      <a:close/>
                      <a:moveTo>
                        <a:pt x="27480" y="7286"/>
                      </a:moveTo>
                      <a:cubicBezTo>
                        <a:pt x="31459" y="7489"/>
                        <a:pt x="36099" y="7478"/>
                        <a:pt x="41465" y="7222"/>
                      </a:cubicBezTo>
                      <a:cubicBezTo>
                        <a:pt x="40484" y="10305"/>
                        <a:pt x="39716" y="13399"/>
                        <a:pt x="39140" y="16162"/>
                      </a:cubicBezTo>
                      <a:lnTo>
                        <a:pt x="24035" y="16162"/>
                      </a:lnTo>
                      <a:cubicBezTo>
                        <a:pt x="24813" y="12887"/>
                        <a:pt x="26019" y="9932"/>
                        <a:pt x="27480" y="7286"/>
                      </a:cubicBezTo>
                      <a:close/>
                      <a:moveTo>
                        <a:pt x="13260" y="5110"/>
                      </a:moveTo>
                      <a:cubicBezTo>
                        <a:pt x="10167" y="9142"/>
                        <a:pt x="7863" y="13303"/>
                        <a:pt x="6433" y="16162"/>
                      </a:cubicBezTo>
                      <a:lnTo>
                        <a:pt x="1" y="16162"/>
                      </a:lnTo>
                      <a:lnTo>
                        <a:pt x="1" y="4950"/>
                      </a:lnTo>
                      <a:cubicBezTo>
                        <a:pt x="1526" y="3062"/>
                        <a:pt x="3190" y="1430"/>
                        <a:pt x="4908" y="0"/>
                      </a:cubicBezTo>
                      <a:cubicBezTo>
                        <a:pt x="6262" y="1867"/>
                        <a:pt x="8780" y="3723"/>
                        <a:pt x="13260" y="5110"/>
                      </a:cubicBezTo>
                      <a:lnTo>
                        <a:pt x="13260" y="5110"/>
                      </a:lnTo>
                      <a:close/>
                    </a:path>
                  </a:pathLst>
                </a:custGeom>
                <a:solidFill>
                  <a:srgbClr val="9AAA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7"/>
                <p:cNvSpPr/>
                <p:nvPr/>
              </p:nvSpPr>
              <p:spPr>
                <a:xfrm>
                  <a:off x="664975" y="4136885"/>
                  <a:ext cx="3464605" cy="903479"/>
                </a:xfrm>
                <a:custGeom>
                  <a:avLst/>
                  <a:gdLst/>
                  <a:ahLst/>
                  <a:cxnLst/>
                  <a:rect l="l" t="t" r="r" b="b"/>
                  <a:pathLst>
                    <a:path w="88893" h="23181" extrusionOk="0">
                      <a:moveTo>
                        <a:pt x="74076" y="14156"/>
                      </a:moveTo>
                      <a:cubicBezTo>
                        <a:pt x="77713" y="14988"/>
                        <a:pt x="81138" y="15521"/>
                        <a:pt x="84284" y="15575"/>
                      </a:cubicBezTo>
                      <a:cubicBezTo>
                        <a:pt x="86119" y="17303"/>
                        <a:pt x="87634" y="18914"/>
                        <a:pt x="88893" y="20354"/>
                      </a:cubicBezTo>
                      <a:lnTo>
                        <a:pt x="88893" y="23181"/>
                      </a:lnTo>
                      <a:lnTo>
                        <a:pt x="77031" y="23181"/>
                      </a:lnTo>
                      <a:cubicBezTo>
                        <a:pt x="76636" y="19756"/>
                        <a:pt x="75462" y="16695"/>
                        <a:pt x="74076" y="14156"/>
                      </a:cubicBezTo>
                      <a:close/>
                      <a:moveTo>
                        <a:pt x="54693" y="8310"/>
                      </a:moveTo>
                      <a:cubicBezTo>
                        <a:pt x="57296" y="9174"/>
                        <a:pt x="59877" y="10028"/>
                        <a:pt x="62395" y="10838"/>
                      </a:cubicBezTo>
                      <a:cubicBezTo>
                        <a:pt x="64432" y="15447"/>
                        <a:pt x="65158" y="19767"/>
                        <a:pt x="65318" y="23181"/>
                      </a:cubicBezTo>
                      <a:lnTo>
                        <a:pt x="55472" y="23181"/>
                      </a:lnTo>
                      <a:cubicBezTo>
                        <a:pt x="56346" y="16129"/>
                        <a:pt x="55514" y="11180"/>
                        <a:pt x="54693" y="8310"/>
                      </a:cubicBezTo>
                      <a:close/>
                      <a:moveTo>
                        <a:pt x="36814" y="2859"/>
                      </a:moveTo>
                      <a:cubicBezTo>
                        <a:pt x="31982" y="7115"/>
                        <a:pt x="26221" y="13879"/>
                        <a:pt x="24035" y="23181"/>
                      </a:cubicBezTo>
                      <a:lnTo>
                        <a:pt x="39140" y="23181"/>
                      </a:lnTo>
                      <a:cubicBezTo>
                        <a:pt x="40313" y="17623"/>
                        <a:pt x="42223" y="10710"/>
                        <a:pt x="45167" y="5227"/>
                      </a:cubicBezTo>
                      <a:cubicBezTo>
                        <a:pt x="42393" y="4374"/>
                        <a:pt x="39598" y="3574"/>
                        <a:pt x="36814" y="2859"/>
                      </a:cubicBezTo>
                      <a:close/>
                      <a:moveTo>
                        <a:pt x="17559" y="0"/>
                      </a:moveTo>
                      <a:cubicBezTo>
                        <a:pt x="20717" y="22"/>
                        <a:pt x="23928" y="320"/>
                        <a:pt x="27181" y="832"/>
                      </a:cubicBezTo>
                      <a:cubicBezTo>
                        <a:pt x="16759" y="4673"/>
                        <a:pt x="9516" y="16983"/>
                        <a:pt x="6433" y="23181"/>
                      </a:cubicBezTo>
                      <a:lnTo>
                        <a:pt x="1" y="23181"/>
                      </a:lnTo>
                      <a:lnTo>
                        <a:pt x="1" y="11969"/>
                      </a:lnTo>
                      <a:cubicBezTo>
                        <a:pt x="5217" y="5558"/>
                        <a:pt x="11842" y="1984"/>
                        <a:pt x="17559" y="0"/>
                      </a:cubicBezTo>
                      <a:lnTo>
                        <a:pt x="17559" y="0"/>
                      </a:lnTo>
                      <a:close/>
                    </a:path>
                  </a:pathLst>
                </a:custGeom>
                <a:solidFill>
                  <a:srgbClr val="000000">
                    <a:alpha val="16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0" name="Google Shape;1050;p27"/>
            <p:cNvGrpSpPr/>
            <p:nvPr/>
          </p:nvGrpSpPr>
          <p:grpSpPr>
            <a:xfrm>
              <a:off x="567250" y="3617167"/>
              <a:ext cx="1622700" cy="750508"/>
              <a:chOff x="689325" y="3583342"/>
              <a:chExt cx="1622700" cy="750508"/>
            </a:xfrm>
          </p:grpSpPr>
          <p:sp>
            <p:nvSpPr>
              <p:cNvPr id="1051" name="Google Shape;1051;p27"/>
              <p:cNvSpPr/>
              <p:nvPr/>
            </p:nvSpPr>
            <p:spPr>
              <a:xfrm>
                <a:off x="689325" y="4236350"/>
                <a:ext cx="1622700" cy="97500"/>
              </a:xfrm>
              <a:prstGeom prst="flowChartConnector">
                <a:avLst/>
              </a:pr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 name="Google Shape;1052;p27"/>
              <p:cNvGrpSpPr/>
              <p:nvPr/>
            </p:nvGrpSpPr>
            <p:grpSpPr>
              <a:xfrm>
                <a:off x="773086" y="3583342"/>
                <a:ext cx="1455188" cy="694330"/>
                <a:chOff x="6405900" y="2674150"/>
                <a:chExt cx="859025" cy="409900"/>
              </a:xfrm>
            </p:grpSpPr>
            <p:sp>
              <p:nvSpPr>
                <p:cNvPr id="1053" name="Google Shape;1053;p27"/>
                <p:cNvSpPr/>
                <p:nvPr/>
              </p:nvSpPr>
              <p:spPr>
                <a:xfrm>
                  <a:off x="6459500" y="2674150"/>
                  <a:ext cx="656625" cy="397650"/>
                </a:xfrm>
                <a:custGeom>
                  <a:avLst/>
                  <a:gdLst/>
                  <a:ahLst/>
                  <a:cxnLst/>
                  <a:rect l="l" t="t" r="r" b="b"/>
                  <a:pathLst>
                    <a:path w="26265" h="15906" extrusionOk="0">
                      <a:moveTo>
                        <a:pt x="22371" y="15905"/>
                      </a:moveTo>
                      <a:lnTo>
                        <a:pt x="22371" y="6646"/>
                      </a:lnTo>
                      <a:lnTo>
                        <a:pt x="26264" y="0"/>
                      </a:lnTo>
                      <a:lnTo>
                        <a:pt x="4524" y="0"/>
                      </a:lnTo>
                      <a:lnTo>
                        <a:pt x="1" y="6646"/>
                      </a:lnTo>
                      <a:lnTo>
                        <a:pt x="1" y="15905"/>
                      </a:lnTo>
                      <a:lnTo>
                        <a:pt x="22371" y="1590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7"/>
                <p:cNvSpPr/>
                <p:nvPr/>
              </p:nvSpPr>
              <p:spPr>
                <a:xfrm>
                  <a:off x="6498725" y="2679750"/>
                  <a:ext cx="479250" cy="392050"/>
                </a:xfrm>
                <a:custGeom>
                  <a:avLst/>
                  <a:gdLst/>
                  <a:ahLst/>
                  <a:cxnLst/>
                  <a:rect l="l" t="t" r="r" b="b"/>
                  <a:pathLst>
                    <a:path w="19170" h="15682" extrusionOk="0">
                      <a:moveTo>
                        <a:pt x="19106" y="15681"/>
                      </a:moveTo>
                      <a:lnTo>
                        <a:pt x="19170" y="15681"/>
                      </a:lnTo>
                      <a:lnTo>
                        <a:pt x="19170" y="32"/>
                      </a:lnTo>
                      <a:cubicBezTo>
                        <a:pt x="19170" y="11"/>
                        <a:pt x="19159" y="0"/>
                        <a:pt x="19138" y="0"/>
                      </a:cubicBezTo>
                      <a:cubicBezTo>
                        <a:pt x="19116" y="0"/>
                        <a:pt x="19106" y="11"/>
                        <a:pt x="19106" y="32"/>
                      </a:cubicBezTo>
                      <a:close/>
                      <a:moveTo>
                        <a:pt x="17676" y="15681"/>
                      </a:moveTo>
                      <a:lnTo>
                        <a:pt x="17751" y="15681"/>
                      </a:lnTo>
                      <a:lnTo>
                        <a:pt x="17751" y="32"/>
                      </a:lnTo>
                      <a:cubicBezTo>
                        <a:pt x="17751" y="11"/>
                        <a:pt x="17729" y="0"/>
                        <a:pt x="17708" y="0"/>
                      </a:cubicBezTo>
                      <a:cubicBezTo>
                        <a:pt x="17697" y="0"/>
                        <a:pt x="17676" y="11"/>
                        <a:pt x="17676" y="32"/>
                      </a:cubicBezTo>
                      <a:close/>
                      <a:moveTo>
                        <a:pt x="16257" y="15681"/>
                      </a:moveTo>
                      <a:lnTo>
                        <a:pt x="16321" y="15681"/>
                      </a:lnTo>
                      <a:lnTo>
                        <a:pt x="16321" y="32"/>
                      </a:lnTo>
                      <a:cubicBezTo>
                        <a:pt x="16321" y="11"/>
                        <a:pt x="16311" y="0"/>
                        <a:pt x="16289" y="0"/>
                      </a:cubicBezTo>
                      <a:cubicBezTo>
                        <a:pt x="16268" y="0"/>
                        <a:pt x="16257" y="11"/>
                        <a:pt x="16257" y="32"/>
                      </a:cubicBezTo>
                      <a:close/>
                      <a:moveTo>
                        <a:pt x="14828" y="15681"/>
                      </a:moveTo>
                      <a:lnTo>
                        <a:pt x="14903" y="15681"/>
                      </a:lnTo>
                      <a:lnTo>
                        <a:pt x="14903" y="32"/>
                      </a:lnTo>
                      <a:cubicBezTo>
                        <a:pt x="14903" y="11"/>
                        <a:pt x="14881" y="0"/>
                        <a:pt x="14860" y="0"/>
                      </a:cubicBezTo>
                      <a:cubicBezTo>
                        <a:pt x="14849" y="0"/>
                        <a:pt x="14828" y="11"/>
                        <a:pt x="14828" y="32"/>
                      </a:cubicBezTo>
                      <a:close/>
                      <a:moveTo>
                        <a:pt x="13409" y="15681"/>
                      </a:moveTo>
                      <a:lnTo>
                        <a:pt x="13473" y="15681"/>
                      </a:lnTo>
                      <a:lnTo>
                        <a:pt x="13473" y="32"/>
                      </a:lnTo>
                      <a:cubicBezTo>
                        <a:pt x="13473" y="11"/>
                        <a:pt x="13462" y="0"/>
                        <a:pt x="13441" y="0"/>
                      </a:cubicBezTo>
                      <a:cubicBezTo>
                        <a:pt x="13420" y="0"/>
                        <a:pt x="13409" y="11"/>
                        <a:pt x="13409" y="32"/>
                      </a:cubicBezTo>
                      <a:close/>
                      <a:moveTo>
                        <a:pt x="11692" y="15681"/>
                      </a:moveTo>
                      <a:lnTo>
                        <a:pt x="11756" y="15681"/>
                      </a:lnTo>
                      <a:lnTo>
                        <a:pt x="11756" y="32"/>
                      </a:lnTo>
                      <a:cubicBezTo>
                        <a:pt x="11756" y="11"/>
                        <a:pt x="11745" y="0"/>
                        <a:pt x="11724" y="0"/>
                      </a:cubicBezTo>
                      <a:cubicBezTo>
                        <a:pt x="11702" y="0"/>
                        <a:pt x="11692" y="11"/>
                        <a:pt x="11692" y="32"/>
                      </a:cubicBezTo>
                      <a:close/>
                      <a:moveTo>
                        <a:pt x="10262" y="15681"/>
                      </a:moveTo>
                      <a:lnTo>
                        <a:pt x="10337" y="15681"/>
                      </a:lnTo>
                      <a:lnTo>
                        <a:pt x="10337" y="32"/>
                      </a:lnTo>
                      <a:cubicBezTo>
                        <a:pt x="10337" y="11"/>
                        <a:pt x="10316" y="0"/>
                        <a:pt x="10294" y="0"/>
                      </a:cubicBezTo>
                      <a:cubicBezTo>
                        <a:pt x="10284" y="0"/>
                        <a:pt x="10262" y="11"/>
                        <a:pt x="10262" y="32"/>
                      </a:cubicBezTo>
                      <a:close/>
                      <a:moveTo>
                        <a:pt x="8843" y="15681"/>
                      </a:moveTo>
                      <a:lnTo>
                        <a:pt x="8907" y="15681"/>
                      </a:lnTo>
                      <a:lnTo>
                        <a:pt x="8907" y="32"/>
                      </a:lnTo>
                      <a:cubicBezTo>
                        <a:pt x="8907" y="11"/>
                        <a:pt x="8897" y="0"/>
                        <a:pt x="8875" y="0"/>
                      </a:cubicBezTo>
                      <a:cubicBezTo>
                        <a:pt x="8854" y="0"/>
                        <a:pt x="8843" y="11"/>
                        <a:pt x="8843" y="32"/>
                      </a:cubicBezTo>
                      <a:close/>
                      <a:moveTo>
                        <a:pt x="7414" y="15681"/>
                      </a:moveTo>
                      <a:lnTo>
                        <a:pt x="7489" y="15681"/>
                      </a:lnTo>
                      <a:lnTo>
                        <a:pt x="7489" y="32"/>
                      </a:lnTo>
                      <a:cubicBezTo>
                        <a:pt x="7489" y="11"/>
                        <a:pt x="7467" y="0"/>
                        <a:pt x="7446" y="0"/>
                      </a:cubicBezTo>
                      <a:cubicBezTo>
                        <a:pt x="7435" y="0"/>
                        <a:pt x="7414" y="11"/>
                        <a:pt x="7414" y="32"/>
                      </a:cubicBezTo>
                      <a:close/>
                      <a:moveTo>
                        <a:pt x="5995" y="15681"/>
                      </a:moveTo>
                      <a:lnTo>
                        <a:pt x="6059" y="15681"/>
                      </a:lnTo>
                      <a:lnTo>
                        <a:pt x="6059" y="32"/>
                      </a:lnTo>
                      <a:cubicBezTo>
                        <a:pt x="6059" y="11"/>
                        <a:pt x="6049" y="0"/>
                        <a:pt x="6027" y="0"/>
                      </a:cubicBezTo>
                      <a:cubicBezTo>
                        <a:pt x="6006" y="0"/>
                        <a:pt x="5995" y="11"/>
                        <a:pt x="5995" y="32"/>
                      </a:cubicBezTo>
                      <a:close/>
                      <a:moveTo>
                        <a:pt x="4566" y="15681"/>
                      </a:moveTo>
                      <a:lnTo>
                        <a:pt x="4640" y="15681"/>
                      </a:lnTo>
                      <a:lnTo>
                        <a:pt x="4640" y="32"/>
                      </a:lnTo>
                      <a:cubicBezTo>
                        <a:pt x="4640" y="11"/>
                        <a:pt x="4619" y="0"/>
                        <a:pt x="4598" y="0"/>
                      </a:cubicBezTo>
                      <a:cubicBezTo>
                        <a:pt x="4587" y="0"/>
                        <a:pt x="4566" y="11"/>
                        <a:pt x="4566" y="32"/>
                      </a:cubicBezTo>
                      <a:close/>
                      <a:moveTo>
                        <a:pt x="75" y="4736"/>
                      </a:moveTo>
                      <a:lnTo>
                        <a:pt x="0" y="4843"/>
                      </a:lnTo>
                      <a:lnTo>
                        <a:pt x="0" y="15681"/>
                      </a:lnTo>
                      <a:lnTo>
                        <a:pt x="75" y="15681"/>
                      </a:lnTo>
                      <a:close/>
                      <a:moveTo>
                        <a:pt x="1494" y="2646"/>
                      </a:moveTo>
                      <a:lnTo>
                        <a:pt x="1430" y="2752"/>
                      </a:lnTo>
                      <a:lnTo>
                        <a:pt x="1430" y="15681"/>
                      </a:lnTo>
                      <a:lnTo>
                        <a:pt x="1494" y="15681"/>
                      </a:lnTo>
                      <a:close/>
                      <a:moveTo>
                        <a:pt x="2923" y="555"/>
                      </a:moveTo>
                      <a:lnTo>
                        <a:pt x="2848" y="661"/>
                      </a:lnTo>
                      <a:lnTo>
                        <a:pt x="2848" y="15681"/>
                      </a:lnTo>
                      <a:lnTo>
                        <a:pt x="2923" y="15681"/>
                      </a:lnTo>
                      <a:lnTo>
                        <a:pt x="2923" y="555"/>
                      </a:lnTo>
                      <a:lnTo>
                        <a:pt x="2923" y="555"/>
                      </a:lnTo>
                      <a:close/>
                    </a:path>
                  </a:pathLst>
                </a:custGeom>
                <a:solidFill>
                  <a:srgbClr val="000000">
                    <a:alpha val="16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7"/>
                <p:cNvSpPr/>
                <p:nvPr/>
              </p:nvSpPr>
              <p:spPr>
                <a:xfrm>
                  <a:off x="6566975" y="2674150"/>
                  <a:ext cx="697950" cy="180025"/>
                </a:xfrm>
                <a:custGeom>
                  <a:avLst/>
                  <a:gdLst/>
                  <a:ahLst/>
                  <a:cxnLst/>
                  <a:rect l="l" t="t" r="r" b="b"/>
                  <a:pathLst>
                    <a:path w="27918" h="7201" extrusionOk="0">
                      <a:moveTo>
                        <a:pt x="4897" y="7201"/>
                      </a:moveTo>
                      <a:lnTo>
                        <a:pt x="27918" y="7201"/>
                      </a:lnTo>
                      <a:lnTo>
                        <a:pt x="23021" y="0"/>
                      </a:lnTo>
                      <a:lnTo>
                        <a:pt x="1" y="0"/>
                      </a:lnTo>
                      <a:lnTo>
                        <a:pt x="4897" y="720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7"/>
                <p:cNvSpPr/>
                <p:nvPr/>
              </p:nvSpPr>
              <p:spPr>
                <a:xfrm>
                  <a:off x="7003025" y="2674150"/>
                  <a:ext cx="226175" cy="397650"/>
                </a:xfrm>
                <a:custGeom>
                  <a:avLst/>
                  <a:gdLst/>
                  <a:ahLst/>
                  <a:cxnLst/>
                  <a:rect l="l" t="t" r="r" b="b"/>
                  <a:pathLst>
                    <a:path w="9047" h="15906" extrusionOk="0">
                      <a:moveTo>
                        <a:pt x="4523" y="15905"/>
                      </a:moveTo>
                      <a:lnTo>
                        <a:pt x="9046" y="15905"/>
                      </a:lnTo>
                      <a:lnTo>
                        <a:pt x="9046" y="6646"/>
                      </a:lnTo>
                      <a:lnTo>
                        <a:pt x="4523" y="0"/>
                      </a:lnTo>
                      <a:lnTo>
                        <a:pt x="0" y="6646"/>
                      </a:lnTo>
                      <a:lnTo>
                        <a:pt x="0" y="15905"/>
                      </a:lnTo>
                      <a:lnTo>
                        <a:pt x="4523" y="1590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7"/>
                <p:cNvSpPr/>
                <p:nvPr/>
              </p:nvSpPr>
              <p:spPr>
                <a:xfrm>
                  <a:off x="7037425" y="2682675"/>
                  <a:ext cx="179775" cy="389125"/>
                </a:xfrm>
                <a:custGeom>
                  <a:avLst/>
                  <a:gdLst/>
                  <a:ahLst/>
                  <a:cxnLst/>
                  <a:rect l="l" t="t" r="r" b="b"/>
                  <a:pathLst>
                    <a:path w="7191" h="15565" extrusionOk="0">
                      <a:moveTo>
                        <a:pt x="75" y="4182"/>
                      </a:moveTo>
                      <a:lnTo>
                        <a:pt x="0" y="4289"/>
                      </a:lnTo>
                      <a:lnTo>
                        <a:pt x="0" y="15564"/>
                      </a:lnTo>
                      <a:lnTo>
                        <a:pt x="75" y="15564"/>
                      </a:lnTo>
                      <a:close/>
                      <a:moveTo>
                        <a:pt x="1494" y="2091"/>
                      </a:moveTo>
                      <a:lnTo>
                        <a:pt x="1430" y="2198"/>
                      </a:lnTo>
                      <a:lnTo>
                        <a:pt x="1430" y="15564"/>
                      </a:lnTo>
                      <a:lnTo>
                        <a:pt x="1494" y="15564"/>
                      </a:lnTo>
                      <a:close/>
                      <a:moveTo>
                        <a:pt x="2923" y="0"/>
                      </a:moveTo>
                      <a:lnTo>
                        <a:pt x="2849" y="107"/>
                      </a:lnTo>
                      <a:lnTo>
                        <a:pt x="2849" y="15564"/>
                      </a:lnTo>
                      <a:lnTo>
                        <a:pt x="2923" y="15564"/>
                      </a:lnTo>
                      <a:close/>
                      <a:moveTo>
                        <a:pt x="7126" y="15564"/>
                      </a:moveTo>
                      <a:lnTo>
                        <a:pt x="7190" y="15564"/>
                      </a:lnTo>
                      <a:lnTo>
                        <a:pt x="7190" y="5612"/>
                      </a:lnTo>
                      <a:lnTo>
                        <a:pt x="7126" y="5505"/>
                      </a:lnTo>
                      <a:close/>
                      <a:moveTo>
                        <a:pt x="5697" y="15564"/>
                      </a:moveTo>
                      <a:lnTo>
                        <a:pt x="5772" y="15564"/>
                      </a:lnTo>
                      <a:lnTo>
                        <a:pt x="5772" y="3510"/>
                      </a:lnTo>
                      <a:lnTo>
                        <a:pt x="5697" y="3403"/>
                      </a:lnTo>
                      <a:close/>
                      <a:moveTo>
                        <a:pt x="4278" y="15564"/>
                      </a:moveTo>
                      <a:lnTo>
                        <a:pt x="4342" y="15564"/>
                      </a:lnTo>
                      <a:lnTo>
                        <a:pt x="4342" y="1419"/>
                      </a:lnTo>
                      <a:lnTo>
                        <a:pt x="4278" y="1313"/>
                      </a:lnTo>
                      <a:lnTo>
                        <a:pt x="4278" y="15564"/>
                      </a:lnTo>
                      <a:lnTo>
                        <a:pt x="4278" y="15564"/>
                      </a:lnTo>
                      <a:close/>
                    </a:path>
                  </a:pathLst>
                </a:custGeom>
                <a:solidFill>
                  <a:srgbClr val="000000">
                    <a:alpha val="16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7"/>
                <p:cNvSpPr/>
                <p:nvPr/>
              </p:nvSpPr>
              <p:spPr>
                <a:xfrm>
                  <a:off x="6444575" y="2674150"/>
                  <a:ext cx="697950" cy="180025"/>
                </a:xfrm>
                <a:custGeom>
                  <a:avLst/>
                  <a:gdLst/>
                  <a:ahLst/>
                  <a:cxnLst/>
                  <a:rect l="l" t="t" r="r" b="b"/>
                  <a:pathLst>
                    <a:path w="27918" h="7201" extrusionOk="0">
                      <a:moveTo>
                        <a:pt x="23021" y="7201"/>
                      </a:moveTo>
                      <a:lnTo>
                        <a:pt x="1" y="7201"/>
                      </a:lnTo>
                      <a:lnTo>
                        <a:pt x="4897" y="0"/>
                      </a:lnTo>
                      <a:lnTo>
                        <a:pt x="27917" y="0"/>
                      </a:lnTo>
                      <a:lnTo>
                        <a:pt x="23021" y="720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7"/>
                <p:cNvSpPr/>
                <p:nvPr/>
              </p:nvSpPr>
              <p:spPr>
                <a:xfrm>
                  <a:off x="7129175" y="2905350"/>
                  <a:ext cx="59475" cy="163775"/>
                </a:xfrm>
                <a:custGeom>
                  <a:avLst/>
                  <a:gdLst/>
                  <a:ahLst/>
                  <a:cxnLst/>
                  <a:rect l="l" t="t" r="r" b="b"/>
                  <a:pathLst>
                    <a:path w="2379" h="6551" extrusionOk="0">
                      <a:moveTo>
                        <a:pt x="0" y="6551"/>
                      </a:moveTo>
                      <a:lnTo>
                        <a:pt x="2379" y="6551"/>
                      </a:lnTo>
                      <a:lnTo>
                        <a:pt x="2379" y="1"/>
                      </a:lnTo>
                      <a:lnTo>
                        <a:pt x="0" y="1"/>
                      </a:lnTo>
                      <a:lnTo>
                        <a:pt x="0" y="655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7"/>
                <p:cNvSpPr/>
                <p:nvPr/>
              </p:nvSpPr>
              <p:spPr>
                <a:xfrm>
                  <a:off x="7069950" y="2905350"/>
                  <a:ext cx="59250" cy="163775"/>
                </a:xfrm>
                <a:custGeom>
                  <a:avLst/>
                  <a:gdLst/>
                  <a:ahLst/>
                  <a:cxnLst/>
                  <a:rect l="l" t="t" r="r" b="b"/>
                  <a:pathLst>
                    <a:path w="2370" h="6551" extrusionOk="0">
                      <a:moveTo>
                        <a:pt x="1" y="6551"/>
                      </a:moveTo>
                      <a:lnTo>
                        <a:pt x="2369" y="6551"/>
                      </a:lnTo>
                      <a:lnTo>
                        <a:pt x="2369" y="1"/>
                      </a:lnTo>
                      <a:lnTo>
                        <a:pt x="1" y="1"/>
                      </a:lnTo>
                      <a:lnTo>
                        <a:pt x="1" y="655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7"/>
                <p:cNvSpPr/>
                <p:nvPr/>
              </p:nvSpPr>
              <p:spPr>
                <a:xfrm>
                  <a:off x="6505925" y="2674150"/>
                  <a:ext cx="636600" cy="90150"/>
                </a:xfrm>
                <a:custGeom>
                  <a:avLst/>
                  <a:gdLst/>
                  <a:ahLst/>
                  <a:cxnLst/>
                  <a:rect l="l" t="t" r="r" b="b"/>
                  <a:pathLst>
                    <a:path w="25464" h="3606" extrusionOk="0">
                      <a:moveTo>
                        <a:pt x="0" y="3606"/>
                      </a:moveTo>
                      <a:lnTo>
                        <a:pt x="2443" y="0"/>
                      </a:lnTo>
                      <a:lnTo>
                        <a:pt x="25463" y="0"/>
                      </a:lnTo>
                      <a:lnTo>
                        <a:pt x="23010" y="3606"/>
                      </a:lnTo>
                      <a:lnTo>
                        <a:pt x="0" y="3606"/>
                      </a:ln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7"/>
                <p:cNvSpPr/>
                <p:nvPr/>
              </p:nvSpPr>
              <p:spPr>
                <a:xfrm>
                  <a:off x="7126500" y="2902700"/>
                  <a:ext cx="64825" cy="169100"/>
                </a:xfrm>
                <a:custGeom>
                  <a:avLst/>
                  <a:gdLst/>
                  <a:ahLst/>
                  <a:cxnLst/>
                  <a:rect l="l" t="t" r="r" b="b"/>
                  <a:pathLst>
                    <a:path w="2593" h="6764" extrusionOk="0">
                      <a:moveTo>
                        <a:pt x="2379" y="213"/>
                      </a:moveTo>
                      <a:lnTo>
                        <a:pt x="214" y="213"/>
                      </a:lnTo>
                      <a:lnTo>
                        <a:pt x="214" y="6550"/>
                      </a:lnTo>
                      <a:lnTo>
                        <a:pt x="2379" y="6550"/>
                      </a:lnTo>
                      <a:close/>
                      <a:moveTo>
                        <a:pt x="107" y="0"/>
                      </a:moveTo>
                      <a:lnTo>
                        <a:pt x="2486" y="0"/>
                      </a:lnTo>
                      <a:cubicBezTo>
                        <a:pt x="2539" y="0"/>
                        <a:pt x="2593" y="43"/>
                        <a:pt x="2593" y="107"/>
                      </a:cubicBezTo>
                      <a:lnTo>
                        <a:pt x="2593" y="6657"/>
                      </a:lnTo>
                      <a:cubicBezTo>
                        <a:pt x="2593" y="6721"/>
                        <a:pt x="2539" y="6763"/>
                        <a:pt x="2486" y="6763"/>
                      </a:cubicBezTo>
                      <a:lnTo>
                        <a:pt x="107" y="6763"/>
                      </a:lnTo>
                      <a:cubicBezTo>
                        <a:pt x="54" y="6763"/>
                        <a:pt x="0" y="6721"/>
                        <a:pt x="0" y="6657"/>
                      </a:cubicBezTo>
                      <a:lnTo>
                        <a:pt x="0" y="107"/>
                      </a:lnTo>
                      <a:cubicBezTo>
                        <a:pt x="0" y="43"/>
                        <a:pt x="54" y="0"/>
                        <a:pt x="107" y="0"/>
                      </a:cubicBezTo>
                      <a:lnTo>
                        <a:pt x="1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7"/>
                <p:cNvSpPr/>
                <p:nvPr/>
              </p:nvSpPr>
              <p:spPr>
                <a:xfrm>
                  <a:off x="7067300" y="2902700"/>
                  <a:ext cx="64550" cy="169100"/>
                </a:xfrm>
                <a:custGeom>
                  <a:avLst/>
                  <a:gdLst/>
                  <a:ahLst/>
                  <a:cxnLst/>
                  <a:rect l="l" t="t" r="r" b="b"/>
                  <a:pathLst>
                    <a:path w="2582" h="6764" extrusionOk="0">
                      <a:moveTo>
                        <a:pt x="107" y="0"/>
                      </a:moveTo>
                      <a:lnTo>
                        <a:pt x="2475" y="0"/>
                      </a:lnTo>
                      <a:cubicBezTo>
                        <a:pt x="2539" y="0"/>
                        <a:pt x="2582" y="43"/>
                        <a:pt x="2582" y="107"/>
                      </a:cubicBezTo>
                      <a:lnTo>
                        <a:pt x="2582" y="6657"/>
                      </a:lnTo>
                      <a:cubicBezTo>
                        <a:pt x="2582" y="6721"/>
                        <a:pt x="2539" y="6763"/>
                        <a:pt x="2475" y="6763"/>
                      </a:cubicBezTo>
                      <a:lnTo>
                        <a:pt x="107" y="6763"/>
                      </a:lnTo>
                      <a:cubicBezTo>
                        <a:pt x="43" y="6763"/>
                        <a:pt x="0" y="6721"/>
                        <a:pt x="0" y="6657"/>
                      </a:cubicBezTo>
                      <a:lnTo>
                        <a:pt x="0" y="107"/>
                      </a:lnTo>
                      <a:cubicBezTo>
                        <a:pt x="0" y="43"/>
                        <a:pt x="43" y="0"/>
                        <a:pt x="107" y="0"/>
                      </a:cubicBezTo>
                      <a:close/>
                      <a:moveTo>
                        <a:pt x="2368" y="213"/>
                      </a:moveTo>
                      <a:lnTo>
                        <a:pt x="214" y="213"/>
                      </a:lnTo>
                      <a:lnTo>
                        <a:pt x="214" y="6550"/>
                      </a:lnTo>
                      <a:lnTo>
                        <a:pt x="2368" y="6550"/>
                      </a:lnTo>
                      <a:lnTo>
                        <a:pt x="2368" y="213"/>
                      </a:lnTo>
                      <a:lnTo>
                        <a:pt x="2368" y="21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7"/>
                <p:cNvSpPr/>
                <p:nvPr/>
              </p:nvSpPr>
              <p:spPr>
                <a:xfrm>
                  <a:off x="7127300" y="2903225"/>
                  <a:ext cx="63225" cy="168025"/>
                </a:xfrm>
                <a:custGeom>
                  <a:avLst/>
                  <a:gdLst/>
                  <a:ahLst/>
                  <a:cxnLst/>
                  <a:rect l="l" t="t" r="r" b="b"/>
                  <a:pathLst>
                    <a:path w="2529" h="6721" extrusionOk="0">
                      <a:moveTo>
                        <a:pt x="2379" y="54"/>
                      </a:moveTo>
                      <a:cubicBezTo>
                        <a:pt x="2401" y="22"/>
                        <a:pt x="2433" y="0"/>
                        <a:pt x="2475" y="11"/>
                      </a:cubicBezTo>
                      <a:cubicBezTo>
                        <a:pt x="2507" y="32"/>
                        <a:pt x="2529" y="75"/>
                        <a:pt x="2518" y="107"/>
                      </a:cubicBezTo>
                      <a:lnTo>
                        <a:pt x="150" y="6668"/>
                      </a:lnTo>
                      <a:cubicBezTo>
                        <a:pt x="128" y="6700"/>
                        <a:pt x="96" y="6721"/>
                        <a:pt x="54" y="6710"/>
                      </a:cubicBezTo>
                      <a:cubicBezTo>
                        <a:pt x="22" y="6689"/>
                        <a:pt x="0" y="6646"/>
                        <a:pt x="11" y="6614"/>
                      </a:cubicBezTo>
                      <a:lnTo>
                        <a:pt x="2379" y="5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7"/>
                <p:cNvSpPr/>
                <p:nvPr/>
              </p:nvSpPr>
              <p:spPr>
                <a:xfrm>
                  <a:off x="7127300" y="2903225"/>
                  <a:ext cx="63225" cy="168025"/>
                </a:xfrm>
                <a:custGeom>
                  <a:avLst/>
                  <a:gdLst/>
                  <a:ahLst/>
                  <a:cxnLst/>
                  <a:rect l="l" t="t" r="r" b="b"/>
                  <a:pathLst>
                    <a:path w="2529" h="6721" extrusionOk="0">
                      <a:moveTo>
                        <a:pt x="11" y="107"/>
                      </a:moveTo>
                      <a:cubicBezTo>
                        <a:pt x="0" y="75"/>
                        <a:pt x="22" y="32"/>
                        <a:pt x="54" y="11"/>
                      </a:cubicBezTo>
                      <a:cubicBezTo>
                        <a:pt x="96" y="0"/>
                        <a:pt x="128" y="22"/>
                        <a:pt x="150" y="54"/>
                      </a:cubicBezTo>
                      <a:lnTo>
                        <a:pt x="2518" y="6614"/>
                      </a:lnTo>
                      <a:cubicBezTo>
                        <a:pt x="2529" y="6646"/>
                        <a:pt x="2507" y="6689"/>
                        <a:pt x="2475" y="6710"/>
                      </a:cubicBezTo>
                      <a:cubicBezTo>
                        <a:pt x="2433" y="6721"/>
                        <a:pt x="2401" y="6700"/>
                        <a:pt x="2379" y="6668"/>
                      </a:cubicBezTo>
                      <a:lnTo>
                        <a:pt x="11" y="10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7"/>
                <p:cNvSpPr/>
                <p:nvPr/>
              </p:nvSpPr>
              <p:spPr>
                <a:xfrm>
                  <a:off x="7067825" y="2903225"/>
                  <a:ext cx="63500" cy="168025"/>
                </a:xfrm>
                <a:custGeom>
                  <a:avLst/>
                  <a:gdLst/>
                  <a:ahLst/>
                  <a:cxnLst/>
                  <a:rect l="l" t="t" r="r" b="b"/>
                  <a:pathLst>
                    <a:path w="2540" h="6721" extrusionOk="0">
                      <a:moveTo>
                        <a:pt x="22" y="107"/>
                      </a:moveTo>
                      <a:cubicBezTo>
                        <a:pt x="1" y="75"/>
                        <a:pt x="22" y="32"/>
                        <a:pt x="65" y="11"/>
                      </a:cubicBezTo>
                      <a:cubicBezTo>
                        <a:pt x="97" y="0"/>
                        <a:pt x="139" y="22"/>
                        <a:pt x="150" y="54"/>
                      </a:cubicBezTo>
                      <a:lnTo>
                        <a:pt x="2529" y="6614"/>
                      </a:lnTo>
                      <a:cubicBezTo>
                        <a:pt x="2539" y="6646"/>
                        <a:pt x="2518" y="6689"/>
                        <a:pt x="2486" y="6710"/>
                      </a:cubicBezTo>
                      <a:cubicBezTo>
                        <a:pt x="2443" y="6721"/>
                        <a:pt x="2401" y="6700"/>
                        <a:pt x="2390" y="6668"/>
                      </a:cubicBezTo>
                      <a:lnTo>
                        <a:pt x="22" y="10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7"/>
                <p:cNvSpPr/>
                <p:nvPr/>
              </p:nvSpPr>
              <p:spPr>
                <a:xfrm>
                  <a:off x="7067825" y="2903225"/>
                  <a:ext cx="63500" cy="168025"/>
                </a:xfrm>
                <a:custGeom>
                  <a:avLst/>
                  <a:gdLst/>
                  <a:ahLst/>
                  <a:cxnLst/>
                  <a:rect l="l" t="t" r="r" b="b"/>
                  <a:pathLst>
                    <a:path w="2540" h="6721" extrusionOk="0">
                      <a:moveTo>
                        <a:pt x="2390" y="54"/>
                      </a:moveTo>
                      <a:cubicBezTo>
                        <a:pt x="2401" y="22"/>
                        <a:pt x="2443" y="0"/>
                        <a:pt x="2486" y="11"/>
                      </a:cubicBezTo>
                      <a:cubicBezTo>
                        <a:pt x="2518" y="32"/>
                        <a:pt x="2539" y="75"/>
                        <a:pt x="2529" y="107"/>
                      </a:cubicBezTo>
                      <a:lnTo>
                        <a:pt x="150" y="6668"/>
                      </a:lnTo>
                      <a:cubicBezTo>
                        <a:pt x="139" y="6700"/>
                        <a:pt x="97" y="6721"/>
                        <a:pt x="65" y="6710"/>
                      </a:cubicBezTo>
                      <a:cubicBezTo>
                        <a:pt x="22" y="6689"/>
                        <a:pt x="1" y="6646"/>
                        <a:pt x="22" y="6614"/>
                      </a:cubicBezTo>
                      <a:lnTo>
                        <a:pt x="2390" y="5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7"/>
                <p:cNvSpPr/>
                <p:nvPr/>
              </p:nvSpPr>
              <p:spPr>
                <a:xfrm>
                  <a:off x="6712075" y="2941100"/>
                  <a:ext cx="82700" cy="128025"/>
                </a:xfrm>
                <a:custGeom>
                  <a:avLst/>
                  <a:gdLst/>
                  <a:ahLst/>
                  <a:cxnLst/>
                  <a:rect l="l" t="t" r="r" b="b"/>
                  <a:pathLst>
                    <a:path w="3308" h="5121" extrusionOk="0">
                      <a:moveTo>
                        <a:pt x="0" y="5121"/>
                      </a:moveTo>
                      <a:lnTo>
                        <a:pt x="3307" y="5121"/>
                      </a:lnTo>
                      <a:lnTo>
                        <a:pt x="3307" y="0"/>
                      </a:lnTo>
                      <a:lnTo>
                        <a:pt x="0" y="0"/>
                      </a:lnTo>
                      <a:lnTo>
                        <a:pt x="0" y="512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7"/>
                <p:cNvSpPr/>
                <p:nvPr/>
              </p:nvSpPr>
              <p:spPr>
                <a:xfrm>
                  <a:off x="6709125" y="2938425"/>
                  <a:ext cx="88300" cy="133375"/>
                </a:xfrm>
                <a:custGeom>
                  <a:avLst/>
                  <a:gdLst/>
                  <a:ahLst/>
                  <a:cxnLst/>
                  <a:rect l="l" t="t" r="r" b="b"/>
                  <a:pathLst>
                    <a:path w="3532" h="5335" extrusionOk="0">
                      <a:moveTo>
                        <a:pt x="1772" y="2539"/>
                      </a:moveTo>
                      <a:lnTo>
                        <a:pt x="3265" y="214"/>
                      </a:lnTo>
                      <a:lnTo>
                        <a:pt x="267" y="214"/>
                      </a:lnTo>
                      <a:close/>
                      <a:moveTo>
                        <a:pt x="225" y="4929"/>
                      </a:moveTo>
                      <a:lnTo>
                        <a:pt x="1686" y="2667"/>
                      </a:lnTo>
                      <a:lnTo>
                        <a:pt x="225" y="406"/>
                      </a:lnTo>
                      <a:close/>
                      <a:moveTo>
                        <a:pt x="1772" y="2795"/>
                      </a:moveTo>
                      <a:lnTo>
                        <a:pt x="267" y="5121"/>
                      </a:lnTo>
                      <a:lnTo>
                        <a:pt x="3265" y="5121"/>
                      </a:lnTo>
                      <a:close/>
                      <a:moveTo>
                        <a:pt x="3318" y="406"/>
                      </a:moveTo>
                      <a:lnTo>
                        <a:pt x="1857" y="2667"/>
                      </a:lnTo>
                      <a:lnTo>
                        <a:pt x="3318" y="4929"/>
                      </a:lnTo>
                      <a:close/>
                      <a:moveTo>
                        <a:pt x="118" y="1"/>
                      </a:moveTo>
                      <a:lnTo>
                        <a:pt x="3425" y="1"/>
                      </a:lnTo>
                      <a:cubicBezTo>
                        <a:pt x="3478" y="1"/>
                        <a:pt x="3532" y="43"/>
                        <a:pt x="3532" y="107"/>
                      </a:cubicBezTo>
                      <a:lnTo>
                        <a:pt x="3532" y="5228"/>
                      </a:lnTo>
                      <a:cubicBezTo>
                        <a:pt x="3532" y="5292"/>
                        <a:pt x="3478" y="5334"/>
                        <a:pt x="3425" y="5334"/>
                      </a:cubicBezTo>
                      <a:lnTo>
                        <a:pt x="118" y="5334"/>
                      </a:lnTo>
                      <a:cubicBezTo>
                        <a:pt x="54" y="5334"/>
                        <a:pt x="1" y="5292"/>
                        <a:pt x="1" y="5228"/>
                      </a:cubicBezTo>
                      <a:lnTo>
                        <a:pt x="1" y="107"/>
                      </a:lnTo>
                      <a:cubicBezTo>
                        <a:pt x="1" y="43"/>
                        <a:pt x="54" y="1"/>
                        <a:pt x="118" y="1"/>
                      </a:cubicBezTo>
                      <a:lnTo>
                        <a:pt x="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7"/>
                <p:cNvSpPr/>
                <p:nvPr/>
              </p:nvSpPr>
              <p:spPr>
                <a:xfrm>
                  <a:off x="6629125" y="2941100"/>
                  <a:ext cx="82975" cy="128025"/>
                </a:xfrm>
                <a:custGeom>
                  <a:avLst/>
                  <a:gdLst/>
                  <a:ahLst/>
                  <a:cxnLst/>
                  <a:rect l="l" t="t" r="r" b="b"/>
                  <a:pathLst>
                    <a:path w="3319" h="5121" extrusionOk="0">
                      <a:moveTo>
                        <a:pt x="0" y="5121"/>
                      </a:moveTo>
                      <a:lnTo>
                        <a:pt x="3318" y="5121"/>
                      </a:lnTo>
                      <a:lnTo>
                        <a:pt x="3318" y="0"/>
                      </a:lnTo>
                      <a:lnTo>
                        <a:pt x="0" y="0"/>
                      </a:lnTo>
                      <a:lnTo>
                        <a:pt x="0" y="512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7"/>
                <p:cNvSpPr/>
                <p:nvPr/>
              </p:nvSpPr>
              <p:spPr>
                <a:xfrm>
                  <a:off x="6626450" y="2938425"/>
                  <a:ext cx="88300" cy="133375"/>
                </a:xfrm>
                <a:custGeom>
                  <a:avLst/>
                  <a:gdLst/>
                  <a:ahLst/>
                  <a:cxnLst/>
                  <a:rect l="l" t="t" r="r" b="b"/>
                  <a:pathLst>
                    <a:path w="3532" h="5335" extrusionOk="0">
                      <a:moveTo>
                        <a:pt x="107" y="1"/>
                      </a:moveTo>
                      <a:lnTo>
                        <a:pt x="3425" y="1"/>
                      </a:lnTo>
                      <a:cubicBezTo>
                        <a:pt x="3478" y="1"/>
                        <a:pt x="3532" y="43"/>
                        <a:pt x="3532" y="107"/>
                      </a:cubicBezTo>
                      <a:lnTo>
                        <a:pt x="3532" y="5228"/>
                      </a:lnTo>
                      <a:cubicBezTo>
                        <a:pt x="3532" y="5292"/>
                        <a:pt x="3478" y="5334"/>
                        <a:pt x="3425" y="5334"/>
                      </a:cubicBezTo>
                      <a:lnTo>
                        <a:pt x="107" y="5334"/>
                      </a:lnTo>
                      <a:cubicBezTo>
                        <a:pt x="54" y="5334"/>
                        <a:pt x="1" y="5292"/>
                        <a:pt x="1" y="5228"/>
                      </a:cubicBezTo>
                      <a:lnTo>
                        <a:pt x="1" y="107"/>
                      </a:lnTo>
                      <a:cubicBezTo>
                        <a:pt x="1" y="43"/>
                        <a:pt x="54" y="1"/>
                        <a:pt x="107" y="1"/>
                      </a:cubicBezTo>
                      <a:close/>
                      <a:moveTo>
                        <a:pt x="214" y="4929"/>
                      </a:moveTo>
                      <a:lnTo>
                        <a:pt x="214" y="406"/>
                      </a:lnTo>
                      <a:lnTo>
                        <a:pt x="1676" y="2667"/>
                      </a:lnTo>
                      <a:close/>
                      <a:moveTo>
                        <a:pt x="1761" y="2795"/>
                      </a:moveTo>
                      <a:lnTo>
                        <a:pt x="268" y="5121"/>
                      </a:lnTo>
                      <a:lnTo>
                        <a:pt x="3265" y="5121"/>
                      </a:lnTo>
                      <a:close/>
                      <a:moveTo>
                        <a:pt x="1846" y="2667"/>
                      </a:moveTo>
                      <a:lnTo>
                        <a:pt x="3308" y="406"/>
                      </a:lnTo>
                      <a:lnTo>
                        <a:pt x="3308" y="4929"/>
                      </a:lnTo>
                      <a:close/>
                      <a:moveTo>
                        <a:pt x="3265" y="214"/>
                      </a:moveTo>
                      <a:lnTo>
                        <a:pt x="268" y="214"/>
                      </a:lnTo>
                      <a:lnTo>
                        <a:pt x="1761" y="2539"/>
                      </a:lnTo>
                      <a:lnTo>
                        <a:pt x="3265" y="214"/>
                      </a:lnTo>
                      <a:lnTo>
                        <a:pt x="3265" y="21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7"/>
                <p:cNvSpPr/>
                <p:nvPr/>
              </p:nvSpPr>
              <p:spPr>
                <a:xfrm>
                  <a:off x="6839550" y="2892825"/>
                  <a:ext cx="117900" cy="61100"/>
                </a:xfrm>
                <a:custGeom>
                  <a:avLst/>
                  <a:gdLst/>
                  <a:ahLst/>
                  <a:cxnLst/>
                  <a:rect l="l" t="t" r="r" b="b"/>
                  <a:pathLst>
                    <a:path w="4716" h="2444" extrusionOk="0">
                      <a:moveTo>
                        <a:pt x="224" y="0"/>
                      </a:moveTo>
                      <a:lnTo>
                        <a:pt x="4491" y="0"/>
                      </a:lnTo>
                      <a:cubicBezTo>
                        <a:pt x="4619" y="0"/>
                        <a:pt x="4715" y="107"/>
                        <a:pt x="4715" y="224"/>
                      </a:cubicBezTo>
                      <a:lnTo>
                        <a:pt x="4715" y="2219"/>
                      </a:lnTo>
                      <a:cubicBezTo>
                        <a:pt x="4715" y="2347"/>
                        <a:pt x="4619" y="2443"/>
                        <a:pt x="4491" y="2443"/>
                      </a:cubicBezTo>
                      <a:lnTo>
                        <a:pt x="224" y="2443"/>
                      </a:lnTo>
                      <a:cubicBezTo>
                        <a:pt x="96" y="2443"/>
                        <a:pt x="0" y="2347"/>
                        <a:pt x="0" y="2219"/>
                      </a:cubicBezTo>
                      <a:lnTo>
                        <a:pt x="0" y="224"/>
                      </a:lnTo>
                      <a:cubicBezTo>
                        <a:pt x="0" y="107"/>
                        <a:pt x="96" y="0"/>
                        <a:pt x="224" y="0"/>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7"/>
                <p:cNvSpPr/>
                <p:nvPr/>
              </p:nvSpPr>
              <p:spPr>
                <a:xfrm>
                  <a:off x="6844600" y="2897900"/>
                  <a:ext cx="107775" cy="50950"/>
                </a:xfrm>
                <a:custGeom>
                  <a:avLst/>
                  <a:gdLst/>
                  <a:ahLst/>
                  <a:cxnLst/>
                  <a:rect l="l" t="t" r="r" b="b"/>
                  <a:pathLst>
                    <a:path w="4311" h="2038" extrusionOk="0">
                      <a:moveTo>
                        <a:pt x="22" y="0"/>
                      </a:moveTo>
                      <a:lnTo>
                        <a:pt x="4289" y="0"/>
                      </a:lnTo>
                      <a:cubicBezTo>
                        <a:pt x="4300" y="0"/>
                        <a:pt x="4310" y="11"/>
                        <a:pt x="4310" y="21"/>
                      </a:cubicBezTo>
                      <a:lnTo>
                        <a:pt x="4310" y="2016"/>
                      </a:lnTo>
                      <a:cubicBezTo>
                        <a:pt x="4310" y="2027"/>
                        <a:pt x="4300" y="2038"/>
                        <a:pt x="4289" y="2038"/>
                      </a:cubicBezTo>
                      <a:lnTo>
                        <a:pt x="22" y="2038"/>
                      </a:lnTo>
                      <a:cubicBezTo>
                        <a:pt x="11" y="2038"/>
                        <a:pt x="1" y="2027"/>
                        <a:pt x="1" y="2016"/>
                      </a:cubicBezTo>
                      <a:lnTo>
                        <a:pt x="1" y="21"/>
                      </a:lnTo>
                      <a:cubicBezTo>
                        <a:pt x="1" y="11"/>
                        <a:pt x="11"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7"/>
                <p:cNvSpPr/>
                <p:nvPr/>
              </p:nvSpPr>
              <p:spPr>
                <a:xfrm>
                  <a:off x="6483525" y="2892825"/>
                  <a:ext cx="117900" cy="61100"/>
                </a:xfrm>
                <a:custGeom>
                  <a:avLst/>
                  <a:gdLst/>
                  <a:ahLst/>
                  <a:cxnLst/>
                  <a:rect l="l" t="t" r="r" b="b"/>
                  <a:pathLst>
                    <a:path w="4716" h="2444" extrusionOk="0">
                      <a:moveTo>
                        <a:pt x="224" y="0"/>
                      </a:moveTo>
                      <a:lnTo>
                        <a:pt x="4491" y="0"/>
                      </a:lnTo>
                      <a:cubicBezTo>
                        <a:pt x="4619" y="0"/>
                        <a:pt x="4715" y="107"/>
                        <a:pt x="4715" y="224"/>
                      </a:cubicBezTo>
                      <a:lnTo>
                        <a:pt x="4715" y="2219"/>
                      </a:lnTo>
                      <a:cubicBezTo>
                        <a:pt x="4715" y="2347"/>
                        <a:pt x="4619" y="2443"/>
                        <a:pt x="4491" y="2443"/>
                      </a:cubicBezTo>
                      <a:lnTo>
                        <a:pt x="224" y="2443"/>
                      </a:lnTo>
                      <a:cubicBezTo>
                        <a:pt x="96" y="2443"/>
                        <a:pt x="0" y="2347"/>
                        <a:pt x="0" y="2219"/>
                      </a:cubicBezTo>
                      <a:lnTo>
                        <a:pt x="0" y="224"/>
                      </a:lnTo>
                      <a:cubicBezTo>
                        <a:pt x="0" y="107"/>
                        <a:pt x="96" y="0"/>
                        <a:pt x="224" y="0"/>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7"/>
                <p:cNvSpPr/>
                <p:nvPr/>
              </p:nvSpPr>
              <p:spPr>
                <a:xfrm>
                  <a:off x="6488575" y="2897900"/>
                  <a:ext cx="107775" cy="50950"/>
                </a:xfrm>
                <a:custGeom>
                  <a:avLst/>
                  <a:gdLst/>
                  <a:ahLst/>
                  <a:cxnLst/>
                  <a:rect l="l" t="t" r="r" b="b"/>
                  <a:pathLst>
                    <a:path w="4311" h="2038" extrusionOk="0">
                      <a:moveTo>
                        <a:pt x="22" y="0"/>
                      </a:moveTo>
                      <a:lnTo>
                        <a:pt x="4289" y="0"/>
                      </a:lnTo>
                      <a:cubicBezTo>
                        <a:pt x="4300" y="0"/>
                        <a:pt x="4310" y="11"/>
                        <a:pt x="4310" y="21"/>
                      </a:cubicBezTo>
                      <a:lnTo>
                        <a:pt x="4310" y="2016"/>
                      </a:lnTo>
                      <a:cubicBezTo>
                        <a:pt x="4310" y="2027"/>
                        <a:pt x="4300" y="2038"/>
                        <a:pt x="4289" y="2038"/>
                      </a:cubicBezTo>
                      <a:lnTo>
                        <a:pt x="22" y="2038"/>
                      </a:lnTo>
                      <a:cubicBezTo>
                        <a:pt x="11" y="2038"/>
                        <a:pt x="1" y="2027"/>
                        <a:pt x="1" y="2016"/>
                      </a:cubicBezTo>
                      <a:lnTo>
                        <a:pt x="1" y="21"/>
                      </a:lnTo>
                      <a:cubicBezTo>
                        <a:pt x="1" y="11"/>
                        <a:pt x="11"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7"/>
                <p:cNvSpPr/>
                <p:nvPr/>
              </p:nvSpPr>
              <p:spPr>
                <a:xfrm>
                  <a:off x="7107025" y="2796825"/>
                  <a:ext cx="44575" cy="70675"/>
                </a:xfrm>
                <a:custGeom>
                  <a:avLst/>
                  <a:gdLst/>
                  <a:ahLst/>
                  <a:cxnLst/>
                  <a:rect l="l" t="t" r="r" b="b"/>
                  <a:pathLst>
                    <a:path w="1783" h="2827" extrusionOk="0">
                      <a:moveTo>
                        <a:pt x="161" y="0"/>
                      </a:moveTo>
                      <a:lnTo>
                        <a:pt x="1611" y="0"/>
                      </a:lnTo>
                      <a:cubicBezTo>
                        <a:pt x="1707" y="0"/>
                        <a:pt x="1782" y="75"/>
                        <a:pt x="1782" y="171"/>
                      </a:cubicBezTo>
                      <a:lnTo>
                        <a:pt x="1782" y="2667"/>
                      </a:lnTo>
                      <a:cubicBezTo>
                        <a:pt x="1782" y="2752"/>
                        <a:pt x="1707" y="2827"/>
                        <a:pt x="1611" y="2827"/>
                      </a:cubicBezTo>
                      <a:lnTo>
                        <a:pt x="161" y="2827"/>
                      </a:lnTo>
                      <a:cubicBezTo>
                        <a:pt x="75" y="2827"/>
                        <a:pt x="1" y="2752"/>
                        <a:pt x="1" y="2667"/>
                      </a:cubicBezTo>
                      <a:lnTo>
                        <a:pt x="1" y="171"/>
                      </a:lnTo>
                      <a:cubicBezTo>
                        <a:pt x="1" y="75"/>
                        <a:pt x="75" y="0"/>
                        <a:pt x="1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7"/>
                <p:cNvSpPr/>
                <p:nvPr/>
              </p:nvSpPr>
              <p:spPr>
                <a:xfrm>
                  <a:off x="7112100" y="2801875"/>
                  <a:ext cx="34425" cy="60575"/>
                </a:xfrm>
                <a:custGeom>
                  <a:avLst/>
                  <a:gdLst/>
                  <a:ahLst/>
                  <a:cxnLst/>
                  <a:rect l="l" t="t" r="r" b="b"/>
                  <a:pathLst>
                    <a:path w="1377" h="2423" extrusionOk="0">
                      <a:moveTo>
                        <a:pt x="0" y="2422"/>
                      </a:moveTo>
                      <a:lnTo>
                        <a:pt x="1376" y="2422"/>
                      </a:lnTo>
                      <a:lnTo>
                        <a:pt x="1376" y="1"/>
                      </a:lnTo>
                      <a:lnTo>
                        <a:pt x="0" y="1"/>
                      </a:lnTo>
                      <a:lnTo>
                        <a:pt x="0" y="242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7"/>
                <p:cNvSpPr/>
                <p:nvPr/>
              </p:nvSpPr>
              <p:spPr>
                <a:xfrm>
                  <a:off x="6405900" y="2993100"/>
                  <a:ext cx="642750" cy="90950"/>
                </a:xfrm>
                <a:custGeom>
                  <a:avLst/>
                  <a:gdLst/>
                  <a:ahLst/>
                  <a:cxnLst/>
                  <a:rect l="l" t="t" r="r" b="b"/>
                  <a:pathLst>
                    <a:path w="25710" h="3638" extrusionOk="0">
                      <a:moveTo>
                        <a:pt x="2401" y="182"/>
                      </a:moveTo>
                      <a:lnTo>
                        <a:pt x="2401" y="864"/>
                      </a:lnTo>
                      <a:lnTo>
                        <a:pt x="6145" y="864"/>
                      </a:lnTo>
                      <a:lnTo>
                        <a:pt x="6145" y="182"/>
                      </a:lnTo>
                      <a:close/>
                      <a:moveTo>
                        <a:pt x="6145" y="1046"/>
                      </a:moveTo>
                      <a:lnTo>
                        <a:pt x="2401" y="1046"/>
                      </a:lnTo>
                      <a:lnTo>
                        <a:pt x="2401" y="1728"/>
                      </a:lnTo>
                      <a:lnTo>
                        <a:pt x="6145" y="1728"/>
                      </a:lnTo>
                      <a:close/>
                      <a:moveTo>
                        <a:pt x="6145" y="1910"/>
                      </a:moveTo>
                      <a:lnTo>
                        <a:pt x="2401" y="1910"/>
                      </a:lnTo>
                      <a:lnTo>
                        <a:pt x="2401" y="2593"/>
                      </a:lnTo>
                      <a:lnTo>
                        <a:pt x="6145" y="2593"/>
                      </a:lnTo>
                      <a:close/>
                      <a:moveTo>
                        <a:pt x="6145" y="2774"/>
                      </a:moveTo>
                      <a:lnTo>
                        <a:pt x="2401" y="2774"/>
                      </a:lnTo>
                      <a:lnTo>
                        <a:pt x="2401" y="3457"/>
                      </a:lnTo>
                      <a:lnTo>
                        <a:pt x="6145" y="3457"/>
                      </a:lnTo>
                      <a:close/>
                      <a:moveTo>
                        <a:pt x="6284" y="182"/>
                      </a:moveTo>
                      <a:lnTo>
                        <a:pt x="6284" y="864"/>
                      </a:lnTo>
                      <a:lnTo>
                        <a:pt x="10028" y="864"/>
                      </a:lnTo>
                      <a:lnTo>
                        <a:pt x="10028" y="182"/>
                      </a:lnTo>
                      <a:close/>
                      <a:moveTo>
                        <a:pt x="10028" y="1046"/>
                      </a:moveTo>
                      <a:lnTo>
                        <a:pt x="6284" y="1046"/>
                      </a:lnTo>
                      <a:lnTo>
                        <a:pt x="6284" y="1728"/>
                      </a:lnTo>
                      <a:lnTo>
                        <a:pt x="10028" y="1728"/>
                      </a:lnTo>
                      <a:close/>
                      <a:moveTo>
                        <a:pt x="10028" y="1910"/>
                      </a:moveTo>
                      <a:lnTo>
                        <a:pt x="6284" y="1910"/>
                      </a:lnTo>
                      <a:lnTo>
                        <a:pt x="6284" y="2593"/>
                      </a:lnTo>
                      <a:lnTo>
                        <a:pt x="10028" y="2593"/>
                      </a:lnTo>
                      <a:close/>
                      <a:moveTo>
                        <a:pt x="10028" y="2774"/>
                      </a:moveTo>
                      <a:lnTo>
                        <a:pt x="6284" y="2774"/>
                      </a:lnTo>
                      <a:lnTo>
                        <a:pt x="6284" y="3457"/>
                      </a:lnTo>
                      <a:lnTo>
                        <a:pt x="10028" y="3457"/>
                      </a:lnTo>
                      <a:close/>
                      <a:moveTo>
                        <a:pt x="10167" y="182"/>
                      </a:moveTo>
                      <a:lnTo>
                        <a:pt x="10167" y="864"/>
                      </a:lnTo>
                      <a:lnTo>
                        <a:pt x="13911" y="864"/>
                      </a:lnTo>
                      <a:lnTo>
                        <a:pt x="13911" y="182"/>
                      </a:lnTo>
                      <a:close/>
                      <a:moveTo>
                        <a:pt x="13911" y="1046"/>
                      </a:moveTo>
                      <a:lnTo>
                        <a:pt x="10167" y="1046"/>
                      </a:lnTo>
                      <a:lnTo>
                        <a:pt x="10167" y="1728"/>
                      </a:lnTo>
                      <a:lnTo>
                        <a:pt x="13911" y="1728"/>
                      </a:lnTo>
                      <a:close/>
                      <a:moveTo>
                        <a:pt x="13911" y="1910"/>
                      </a:moveTo>
                      <a:lnTo>
                        <a:pt x="10167" y="1910"/>
                      </a:lnTo>
                      <a:lnTo>
                        <a:pt x="10167" y="2593"/>
                      </a:lnTo>
                      <a:lnTo>
                        <a:pt x="13911" y="2593"/>
                      </a:lnTo>
                      <a:close/>
                      <a:moveTo>
                        <a:pt x="13911" y="2774"/>
                      </a:moveTo>
                      <a:lnTo>
                        <a:pt x="10167" y="2774"/>
                      </a:lnTo>
                      <a:lnTo>
                        <a:pt x="10167" y="3457"/>
                      </a:lnTo>
                      <a:lnTo>
                        <a:pt x="13911" y="3457"/>
                      </a:lnTo>
                      <a:close/>
                      <a:moveTo>
                        <a:pt x="14061" y="182"/>
                      </a:moveTo>
                      <a:lnTo>
                        <a:pt x="14061" y="864"/>
                      </a:lnTo>
                      <a:lnTo>
                        <a:pt x="17794" y="864"/>
                      </a:lnTo>
                      <a:lnTo>
                        <a:pt x="17794" y="182"/>
                      </a:lnTo>
                      <a:close/>
                      <a:moveTo>
                        <a:pt x="17794" y="1046"/>
                      </a:moveTo>
                      <a:lnTo>
                        <a:pt x="14061" y="1046"/>
                      </a:lnTo>
                      <a:lnTo>
                        <a:pt x="14061" y="1728"/>
                      </a:lnTo>
                      <a:lnTo>
                        <a:pt x="17794" y="1728"/>
                      </a:lnTo>
                      <a:close/>
                      <a:moveTo>
                        <a:pt x="17794" y="1910"/>
                      </a:moveTo>
                      <a:lnTo>
                        <a:pt x="14061" y="1910"/>
                      </a:lnTo>
                      <a:lnTo>
                        <a:pt x="14061" y="2593"/>
                      </a:lnTo>
                      <a:lnTo>
                        <a:pt x="17794" y="2593"/>
                      </a:lnTo>
                      <a:close/>
                      <a:moveTo>
                        <a:pt x="17794" y="2774"/>
                      </a:moveTo>
                      <a:lnTo>
                        <a:pt x="14061" y="2774"/>
                      </a:lnTo>
                      <a:lnTo>
                        <a:pt x="14061" y="3457"/>
                      </a:lnTo>
                      <a:lnTo>
                        <a:pt x="17794" y="3457"/>
                      </a:lnTo>
                      <a:close/>
                      <a:moveTo>
                        <a:pt x="17944" y="182"/>
                      </a:moveTo>
                      <a:lnTo>
                        <a:pt x="17944" y="864"/>
                      </a:lnTo>
                      <a:lnTo>
                        <a:pt x="21677" y="864"/>
                      </a:lnTo>
                      <a:lnTo>
                        <a:pt x="21677" y="182"/>
                      </a:lnTo>
                      <a:close/>
                      <a:moveTo>
                        <a:pt x="21677" y="1046"/>
                      </a:moveTo>
                      <a:lnTo>
                        <a:pt x="17944" y="1046"/>
                      </a:lnTo>
                      <a:lnTo>
                        <a:pt x="17944" y="1728"/>
                      </a:lnTo>
                      <a:lnTo>
                        <a:pt x="21677" y="1728"/>
                      </a:lnTo>
                      <a:close/>
                      <a:moveTo>
                        <a:pt x="21677" y="1910"/>
                      </a:moveTo>
                      <a:lnTo>
                        <a:pt x="17944" y="1910"/>
                      </a:lnTo>
                      <a:lnTo>
                        <a:pt x="17944" y="2593"/>
                      </a:lnTo>
                      <a:lnTo>
                        <a:pt x="21677" y="2593"/>
                      </a:lnTo>
                      <a:close/>
                      <a:moveTo>
                        <a:pt x="21677" y="2774"/>
                      </a:moveTo>
                      <a:lnTo>
                        <a:pt x="17944" y="2774"/>
                      </a:lnTo>
                      <a:lnTo>
                        <a:pt x="17944" y="3457"/>
                      </a:lnTo>
                      <a:lnTo>
                        <a:pt x="21677" y="3457"/>
                      </a:lnTo>
                      <a:close/>
                      <a:moveTo>
                        <a:pt x="21826" y="182"/>
                      </a:moveTo>
                      <a:lnTo>
                        <a:pt x="21826" y="864"/>
                      </a:lnTo>
                      <a:lnTo>
                        <a:pt x="25560" y="864"/>
                      </a:lnTo>
                      <a:lnTo>
                        <a:pt x="25560" y="182"/>
                      </a:lnTo>
                      <a:close/>
                      <a:moveTo>
                        <a:pt x="25560" y="1046"/>
                      </a:moveTo>
                      <a:lnTo>
                        <a:pt x="21826" y="1046"/>
                      </a:lnTo>
                      <a:lnTo>
                        <a:pt x="21826" y="1728"/>
                      </a:lnTo>
                      <a:lnTo>
                        <a:pt x="25560" y="1728"/>
                      </a:lnTo>
                      <a:close/>
                      <a:moveTo>
                        <a:pt x="25560" y="1910"/>
                      </a:moveTo>
                      <a:lnTo>
                        <a:pt x="21826" y="1910"/>
                      </a:lnTo>
                      <a:lnTo>
                        <a:pt x="21826" y="2593"/>
                      </a:lnTo>
                      <a:lnTo>
                        <a:pt x="25560" y="2593"/>
                      </a:lnTo>
                      <a:close/>
                      <a:moveTo>
                        <a:pt x="25560" y="2774"/>
                      </a:moveTo>
                      <a:lnTo>
                        <a:pt x="21826" y="2774"/>
                      </a:lnTo>
                      <a:lnTo>
                        <a:pt x="21826" y="3457"/>
                      </a:lnTo>
                      <a:lnTo>
                        <a:pt x="25560" y="3457"/>
                      </a:lnTo>
                      <a:close/>
                      <a:moveTo>
                        <a:pt x="1" y="0"/>
                      </a:moveTo>
                      <a:lnTo>
                        <a:pt x="25635" y="0"/>
                      </a:lnTo>
                      <a:cubicBezTo>
                        <a:pt x="25677" y="0"/>
                        <a:pt x="25709" y="43"/>
                        <a:pt x="25709" y="86"/>
                      </a:cubicBezTo>
                      <a:lnTo>
                        <a:pt x="25709" y="950"/>
                      </a:lnTo>
                      <a:lnTo>
                        <a:pt x="25709" y="1814"/>
                      </a:lnTo>
                      <a:lnTo>
                        <a:pt x="25709" y="2678"/>
                      </a:lnTo>
                      <a:lnTo>
                        <a:pt x="25709" y="3542"/>
                      </a:lnTo>
                      <a:cubicBezTo>
                        <a:pt x="25709" y="3595"/>
                        <a:pt x="25677" y="3638"/>
                        <a:pt x="25635" y="3638"/>
                      </a:cubicBezTo>
                      <a:lnTo>
                        <a:pt x="21752" y="3638"/>
                      </a:lnTo>
                      <a:lnTo>
                        <a:pt x="17869" y="3638"/>
                      </a:lnTo>
                      <a:lnTo>
                        <a:pt x="13986" y="3638"/>
                      </a:lnTo>
                      <a:lnTo>
                        <a:pt x="10103" y="3638"/>
                      </a:lnTo>
                      <a:lnTo>
                        <a:pt x="6209" y="3638"/>
                      </a:lnTo>
                      <a:lnTo>
                        <a:pt x="2326" y="3638"/>
                      </a:lnTo>
                      <a:lnTo>
                        <a:pt x="1" y="3638"/>
                      </a:lnTo>
                      <a:lnTo>
                        <a:pt x="1" y="3457"/>
                      </a:lnTo>
                      <a:lnTo>
                        <a:pt x="2252" y="3457"/>
                      </a:lnTo>
                      <a:lnTo>
                        <a:pt x="2252" y="2774"/>
                      </a:lnTo>
                      <a:lnTo>
                        <a:pt x="1" y="2774"/>
                      </a:lnTo>
                      <a:lnTo>
                        <a:pt x="1" y="2593"/>
                      </a:lnTo>
                      <a:lnTo>
                        <a:pt x="2252" y="2593"/>
                      </a:lnTo>
                      <a:lnTo>
                        <a:pt x="2252" y="1910"/>
                      </a:lnTo>
                      <a:lnTo>
                        <a:pt x="1" y="1910"/>
                      </a:lnTo>
                      <a:lnTo>
                        <a:pt x="1" y="1728"/>
                      </a:lnTo>
                      <a:lnTo>
                        <a:pt x="2252" y="1728"/>
                      </a:lnTo>
                      <a:lnTo>
                        <a:pt x="2252" y="1046"/>
                      </a:lnTo>
                      <a:lnTo>
                        <a:pt x="1" y="1046"/>
                      </a:lnTo>
                      <a:lnTo>
                        <a:pt x="1" y="864"/>
                      </a:lnTo>
                      <a:lnTo>
                        <a:pt x="2252" y="864"/>
                      </a:lnTo>
                      <a:lnTo>
                        <a:pt x="2252" y="182"/>
                      </a:lnTo>
                      <a:lnTo>
                        <a:pt x="1" y="182"/>
                      </a:lnTo>
                      <a:lnTo>
                        <a:pt x="1" y="0"/>
                      </a:lnTo>
                      <a:lnTo>
                        <a:pt x="1" y="0"/>
                      </a:lnTo>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7"/>
                <p:cNvSpPr/>
                <p:nvPr/>
              </p:nvSpPr>
              <p:spPr>
                <a:xfrm>
                  <a:off x="6494175" y="2903225"/>
                  <a:ext cx="58700" cy="13625"/>
                </a:xfrm>
                <a:custGeom>
                  <a:avLst/>
                  <a:gdLst/>
                  <a:ahLst/>
                  <a:cxnLst/>
                  <a:rect l="l" t="t" r="r" b="b"/>
                  <a:pathLst>
                    <a:path w="2348" h="545" extrusionOk="0">
                      <a:moveTo>
                        <a:pt x="97" y="0"/>
                      </a:moveTo>
                      <a:lnTo>
                        <a:pt x="2252" y="0"/>
                      </a:lnTo>
                      <a:cubicBezTo>
                        <a:pt x="2305" y="0"/>
                        <a:pt x="2348" y="43"/>
                        <a:pt x="2348" y="96"/>
                      </a:cubicBezTo>
                      <a:lnTo>
                        <a:pt x="2348" y="448"/>
                      </a:lnTo>
                      <a:cubicBezTo>
                        <a:pt x="2348" y="502"/>
                        <a:pt x="2305" y="544"/>
                        <a:pt x="2252" y="544"/>
                      </a:cubicBezTo>
                      <a:lnTo>
                        <a:pt x="97" y="544"/>
                      </a:lnTo>
                      <a:cubicBezTo>
                        <a:pt x="43" y="544"/>
                        <a:pt x="1" y="502"/>
                        <a:pt x="1" y="448"/>
                      </a:cubicBezTo>
                      <a:lnTo>
                        <a:pt x="1" y="96"/>
                      </a:lnTo>
                      <a:cubicBezTo>
                        <a:pt x="1" y="43"/>
                        <a:pt x="43" y="0"/>
                        <a:pt x="97" y="0"/>
                      </a:cubicBezTo>
                      <a:close/>
                    </a:path>
                  </a:pathLst>
                </a:custGeom>
                <a:solidFill>
                  <a:srgbClr val="FFFFFF">
                    <a:alpha val="2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7"/>
                <p:cNvSpPr/>
                <p:nvPr/>
              </p:nvSpPr>
              <p:spPr>
                <a:xfrm>
                  <a:off x="6849950" y="2903225"/>
                  <a:ext cx="58425" cy="13625"/>
                </a:xfrm>
                <a:custGeom>
                  <a:avLst/>
                  <a:gdLst/>
                  <a:ahLst/>
                  <a:cxnLst/>
                  <a:rect l="l" t="t" r="r" b="b"/>
                  <a:pathLst>
                    <a:path w="2337" h="545" extrusionOk="0">
                      <a:moveTo>
                        <a:pt x="96" y="0"/>
                      </a:moveTo>
                      <a:lnTo>
                        <a:pt x="2240" y="0"/>
                      </a:lnTo>
                      <a:cubicBezTo>
                        <a:pt x="2294" y="0"/>
                        <a:pt x="2336" y="43"/>
                        <a:pt x="2336" y="96"/>
                      </a:cubicBezTo>
                      <a:lnTo>
                        <a:pt x="2336" y="448"/>
                      </a:lnTo>
                      <a:cubicBezTo>
                        <a:pt x="2336" y="502"/>
                        <a:pt x="2294" y="544"/>
                        <a:pt x="2240" y="544"/>
                      </a:cubicBezTo>
                      <a:lnTo>
                        <a:pt x="96" y="544"/>
                      </a:lnTo>
                      <a:cubicBezTo>
                        <a:pt x="43" y="544"/>
                        <a:pt x="0" y="502"/>
                        <a:pt x="0" y="448"/>
                      </a:cubicBezTo>
                      <a:lnTo>
                        <a:pt x="0" y="96"/>
                      </a:lnTo>
                      <a:cubicBezTo>
                        <a:pt x="0" y="43"/>
                        <a:pt x="43" y="0"/>
                        <a:pt x="96" y="0"/>
                      </a:cubicBezTo>
                      <a:close/>
                    </a:path>
                  </a:pathLst>
                </a:custGeom>
                <a:solidFill>
                  <a:srgbClr val="FFFFFF">
                    <a:alpha val="2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7"/>
                <p:cNvSpPr/>
                <p:nvPr/>
              </p:nvSpPr>
              <p:spPr>
                <a:xfrm>
                  <a:off x="7116900" y="2806425"/>
                  <a:ext cx="19500" cy="13625"/>
                </a:xfrm>
                <a:custGeom>
                  <a:avLst/>
                  <a:gdLst/>
                  <a:ahLst/>
                  <a:cxnLst/>
                  <a:rect l="l" t="t" r="r" b="b"/>
                  <a:pathLst>
                    <a:path w="780" h="545" extrusionOk="0">
                      <a:moveTo>
                        <a:pt x="96" y="0"/>
                      </a:moveTo>
                      <a:lnTo>
                        <a:pt x="683" y="0"/>
                      </a:lnTo>
                      <a:cubicBezTo>
                        <a:pt x="736" y="0"/>
                        <a:pt x="779" y="43"/>
                        <a:pt x="779" y="96"/>
                      </a:cubicBezTo>
                      <a:lnTo>
                        <a:pt x="779" y="448"/>
                      </a:lnTo>
                      <a:cubicBezTo>
                        <a:pt x="779" y="502"/>
                        <a:pt x="736" y="544"/>
                        <a:pt x="683" y="544"/>
                      </a:cubicBezTo>
                      <a:lnTo>
                        <a:pt x="96" y="544"/>
                      </a:lnTo>
                      <a:cubicBezTo>
                        <a:pt x="43" y="544"/>
                        <a:pt x="0" y="502"/>
                        <a:pt x="0" y="448"/>
                      </a:cubicBezTo>
                      <a:lnTo>
                        <a:pt x="0" y="96"/>
                      </a:lnTo>
                      <a:cubicBezTo>
                        <a:pt x="0" y="43"/>
                        <a:pt x="43" y="0"/>
                        <a:pt x="96" y="0"/>
                      </a:cubicBezTo>
                      <a:close/>
                    </a:path>
                  </a:pathLst>
                </a:custGeom>
                <a:solidFill>
                  <a:srgbClr val="FFFFFF">
                    <a:alpha val="2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2" name="Google Shape;1082;p27"/>
            <p:cNvSpPr/>
            <p:nvPr/>
          </p:nvSpPr>
          <p:spPr>
            <a:xfrm>
              <a:off x="2457550" y="4254658"/>
              <a:ext cx="410584" cy="266275"/>
            </a:xfrm>
            <a:custGeom>
              <a:avLst/>
              <a:gdLst/>
              <a:ahLst/>
              <a:cxnLst/>
              <a:rect l="l" t="t" r="r" b="b"/>
              <a:pathLst>
                <a:path w="7682" h="4982" extrusionOk="0">
                  <a:moveTo>
                    <a:pt x="1292" y="2315"/>
                  </a:moveTo>
                  <a:lnTo>
                    <a:pt x="1302" y="2283"/>
                  </a:lnTo>
                  <a:cubicBezTo>
                    <a:pt x="1345" y="2422"/>
                    <a:pt x="1345" y="2731"/>
                    <a:pt x="1494" y="2848"/>
                  </a:cubicBezTo>
                  <a:cubicBezTo>
                    <a:pt x="1548" y="2891"/>
                    <a:pt x="1569" y="2891"/>
                    <a:pt x="1633" y="2912"/>
                  </a:cubicBezTo>
                  <a:cubicBezTo>
                    <a:pt x="1633" y="3179"/>
                    <a:pt x="1729" y="3008"/>
                    <a:pt x="1782" y="2998"/>
                  </a:cubicBezTo>
                  <a:cubicBezTo>
                    <a:pt x="1804" y="3019"/>
                    <a:pt x="1804" y="3040"/>
                    <a:pt x="1814" y="3062"/>
                  </a:cubicBezTo>
                  <a:cubicBezTo>
                    <a:pt x="1857" y="3115"/>
                    <a:pt x="1900" y="3158"/>
                    <a:pt x="1964" y="3200"/>
                  </a:cubicBezTo>
                  <a:cubicBezTo>
                    <a:pt x="2060" y="3264"/>
                    <a:pt x="2124" y="3286"/>
                    <a:pt x="2252" y="3275"/>
                  </a:cubicBezTo>
                  <a:cubicBezTo>
                    <a:pt x="2273" y="3350"/>
                    <a:pt x="2273" y="3424"/>
                    <a:pt x="2284" y="3499"/>
                  </a:cubicBezTo>
                  <a:cubicBezTo>
                    <a:pt x="2305" y="3574"/>
                    <a:pt x="2358" y="3574"/>
                    <a:pt x="2337" y="3702"/>
                  </a:cubicBezTo>
                  <a:cubicBezTo>
                    <a:pt x="2326" y="3776"/>
                    <a:pt x="2401" y="3926"/>
                    <a:pt x="2433" y="4000"/>
                  </a:cubicBezTo>
                  <a:cubicBezTo>
                    <a:pt x="2465" y="4054"/>
                    <a:pt x="2465" y="4043"/>
                    <a:pt x="2444" y="4107"/>
                  </a:cubicBezTo>
                  <a:cubicBezTo>
                    <a:pt x="2422" y="4256"/>
                    <a:pt x="2348" y="4416"/>
                    <a:pt x="2337" y="4512"/>
                  </a:cubicBezTo>
                  <a:cubicBezTo>
                    <a:pt x="2337" y="4566"/>
                    <a:pt x="2358" y="4566"/>
                    <a:pt x="2284" y="4640"/>
                  </a:cubicBezTo>
                  <a:cubicBezTo>
                    <a:pt x="2252" y="4672"/>
                    <a:pt x="2134" y="4790"/>
                    <a:pt x="2166" y="4832"/>
                  </a:cubicBezTo>
                  <a:cubicBezTo>
                    <a:pt x="2198" y="4854"/>
                    <a:pt x="2230" y="4843"/>
                    <a:pt x="2273" y="4843"/>
                  </a:cubicBezTo>
                  <a:cubicBezTo>
                    <a:pt x="2262" y="4886"/>
                    <a:pt x="2230" y="4896"/>
                    <a:pt x="2209" y="4939"/>
                  </a:cubicBezTo>
                  <a:cubicBezTo>
                    <a:pt x="2273" y="4982"/>
                    <a:pt x="2614" y="4971"/>
                    <a:pt x="2657" y="4950"/>
                  </a:cubicBezTo>
                  <a:cubicBezTo>
                    <a:pt x="2764" y="4886"/>
                    <a:pt x="2678" y="4715"/>
                    <a:pt x="2721" y="4683"/>
                  </a:cubicBezTo>
                  <a:cubicBezTo>
                    <a:pt x="2753" y="4651"/>
                    <a:pt x="2796" y="4672"/>
                    <a:pt x="2806" y="4608"/>
                  </a:cubicBezTo>
                  <a:cubicBezTo>
                    <a:pt x="2828" y="4544"/>
                    <a:pt x="2796" y="4363"/>
                    <a:pt x="2796" y="4288"/>
                  </a:cubicBezTo>
                  <a:cubicBezTo>
                    <a:pt x="2785" y="4182"/>
                    <a:pt x="2785" y="4075"/>
                    <a:pt x="2774" y="3968"/>
                  </a:cubicBezTo>
                  <a:cubicBezTo>
                    <a:pt x="2774" y="3904"/>
                    <a:pt x="2764" y="3862"/>
                    <a:pt x="2796" y="3819"/>
                  </a:cubicBezTo>
                  <a:cubicBezTo>
                    <a:pt x="2849" y="3723"/>
                    <a:pt x="2860" y="3648"/>
                    <a:pt x="2860" y="3542"/>
                  </a:cubicBezTo>
                  <a:cubicBezTo>
                    <a:pt x="2870" y="3488"/>
                    <a:pt x="2881" y="3456"/>
                    <a:pt x="2892" y="3403"/>
                  </a:cubicBezTo>
                  <a:cubicBezTo>
                    <a:pt x="2924" y="3318"/>
                    <a:pt x="2945" y="3232"/>
                    <a:pt x="2956" y="3126"/>
                  </a:cubicBezTo>
                  <a:cubicBezTo>
                    <a:pt x="3073" y="3051"/>
                    <a:pt x="3212" y="3008"/>
                    <a:pt x="3361" y="2966"/>
                  </a:cubicBezTo>
                  <a:cubicBezTo>
                    <a:pt x="3532" y="2934"/>
                    <a:pt x="3670" y="2976"/>
                    <a:pt x="3852" y="3019"/>
                  </a:cubicBezTo>
                  <a:cubicBezTo>
                    <a:pt x="3926" y="3030"/>
                    <a:pt x="4300" y="3115"/>
                    <a:pt x="4332" y="3126"/>
                  </a:cubicBezTo>
                  <a:cubicBezTo>
                    <a:pt x="4492" y="3200"/>
                    <a:pt x="4577" y="3254"/>
                    <a:pt x="4769" y="3296"/>
                  </a:cubicBezTo>
                  <a:lnTo>
                    <a:pt x="4759" y="3392"/>
                  </a:lnTo>
                  <a:cubicBezTo>
                    <a:pt x="4791" y="3435"/>
                    <a:pt x="4919" y="3478"/>
                    <a:pt x="4951" y="3403"/>
                  </a:cubicBezTo>
                  <a:cubicBezTo>
                    <a:pt x="4993" y="3296"/>
                    <a:pt x="5025" y="3232"/>
                    <a:pt x="5121" y="3179"/>
                  </a:cubicBezTo>
                  <a:cubicBezTo>
                    <a:pt x="5143" y="3168"/>
                    <a:pt x="5367" y="3115"/>
                    <a:pt x="5441" y="3094"/>
                  </a:cubicBezTo>
                  <a:cubicBezTo>
                    <a:pt x="5527" y="3062"/>
                    <a:pt x="5644" y="3008"/>
                    <a:pt x="5697" y="2955"/>
                  </a:cubicBezTo>
                  <a:cubicBezTo>
                    <a:pt x="5751" y="2902"/>
                    <a:pt x="5868" y="2795"/>
                    <a:pt x="5911" y="2752"/>
                  </a:cubicBezTo>
                  <a:cubicBezTo>
                    <a:pt x="5985" y="2699"/>
                    <a:pt x="5985" y="2699"/>
                    <a:pt x="6103" y="2688"/>
                  </a:cubicBezTo>
                  <a:cubicBezTo>
                    <a:pt x="6156" y="2870"/>
                    <a:pt x="6156" y="2955"/>
                    <a:pt x="6273" y="3094"/>
                  </a:cubicBezTo>
                  <a:cubicBezTo>
                    <a:pt x="6327" y="3147"/>
                    <a:pt x="6316" y="3168"/>
                    <a:pt x="6327" y="3243"/>
                  </a:cubicBezTo>
                  <a:cubicBezTo>
                    <a:pt x="6401" y="3542"/>
                    <a:pt x="6455" y="3339"/>
                    <a:pt x="6508" y="3840"/>
                  </a:cubicBezTo>
                  <a:cubicBezTo>
                    <a:pt x="6551" y="4160"/>
                    <a:pt x="6487" y="4374"/>
                    <a:pt x="6337" y="4619"/>
                  </a:cubicBezTo>
                  <a:cubicBezTo>
                    <a:pt x="6295" y="4704"/>
                    <a:pt x="6295" y="4662"/>
                    <a:pt x="6241" y="4715"/>
                  </a:cubicBezTo>
                  <a:cubicBezTo>
                    <a:pt x="6220" y="4736"/>
                    <a:pt x="6124" y="4928"/>
                    <a:pt x="6103" y="4960"/>
                  </a:cubicBezTo>
                  <a:cubicBezTo>
                    <a:pt x="6113" y="4960"/>
                    <a:pt x="6113" y="4971"/>
                    <a:pt x="6113" y="4971"/>
                  </a:cubicBezTo>
                  <a:lnTo>
                    <a:pt x="6551" y="4971"/>
                  </a:lnTo>
                  <a:cubicBezTo>
                    <a:pt x="6561" y="4960"/>
                    <a:pt x="6572" y="4960"/>
                    <a:pt x="6572" y="4950"/>
                  </a:cubicBezTo>
                  <a:cubicBezTo>
                    <a:pt x="6583" y="4939"/>
                    <a:pt x="6625" y="4832"/>
                    <a:pt x="6625" y="4811"/>
                  </a:cubicBezTo>
                  <a:cubicBezTo>
                    <a:pt x="6753" y="4790"/>
                    <a:pt x="6711" y="4747"/>
                    <a:pt x="6753" y="4662"/>
                  </a:cubicBezTo>
                  <a:cubicBezTo>
                    <a:pt x="6807" y="4544"/>
                    <a:pt x="6892" y="4235"/>
                    <a:pt x="6903" y="4096"/>
                  </a:cubicBezTo>
                  <a:cubicBezTo>
                    <a:pt x="6903" y="4043"/>
                    <a:pt x="6892" y="4032"/>
                    <a:pt x="6935" y="4011"/>
                  </a:cubicBezTo>
                  <a:cubicBezTo>
                    <a:pt x="7009" y="4203"/>
                    <a:pt x="7031" y="4619"/>
                    <a:pt x="6903" y="4811"/>
                  </a:cubicBezTo>
                  <a:cubicBezTo>
                    <a:pt x="6892" y="4832"/>
                    <a:pt x="6807" y="4928"/>
                    <a:pt x="6775" y="4971"/>
                  </a:cubicBezTo>
                  <a:lnTo>
                    <a:pt x="7276" y="4971"/>
                  </a:lnTo>
                  <a:cubicBezTo>
                    <a:pt x="7276" y="4918"/>
                    <a:pt x="7265" y="4854"/>
                    <a:pt x="7276" y="4822"/>
                  </a:cubicBezTo>
                  <a:cubicBezTo>
                    <a:pt x="7489" y="4811"/>
                    <a:pt x="7404" y="4683"/>
                    <a:pt x="7393" y="4587"/>
                  </a:cubicBezTo>
                  <a:cubicBezTo>
                    <a:pt x="7351" y="4352"/>
                    <a:pt x="7361" y="4022"/>
                    <a:pt x="7361" y="3776"/>
                  </a:cubicBezTo>
                  <a:cubicBezTo>
                    <a:pt x="7361" y="3712"/>
                    <a:pt x="7361" y="3638"/>
                    <a:pt x="7361" y="3574"/>
                  </a:cubicBezTo>
                  <a:cubicBezTo>
                    <a:pt x="7361" y="3510"/>
                    <a:pt x="7361" y="3584"/>
                    <a:pt x="7372" y="3488"/>
                  </a:cubicBezTo>
                  <a:cubicBezTo>
                    <a:pt x="7383" y="3456"/>
                    <a:pt x="7383" y="3435"/>
                    <a:pt x="7415" y="3424"/>
                  </a:cubicBezTo>
                  <a:cubicBezTo>
                    <a:pt x="7415" y="3627"/>
                    <a:pt x="7340" y="3584"/>
                    <a:pt x="7383" y="3680"/>
                  </a:cubicBezTo>
                  <a:cubicBezTo>
                    <a:pt x="7393" y="3723"/>
                    <a:pt x="7393" y="3712"/>
                    <a:pt x="7425" y="3744"/>
                  </a:cubicBezTo>
                  <a:cubicBezTo>
                    <a:pt x="7425" y="3830"/>
                    <a:pt x="7404" y="3851"/>
                    <a:pt x="7436" y="3947"/>
                  </a:cubicBezTo>
                  <a:cubicBezTo>
                    <a:pt x="7436" y="3787"/>
                    <a:pt x="7457" y="3670"/>
                    <a:pt x="7479" y="3520"/>
                  </a:cubicBezTo>
                  <a:cubicBezTo>
                    <a:pt x="7489" y="3563"/>
                    <a:pt x="7479" y="3563"/>
                    <a:pt x="7500" y="3606"/>
                  </a:cubicBezTo>
                  <a:cubicBezTo>
                    <a:pt x="7511" y="3627"/>
                    <a:pt x="7511" y="3659"/>
                    <a:pt x="7500" y="3691"/>
                  </a:cubicBezTo>
                  <a:cubicBezTo>
                    <a:pt x="7500" y="3755"/>
                    <a:pt x="7489" y="3840"/>
                    <a:pt x="7532" y="3872"/>
                  </a:cubicBezTo>
                  <a:cubicBezTo>
                    <a:pt x="7500" y="3680"/>
                    <a:pt x="7521" y="3787"/>
                    <a:pt x="7521" y="3627"/>
                  </a:cubicBezTo>
                  <a:cubicBezTo>
                    <a:pt x="7521" y="3595"/>
                    <a:pt x="7479" y="3520"/>
                    <a:pt x="7543" y="3424"/>
                  </a:cubicBezTo>
                  <a:cubicBezTo>
                    <a:pt x="7575" y="3446"/>
                    <a:pt x="7564" y="3520"/>
                    <a:pt x="7553" y="3563"/>
                  </a:cubicBezTo>
                  <a:cubicBezTo>
                    <a:pt x="7543" y="3606"/>
                    <a:pt x="7532" y="3659"/>
                    <a:pt x="7575" y="3702"/>
                  </a:cubicBezTo>
                  <a:cubicBezTo>
                    <a:pt x="7564" y="3616"/>
                    <a:pt x="7553" y="3648"/>
                    <a:pt x="7585" y="3563"/>
                  </a:cubicBezTo>
                  <a:cubicBezTo>
                    <a:pt x="7596" y="3520"/>
                    <a:pt x="7596" y="3467"/>
                    <a:pt x="7596" y="3414"/>
                  </a:cubicBezTo>
                  <a:cubicBezTo>
                    <a:pt x="7575" y="3243"/>
                    <a:pt x="7564" y="3339"/>
                    <a:pt x="7607" y="3211"/>
                  </a:cubicBezTo>
                  <a:cubicBezTo>
                    <a:pt x="7617" y="3190"/>
                    <a:pt x="7617" y="3158"/>
                    <a:pt x="7628" y="3147"/>
                  </a:cubicBezTo>
                  <a:cubicBezTo>
                    <a:pt x="7681" y="3232"/>
                    <a:pt x="7543" y="3414"/>
                    <a:pt x="7649" y="3488"/>
                  </a:cubicBezTo>
                  <a:cubicBezTo>
                    <a:pt x="7628" y="3414"/>
                    <a:pt x="7639" y="3371"/>
                    <a:pt x="7649" y="3296"/>
                  </a:cubicBezTo>
                  <a:cubicBezTo>
                    <a:pt x="7671" y="3222"/>
                    <a:pt x="7660" y="3200"/>
                    <a:pt x="7660" y="3126"/>
                  </a:cubicBezTo>
                  <a:cubicBezTo>
                    <a:pt x="7660" y="3072"/>
                    <a:pt x="7681" y="2998"/>
                    <a:pt x="7681" y="2934"/>
                  </a:cubicBezTo>
                  <a:cubicBezTo>
                    <a:pt x="7681" y="2827"/>
                    <a:pt x="7660" y="2816"/>
                    <a:pt x="7639" y="2774"/>
                  </a:cubicBezTo>
                  <a:cubicBezTo>
                    <a:pt x="7585" y="2699"/>
                    <a:pt x="7639" y="2507"/>
                    <a:pt x="7607" y="2400"/>
                  </a:cubicBezTo>
                  <a:cubicBezTo>
                    <a:pt x="7575" y="2294"/>
                    <a:pt x="7553" y="2176"/>
                    <a:pt x="7532" y="2069"/>
                  </a:cubicBezTo>
                  <a:cubicBezTo>
                    <a:pt x="7500" y="1920"/>
                    <a:pt x="7500" y="1856"/>
                    <a:pt x="7511" y="1696"/>
                  </a:cubicBezTo>
                  <a:cubicBezTo>
                    <a:pt x="7511" y="1568"/>
                    <a:pt x="7532" y="1451"/>
                    <a:pt x="7532" y="1312"/>
                  </a:cubicBezTo>
                  <a:cubicBezTo>
                    <a:pt x="7532" y="1067"/>
                    <a:pt x="7489" y="843"/>
                    <a:pt x="7425" y="619"/>
                  </a:cubicBezTo>
                  <a:cubicBezTo>
                    <a:pt x="7308" y="213"/>
                    <a:pt x="6935" y="0"/>
                    <a:pt x="6561" y="96"/>
                  </a:cubicBezTo>
                  <a:cubicBezTo>
                    <a:pt x="6508" y="107"/>
                    <a:pt x="6465" y="128"/>
                    <a:pt x="6401" y="128"/>
                  </a:cubicBezTo>
                  <a:cubicBezTo>
                    <a:pt x="6167" y="160"/>
                    <a:pt x="5921" y="171"/>
                    <a:pt x="5687" y="203"/>
                  </a:cubicBezTo>
                  <a:cubicBezTo>
                    <a:pt x="5569" y="213"/>
                    <a:pt x="5473" y="245"/>
                    <a:pt x="5367" y="267"/>
                  </a:cubicBezTo>
                  <a:cubicBezTo>
                    <a:pt x="5217" y="309"/>
                    <a:pt x="4876" y="320"/>
                    <a:pt x="4673" y="363"/>
                  </a:cubicBezTo>
                  <a:cubicBezTo>
                    <a:pt x="4535" y="384"/>
                    <a:pt x="4417" y="437"/>
                    <a:pt x="4374" y="448"/>
                  </a:cubicBezTo>
                  <a:cubicBezTo>
                    <a:pt x="4118" y="480"/>
                    <a:pt x="3873" y="480"/>
                    <a:pt x="3606" y="459"/>
                  </a:cubicBezTo>
                  <a:cubicBezTo>
                    <a:pt x="3244" y="437"/>
                    <a:pt x="3233" y="395"/>
                    <a:pt x="2913" y="331"/>
                  </a:cubicBezTo>
                  <a:cubicBezTo>
                    <a:pt x="2700" y="277"/>
                    <a:pt x="2710" y="299"/>
                    <a:pt x="2540" y="288"/>
                  </a:cubicBezTo>
                  <a:cubicBezTo>
                    <a:pt x="2305" y="267"/>
                    <a:pt x="2060" y="21"/>
                    <a:pt x="1526" y="128"/>
                  </a:cubicBezTo>
                  <a:cubicBezTo>
                    <a:pt x="1494" y="139"/>
                    <a:pt x="1452" y="139"/>
                    <a:pt x="1420" y="139"/>
                  </a:cubicBezTo>
                  <a:cubicBezTo>
                    <a:pt x="1377" y="128"/>
                    <a:pt x="1345" y="128"/>
                    <a:pt x="1313" y="128"/>
                  </a:cubicBezTo>
                  <a:cubicBezTo>
                    <a:pt x="1206" y="160"/>
                    <a:pt x="1292" y="171"/>
                    <a:pt x="1153" y="117"/>
                  </a:cubicBezTo>
                  <a:cubicBezTo>
                    <a:pt x="1004" y="64"/>
                    <a:pt x="940" y="64"/>
                    <a:pt x="822" y="128"/>
                  </a:cubicBezTo>
                  <a:cubicBezTo>
                    <a:pt x="780" y="149"/>
                    <a:pt x="737" y="171"/>
                    <a:pt x="694" y="192"/>
                  </a:cubicBezTo>
                  <a:cubicBezTo>
                    <a:pt x="641" y="224"/>
                    <a:pt x="609" y="256"/>
                    <a:pt x="556" y="245"/>
                  </a:cubicBezTo>
                  <a:cubicBezTo>
                    <a:pt x="492" y="235"/>
                    <a:pt x="417" y="224"/>
                    <a:pt x="353" y="203"/>
                  </a:cubicBezTo>
                  <a:cubicBezTo>
                    <a:pt x="278" y="181"/>
                    <a:pt x="257" y="160"/>
                    <a:pt x="204" y="128"/>
                  </a:cubicBezTo>
                  <a:cubicBezTo>
                    <a:pt x="161" y="107"/>
                    <a:pt x="86" y="85"/>
                    <a:pt x="43" y="128"/>
                  </a:cubicBezTo>
                  <a:cubicBezTo>
                    <a:pt x="1" y="171"/>
                    <a:pt x="22" y="224"/>
                    <a:pt x="22" y="277"/>
                  </a:cubicBezTo>
                  <a:cubicBezTo>
                    <a:pt x="54" y="309"/>
                    <a:pt x="118" y="576"/>
                    <a:pt x="310" y="608"/>
                  </a:cubicBezTo>
                  <a:cubicBezTo>
                    <a:pt x="310" y="693"/>
                    <a:pt x="321" y="725"/>
                    <a:pt x="364" y="789"/>
                  </a:cubicBezTo>
                  <a:cubicBezTo>
                    <a:pt x="417" y="864"/>
                    <a:pt x="342" y="875"/>
                    <a:pt x="406" y="981"/>
                  </a:cubicBezTo>
                  <a:cubicBezTo>
                    <a:pt x="438" y="1013"/>
                    <a:pt x="428" y="1024"/>
                    <a:pt x="406" y="1067"/>
                  </a:cubicBezTo>
                  <a:cubicBezTo>
                    <a:pt x="385" y="1120"/>
                    <a:pt x="353" y="1205"/>
                    <a:pt x="310" y="1248"/>
                  </a:cubicBezTo>
                  <a:cubicBezTo>
                    <a:pt x="289" y="1259"/>
                    <a:pt x="193" y="1312"/>
                    <a:pt x="182" y="1355"/>
                  </a:cubicBezTo>
                  <a:cubicBezTo>
                    <a:pt x="161" y="1387"/>
                    <a:pt x="193" y="1397"/>
                    <a:pt x="193" y="1451"/>
                  </a:cubicBezTo>
                  <a:cubicBezTo>
                    <a:pt x="172" y="1621"/>
                    <a:pt x="172" y="1568"/>
                    <a:pt x="236" y="1643"/>
                  </a:cubicBezTo>
                  <a:cubicBezTo>
                    <a:pt x="278" y="1696"/>
                    <a:pt x="353" y="1707"/>
                    <a:pt x="438" y="1707"/>
                  </a:cubicBezTo>
                  <a:cubicBezTo>
                    <a:pt x="502" y="1707"/>
                    <a:pt x="460" y="1717"/>
                    <a:pt x="513" y="1749"/>
                  </a:cubicBezTo>
                  <a:cubicBezTo>
                    <a:pt x="556" y="1771"/>
                    <a:pt x="588" y="1760"/>
                    <a:pt x="630" y="1760"/>
                  </a:cubicBezTo>
                  <a:cubicBezTo>
                    <a:pt x="694" y="1867"/>
                    <a:pt x="758" y="1803"/>
                    <a:pt x="833" y="1877"/>
                  </a:cubicBezTo>
                  <a:cubicBezTo>
                    <a:pt x="897" y="1952"/>
                    <a:pt x="1004" y="1909"/>
                    <a:pt x="1089" y="1920"/>
                  </a:cubicBezTo>
                  <a:cubicBezTo>
                    <a:pt x="1132" y="1995"/>
                    <a:pt x="1100" y="2037"/>
                    <a:pt x="1206" y="2187"/>
                  </a:cubicBezTo>
                  <a:cubicBezTo>
                    <a:pt x="1228" y="2229"/>
                    <a:pt x="1281" y="2262"/>
                    <a:pt x="1292" y="2304"/>
                  </a:cubicBezTo>
                  <a:cubicBezTo>
                    <a:pt x="1292" y="2304"/>
                    <a:pt x="1292" y="2315"/>
                    <a:pt x="1292" y="2315"/>
                  </a:cubicBezTo>
                  <a:close/>
                  <a:moveTo>
                    <a:pt x="7351" y="3446"/>
                  </a:moveTo>
                  <a:cubicBezTo>
                    <a:pt x="7351" y="3403"/>
                    <a:pt x="7340" y="3371"/>
                    <a:pt x="7340" y="3328"/>
                  </a:cubicBezTo>
                  <a:cubicBezTo>
                    <a:pt x="7329" y="3286"/>
                    <a:pt x="7340" y="3254"/>
                    <a:pt x="7329" y="3211"/>
                  </a:cubicBezTo>
                  <a:cubicBezTo>
                    <a:pt x="7319" y="3115"/>
                    <a:pt x="7276" y="3094"/>
                    <a:pt x="7233" y="3051"/>
                  </a:cubicBezTo>
                  <a:cubicBezTo>
                    <a:pt x="7191" y="2998"/>
                    <a:pt x="7105" y="2784"/>
                    <a:pt x="7105" y="2678"/>
                  </a:cubicBezTo>
                  <a:cubicBezTo>
                    <a:pt x="7105" y="2592"/>
                    <a:pt x="7137" y="2550"/>
                    <a:pt x="7169" y="2496"/>
                  </a:cubicBezTo>
                  <a:cubicBezTo>
                    <a:pt x="7191" y="2464"/>
                    <a:pt x="7191" y="2432"/>
                    <a:pt x="7212" y="2411"/>
                  </a:cubicBezTo>
                  <a:cubicBezTo>
                    <a:pt x="7244" y="2336"/>
                    <a:pt x="7287" y="2219"/>
                    <a:pt x="7308" y="2133"/>
                  </a:cubicBezTo>
                  <a:cubicBezTo>
                    <a:pt x="7329" y="2080"/>
                    <a:pt x="7340" y="2005"/>
                    <a:pt x="7361" y="1952"/>
                  </a:cubicBezTo>
                  <a:cubicBezTo>
                    <a:pt x="7404" y="1995"/>
                    <a:pt x="7361" y="2155"/>
                    <a:pt x="7361" y="2197"/>
                  </a:cubicBezTo>
                  <a:cubicBezTo>
                    <a:pt x="7329" y="2347"/>
                    <a:pt x="7351" y="2411"/>
                    <a:pt x="7340" y="2454"/>
                  </a:cubicBezTo>
                  <a:cubicBezTo>
                    <a:pt x="7329" y="2518"/>
                    <a:pt x="7329" y="2507"/>
                    <a:pt x="7329" y="2582"/>
                  </a:cubicBezTo>
                  <a:cubicBezTo>
                    <a:pt x="7329" y="2614"/>
                    <a:pt x="7319" y="2667"/>
                    <a:pt x="7308" y="2699"/>
                  </a:cubicBezTo>
                  <a:cubicBezTo>
                    <a:pt x="7297" y="2827"/>
                    <a:pt x="7255" y="2859"/>
                    <a:pt x="7329" y="2923"/>
                  </a:cubicBezTo>
                  <a:cubicBezTo>
                    <a:pt x="7297" y="3083"/>
                    <a:pt x="7361" y="3083"/>
                    <a:pt x="7372" y="3190"/>
                  </a:cubicBezTo>
                  <a:cubicBezTo>
                    <a:pt x="7372" y="3222"/>
                    <a:pt x="7361" y="3232"/>
                    <a:pt x="7372" y="3264"/>
                  </a:cubicBezTo>
                  <a:cubicBezTo>
                    <a:pt x="7383" y="3296"/>
                    <a:pt x="7383" y="3286"/>
                    <a:pt x="7372" y="3328"/>
                  </a:cubicBezTo>
                  <a:cubicBezTo>
                    <a:pt x="7372" y="3360"/>
                    <a:pt x="7361" y="3414"/>
                    <a:pt x="7351" y="3446"/>
                  </a:cubicBezTo>
                  <a:lnTo>
                    <a:pt x="7351" y="34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7"/>
            <p:cNvSpPr/>
            <p:nvPr/>
          </p:nvSpPr>
          <p:spPr>
            <a:xfrm rot="-899901">
              <a:off x="7412828" y="4361249"/>
              <a:ext cx="362161" cy="234734"/>
            </a:xfrm>
            <a:custGeom>
              <a:avLst/>
              <a:gdLst/>
              <a:ahLst/>
              <a:cxnLst/>
              <a:rect l="l" t="t" r="r" b="b"/>
              <a:pathLst>
                <a:path w="9218" h="5975" extrusionOk="0">
                  <a:moveTo>
                    <a:pt x="7670" y="2774"/>
                  </a:moveTo>
                  <a:lnTo>
                    <a:pt x="7660" y="2721"/>
                  </a:lnTo>
                  <a:cubicBezTo>
                    <a:pt x="7596" y="2891"/>
                    <a:pt x="7606" y="3265"/>
                    <a:pt x="7425" y="3403"/>
                  </a:cubicBezTo>
                  <a:cubicBezTo>
                    <a:pt x="7372" y="3457"/>
                    <a:pt x="7340" y="3457"/>
                    <a:pt x="7265" y="3478"/>
                  </a:cubicBezTo>
                  <a:cubicBezTo>
                    <a:pt x="7265" y="3798"/>
                    <a:pt x="7148" y="3595"/>
                    <a:pt x="7084" y="3585"/>
                  </a:cubicBezTo>
                  <a:cubicBezTo>
                    <a:pt x="7062" y="3606"/>
                    <a:pt x="7052" y="3638"/>
                    <a:pt x="7041" y="3659"/>
                  </a:cubicBezTo>
                  <a:cubicBezTo>
                    <a:pt x="6988" y="3734"/>
                    <a:pt x="6945" y="3777"/>
                    <a:pt x="6870" y="3830"/>
                  </a:cubicBezTo>
                  <a:cubicBezTo>
                    <a:pt x="6753" y="3905"/>
                    <a:pt x="6668" y="3937"/>
                    <a:pt x="6518" y="3916"/>
                  </a:cubicBezTo>
                  <a:cubicBezTo>
                    <a:pt x="6497" y="4012"/>
                    <a:pt x="6497" y="4097"/>
                    <a:pt x="6476" y="4182"/>
                  </a:cubicBezTo>
                  <a:cubicBezTo>
                    <a:pt x="6454" y="4289"/>
                    <a:pt x="6390" y="4278"/>
                    <a:pt x="6412" y="4438"/>
                  </a:cubicBezTo>
                  <a:cubicBezTo>
                    <a:pt x="6422" y="4524"/>
                    <a:pt x="6337" y="4694"/>
                    <a:pt x="6294" y="4790"/>
                  </a:cubicBezTo>
                  <a:cubicBezTo>
                    <a:pt x="6273" y="4854"/>
                    <a:pt x="6273" y="4844"/>
                    <a:pt x="6284" y="4918"/>
                  </a:cubicBezTo>
                  <a:cubicBezTo>
                    <a:pt x="6316" y="5089"/>
                    <a:pt x="6401" y="5281"/>
                    <a:pt x="6412" y="5398"/>
                  </a:cubicBezTo>
                  <a:cubicBezTo>
                    <a:pt x="6412" y="5462"/>
                    <a:pt x="6390" y="5473"/>
                    <a:pt x="6476" y="5558"/>
                  </a:cubicBezTo>
                  <a:cubicBezTo>
                    <a:pt x="6518" y="5590"/>
                    <a:pt x="6657" y="5740"/>
                    <a:pt x="6625" y="5793"/>
                  </a:cubicBezTo>
                  <a:cubicBezTo>
                    <a:pt x="6593" y="5814"/>
                    <a:pt x="6540" y="5804"/>
                    <a:pt x="6497" y="5804"/>
                  </a:cubicBezTo>
                  <a:cubicBezTo>
                    <a:pt x="6508" y="5846"/>
                    <a:pt x="6550" y="5868"/>
                    <a:pt x="6561" y="5910"/>
                  </a:cubicBezTo>
                  <a:cubicBezTo>
                    <a:pt x="6486" y="5974"/>
                    <a:pt x="6081" y="5953"/>
                    <a:pt x="6028" y="5921"/>
                  </a:cubicBezTo>
                  <a:cubicBezTo>
                    <a:pt x="5900" y="5857"/>
                    <a:pt x="6006" y="5654"/>
                    <a:pt x="5953" y="5601"/>
                  </a:cubicBezTo>
                  <a:cubicBezTo>
                    <a:pt x="5921" y="5569"/>
                    <a:pt x="5868" y="5601"/>
                    <a:pt x="5846" y="5516"/>
                  </a:cubicBezTo>
                  <a:cubicBezTo>
                    <a:pt x="5836" y="5441"/>
                    <a:pt x="5868" y="5228"/>
                    <a:pt x="5868" y="5132"/>
                  </a:cubicBezTo>
                  <a:cubicBezTo>
                    <a:pt x="5878" y="5004"/>
                    <a:pt x="5878" y="4876"/>
                    <a:pt x="5889" y="4748"/>
                  </a:cubicBezTo>
                  <a:cubicBezTo>
                    <a:pt x="5889" y="4673"/>
                    <a:pt x="5910" y="4620"/>
                    <a:pt x="5868" y="4566"/>
                  </a:cubicBezTo>
                  <a:cubicBezTo>
                    <a:pt x="5804" y="4460"/>
                    <a:pt x="5793" y="4374"/>
                    <a:pt x="5782" y="4246"/>
                  </a:cubicBezTo>
                  <a:cubicBezTo>
                    <a:pt x="5782" y="4172"/>
                    <a:pt x="5772" y="4140"/>
                    <a:pt x="5750" y="4076"/>
                  </a:cubicBezTo>
                  <a:cubicBezTo>
                    <a:pt x="5718" y="3969"/>
                    <a:pt x="5686" y="3862"/>
                    <a:pt x="5676" y="3745"/>
                  </a:cubicBezTo>
                  <a:cubicBezTo>
                    <a:pt x="5537" y="3659"/>
                    <a:pt x="5377" y="3595"/>
                    <a:pt x="5185" y="3553"/>
                  </a:cubicBezTo>
                  <a:cubicBezTo>
                    <a:pt x="4982" y="3499"/>
                    <a:pt x="4822" y="3553"/>
                    <a:pt x="4598" y="3606"/>
                  </a:cubicBezTo>
                  <a:cubicBezTo>
                    <a:pt x="4502" y="3627"/>
                    <a:pt x="4065" y="3723"/>
                    <a:pt x="4022" y="3745"/>
                  </a:cubicBezTo>
                  <a:cubicBezTo>
                    <a:pt x="3841" y="3841"/>
                    <a:pt x="3734" y="3894"/>
                    <a:pt x="3510" y="3937"/>
                  </a:cubicBezTo>
                  <a:lnTo>
                    <a:pt x="3510" y="4065"/>
                  </a:lnTo>
                  <a:cubicBezTo>
                    <a:pt x="3467" y="4108"/>
                    <a:pt x="3329" y="4161"/>
                    <a:pt x="3286" y="4076"/>
                  </a:cubicBezTo>
                  <a:cubicBezTo>
                    <a:pt x="3222" y="3948"/>
                    <a:pt x="3190" y="3873"/>
                    <a:pt x="3073" y="3798"/>
                  </a:cubicBezTo>
                  <a:cubicBezTo>
                    <a:pt x="3041" y="3788"/>
                    <a:pt x="2785" y="3723"/>
                    <a:pt x="2699" y="3702"/>
                  </a:cubicBezTo>
                  <a:cubicBezTo>
                    <a:pt x="2593" y="3670"/>
                    <a:pt x="2454" y="3595"/>
                    <a:pt x="2379" y="3531"/>
                  </a:cubicBezTo>
                  <a:cubicBezTo>
                    <a:pt x="2326" y="3478"/>
                    <a:pt x="2187" y="3339"/>
                    <a:pt x="2134" y="3297"/>
                  </a:cubicBezTo>
                  <a:cubicBezTo>
                    <a:pt x="2038" y="3233"/>
                    <a:pt x="2038" y="3233"/>
                    <a:pt x="1899" y="3211"/>
                  </a:cubicBezTo>
                  <a:cubicBezTo>
                    <a:pt x="1846" y="3425"/>
                    <a:pt x="1835" y="3531"/>
                    <a:pt x="1686" y="3702"/>
                  </a:cubicBezTo>
                  <a:cubicBezTo>
                    <a:pt x="1633" y="3766"/>
                    <a:pt x="1643" y="3788"/>
                    <a:pt x="1622" y="3884"/>
                  </a:cubicBezTo>
                  <a:cubicBezTo>
                    <a:pt x="1547" y="4236"/>
                    <a:pt x="1483" y="3990"/>
                    <a:pt x="1409" y="4598"/>
                  </a:cubicBezTo>
                  <a:cubicBezTo>
                    <a:pt x="1366" y="4982"/>
                    <a:pt x="1441" y="5238"/>
                    <a:pt x="1611" y="5526"/>
                  </a:cubicBezTo>
                  <a:cubicBezTo>
                    <a:pt x="1675" y="5633"/>
                    <a:pt x="1675" y="5590"/>
                    <a:pt x="1729" y="5644"/>
                  </a:cubicBezTo>
                  <a:cubicBezTo>
                    <a:pt x="1761" y="5676"/>
                    <a:pt x="1878" y="5900"/>
                    <a:pt x="1899" y="5942"/>
                  </a:cubicBezTo>
                  <a:lnTo>
                    <a:pt x="1878" y="5953"/>
                  </a:lnTo>
                  <a:lnTo>
                    <a:pt x="1355" y="5953"/>
                  </a:lnTo>
                  <a:cubicBezTo>
                    <a:pt x="1344" y="5942"/>
                    <a:pt x="1344" y="5942"/>
                    <a:pt x="1334" y="5932"/>
                  </a:cubicBezTo>
                  <a:cubicBezTo>
                    <a:pt x="1323" y="5910"/>
                    <a:pt x="1280" y="5782"/>
                    <a:pt x="1270" y="5761"/>
                  </a:cubicBezTo>
                  <a:cubicBezTo>
                    <a:pt x="1120" y="5740"/>
                    <a:pt x="1163" y="5686"/>
                    <a:pt x="1120" y="5580"/>
                  </a:cubicBezTo>
                  <a:cubicBezTo>
                    <a:pt x="1056" y="5441"/>
                    <a:pt x="950" y="5078"/>
                    <a:pt x="950" y="4908"/>
                  </a:cubicBezTo>
                  <a:cubicBezTo>
                    <a:pt x="950" y="4833"/>
                    <a:pt x="960" y="4833"/>
                    <a:pt x="907" y="4801"/>
                  </a:cubicBezTo>
                  <a:cubicBezTo>
                    <a:pt x="811" y="5036"/>
                    <a:pt x="790" y="5526"/>
                    <a:pt x="939" y="5761"/>
                  </a:cubicBezTo>
                  <a:cubicBezTo>
                    <a:pt x="960" y="5793"/>
                    <a:pt x="1056" y="5910"/>
                    <a:pt x="1099" y="5953"/>
                  </a:cubicBezTo>
                  <a:lnTo>
                    <a:pt x="491" y="5953"/>
                  </a:lnTo>
                  <a:cubicBezTo>
                    <a:pt x="491" y="5889"/>
                    <a:pt x="502" y="5814"/>
                    <a:pt x="491" y="5772"/>
                  </a:cubicBezTo>
                  <a:cubicBezTo>
                    <a:pt x="246" y="5761"/>
                    <a:pt x="331" y="5612"/>
                    <a:pt x="352" y="5494"/>
                  </a:cubicBezTo>
                  <a:cubicBezTo>
                    <a:pt x="406" y="5217"/>
                    <a:pt x="395" y="4812"/>
                    <a:pt x="395" y="4524"/>
                  </a:cubicBezTo>
                  <a:cubicBezTo>
                    <a:pt x="395" y="4449"/>
                    <a:pt x="395" y="4364"/>
                    <a:pt x="395" y="4278"/>
                  </a:cubicBezTo>
                  <a:cubicBezTo>
                    <a:pt x="395" y="4204"/>
                    <a:pt x="384" y="4289"/>
                    <a:pt x="374" y="4172"/>
                  </a:cubicBezTo>
                  <a:cubicBezTo>
                    <a:pt x="363" y="4129"/>
                    <a:pt x="363" y="4108"/>
                    <a:pt x="320" y="4097"/>
                  </a:cubicBezTo>
                  <a:cubicBezTo>
                    <a:pt x="320" y="4342"/>
                    <a:pt x="416" y="4289"/>
                    <a:pt x="374" y="4406"/>
                  </a:cubicBezTo>
                  <a:cubicBezTo>
                    <a:pt x="352" y="4460"/>
                    <a:pt x="352" y="4449"/>
                    <a:pt x="320" y="4481"/>
                  </a:cubicBezTo>
                  <a:cubicBezTo>
                    <a:pt x="310" y="4588"/>
                    <a:pt x="342" y="4609"/>
                    <a:pt x="299" y="4716"/>
                  </a:cubicBezTo>
                  <a:cubicBezTo>
                    <a:pt x="299" y="4534"/>
                    <a:pt x="278" y="4396"/>
                    <a:pt x="256" y="4214"/>
                  </a:cubicBezTo>
                  <a:cubicBezTo>
                    <a:pt x="235" y="4268"/>
                    <a:pt x="256" y="4257"/>
                    <a:pt x="224" y="4310"/>
                  </a:cubicBezTo>
                  <a:cubicBezTo>
                    <a:pt x="203" y="4342"/>
                    <a:pt x="214" y="4385"/>
                    <a:pt x="224" y="4428"/>
                  </a:cubicBezTo>
                  <a:cubicBezTo>
                    <a:pt x="224" y="4502"/>
                    <a:pt x="235" y="4588"/>
                    <a:pt x="182" y="4641"/>
                  </a:cubicBezTo>
                  <a:cubicBezTo>
                    <a:pt x="224" y="4417"/>
                    <a:pt x="192" y="4534"/>
                    <a:pt x="192" y="4342"/>
                  </a:cubicBezTo>
                  <a:cubicBezTo>
                    <a:pt x="192" y="4310"/>
                    <a:pt x="246" y="4214"/>
                    <a:pt x="182" y="4097"/>
                  </a:cubicBezTo>
                  <a:cubicBezTo>
                    <a:pt x="139" y="4129"/>
                    <a:pt x="150" y="4214"/>
                    <a:pt x="160" y="4268"/>
                  </a:cubicBezTo>
                  <a:cubicBezTo>
                    <a:pt x="171" y="4321"/>
                    <a:pt x="182" y="4374"/>
                    <a:pt x="128" y="4438"/>
                  </a:cubicBezTo>
                  <a:cubicBezTo>
                    <a:pt x="139" y="4332"/>
                    <a:pt x="160" y="4374"/>
                    <a:pt x="128" y="4268"/>
                  </a:cubicBezTo>
                  <a:cubicBezTo>
                    <a:pt x="107" y="4214"/>
                    <a:pt x="107" y="4150"/>
                    <a:pt x="118" y="4086"/>
                  </a:cubicBezTo>
                  <a:cubicBezTo>
                    <a:pt x="139" y="3884"/>
                    <a:pt x="150" y="3990"/>
                    <a:pt x="86" y="3841"/>
                  </a:cubicBezTo>
                  <a:cubicBezTo>
                    <a:pt x="86" y="3820"/>
                    <a:pt x="75" y="3777"/>
                    <a:pt x="75" y="3766"/>
                  </a:cubicBezTo>
                  <a:cubicBezTo>
                    <a:pt x="11" y="3862"/>
                    <a:pt x="171" y="4076"/>
                    <a:pt x="54" y="4172"/>
                  </a:cubicBezTo>
                  <a:cubicBezTo>
                    <a:pt x="75" y="4076"/>
                    <a:pt x="54" y="4044"/>
                    <a:pt x="43" y="3948"/>
                  </a:cubicBezTo>
                  <a:cubicBezTo>
                    <a:pt x="22" y="3852"/>
                    <a:pt x="32" y="3830"/>
                    <a:pt x="32" y="3734"/>
                  </a:cubicBezTo>
                  <a:cubicBezTo>
                    <a:pt x="32" y="3670"/>
                    <a:pt x="11" y="3585"/>
                    <a:pt x="11" y="3510"/>
                  </a:cubicBezTo>
                  <a:cubicBezTo>
                    <a:pt x="0" y="3371"/>
                    <a:pt x="32" y="3371"/>
                    <a:pt x="64" y="3318"/>
                  </a:cubicBezTo>
                  <a:cubicBezTo>
                    <a:pt x="128" y="3222"/>
                    <a:pt x="64" y="2998"/>
                    <a:pt x="96" y="2870"/>
                  </a:cubicBezTo>
                  <a:cubicBezTo>
                    <a:pt x="128" y="2742"/>
                    <a:pt x="160" y="2603"/>
                    <a:pt x="192" y="2475"/>
                  </a:cubicBezTo>
                  <a:cubicBezTo>
                    <a:pt x="224" y="2294"/>
                    <a:pt x="235" y="2219"/>
                    <a:pt x="214" y="2027"/>
                  </a:cubicBezTo>
                  <a:cubicBezTo>
                    <a:pt x="203" y="1878"/>
                    <a:pt x="192" y="1729"/>
                    <a:pt x="192" y="1569"/>
                  </a:cubicBezTo>
                  <a:cubicBezTo>
                    <a:pt x="182" y="1270"/>
                    <a:pt x="235" y="993"/>
                    <a:pt x="320" y="726"/>
                  </a:cubicBezTo>
                  <a:cubicBezTo>
                    <a:pt x="459" y="246"/>
                    <a:pt x="907" y="1"/>
                    <a:pt x="1355" y="97"/>
                  </a:cubicBezTo>
                  <a:cubicBezTo>
                    <a:pt x="1419" y="118"/>
                    <a:pt x="1473" y="139"/>
                    <a:pt x="1537" y="150"/>
                  </a:cubicBezTo>
                  <a:cubicBezTo>
                    <a:pt x="1825" y="182"/>
                    <a:pt x="2113" y="193"/>
                    <a:pt x="2401" y="235"/>
                  </a:cubicBezTo>
                  <a:cubicBezTo>
                    <a:pt x="2539" y="246"/>
                    <a:pt x="2646" y="278"/>
                    <a:pt x="2785" y="321"/>
                  </a:cubicBezTo>
                  <a:cubicBezTo>
                    <a:pt x="2966" y="363"/>
                    <a:pt x="3371" y="385"/>
                    <a:pt x="3606" y="427"/>
                  </a:cubicBezTo>
                  <a:cubicBezTo>
                    <a:pt x="3787" y="459"/>
                    <a:pt x="3926" y="513"/>
                    <a:pt x="3979" y="523"/>
                  </a:cubicBezTo>
                  <a:cubicBezTo>
                    <a:pt x="4278" y="566"/>
                    <a:pt x="4577" y="566"/>
                    <a:pt x="4886" y="545"/>
                  </a:cubicBezTo>
                  <a:cubicBezTo>
                    <a:pt x="5323" y="513"/>
                    <a:pt x="5345" y="470"/>
                    <a:pt x="5718" y="385"/>
                  </a:cubicBezTo>
                  <a:cubicBezTo>
                    <a:pt x="5974" y="321"/>
                    <a:pt x="5974" y="353"/>
                    <a:pt x="6177" y="342"/>
                  </a:cubicBezTo>
                  <a:cubicBezTo>
                    <a:pt x="6454" y="310"/>
                    <a:pt x="6753" y="11"/>
                    <a:pt x="7382" y="139"/>
                  </a:cubicBezTo>
                  <a:cubicBezTo>
                    <a:pt x="7425" y="150"/>
                    <a:pt x="7478" y="150"/>
                    <a:pt x="7521" y="150"/>
                  </a:cubicBezTo>
                  <a:cubicBezTo>
                    <a:pt x="7564" y="150"/>
                    <a:pt x="7606" y="139"/>
                    <a:pt x="7649" y="150"/>
                  </a:cubicBezTo>
                  <a:cubicBezTo>
                    <a:pt x="7766" y="182"/>
                    <a:pt x="7670" y="203"/>
                    <a:pt x="7830" y="139"/>
                  </a:cubicBezTo>
                  <a:cubicBezTo>
                    <a:pt x="8012" y="65"/>
                    <a:pt x="8086" y="65"/>
                    <a:pt x="8225" y="139"/>
                  </a:cubicBezTo>
                  <a:cubicBezTo>
                    <a:pt x="8278" y="171"/>
                    <a:pt x="8332" y="203"/>
                    <a:pt x="8385" y="225"/>
                  </a:cubicBezTo>
                  <a:cubicBezTo>
                    <a:pt x="8460" y="267"/>
                    <a:pt x="8492" y="299"/>
                    <a:pt x="8556" y="289"/>
                  </a:cubicBezTo>
                  <a:cubicBezTo>
                    <a:pt x="8630" y="278"/>
                    <a:pt x="8716" y="267"/>
                    <a:pt x="8801" y="246"/>
                  </a:cubicBezTo>
                  <a:cubicBezTo>
                    <a:pt x="8886" y="214"/>
                    <a:pt x="8908" y="182"/>
                    <a:pt x="8972" y="150"/>
                  </a:cubicBezTo>
                  <a:cubicBezTo>
                    <a:pt x="9036" y="118"/>
                    <a:pt x="9121" y="97"/>
                    <a:pt x="9164" y="139"/>
                  </a:cubicBezTo>
                  <a:cubicBezTo>
                    <a:pt x="9217" y="203"/>
                    <a:pt x="9196" y="267"/>
                    <a:pt x="9185" y="331"/>
                  </a:cubicBezTo>
                  <a:cubicBezTo>
                    <a:pt x="9164" y="353"/>
                    <a:pt x="9068" y="683"/>
                    <a:pt x="8844" y="715"/>
                  </a:cubicBezTo>
                  <a:cubicBezTo>
                    <a:pt x="8854" y="822"/>
                    <a:pt x="8833" y="865"/>
                    <a:pt x="8780" y="939"/>
                  </a:cubicBezTo>
                  <a:cubicBezTo>
                    <a:pt x="8716" y="1025"/>
                    <a:pt x="8801" y="1046"/>
                    <a:pt x="8726" y="1163"/>
                  </a:cubicBezTo>
                  <a:cubicBezTo>
                    <a:pt x="8694" y="1217"/>
                    <a:pt x="8705" y="1217"/>
                    <a:pt x="8726" y="1270"/>
                  </a:cubicBezTo>
                  <a:cubicBezTo>
                    <a:pt x="8758" y="1334"/>
                    <a:pt x="8790" y="1441"/>
                    <a:pt x="8844" y="1483"/>
                  </a:cubicBezTo>
                  <a:cubicBezTo>
                    <a:pt x="8865" y="1505"/>
                    <a:pt x="8982" y="1569"/>
                    <a:pt x="9004" y="1611"/>
                  </a:cubicBezTo>
                  <a:cubicBezTo>
                    <a:pt x="9025" y="1654"/>
                    <a:pt x="8993" y="1675"/>
                    <a:pt x="8993" y="1729"/>
                  </a:cubicBezTo>
                  <a:cubicBezTo>
                    <a:pt x="9014" y="1942"/>
                    <a:pt x="9004" y="1867"/>
                    <a:pt x="8940" y="1963"/>
                  </a:cubicBezTo>
                  <a:cubicBezTo>
                    <a:pt x="8886" y="2027"/>
                    <a:pt x="8790" y="2038"/>
                    <a:pt x="8694" y="2038"/>
                  </a:cubicBezTo>
                  <a:cubicBezTo>
                    <a:pt x="8620" y="2038"/>
                    <a:pt x="8662" y="2059"/>
                    <a:pt x="8598" y="2091"/>
                  </a:cubicBezTo>
                  <a:cubicBezTo>
                    <a:pt x="8556" y="2113"/>
                    <a:pt x="8513" y="2113"/>
                    <a:pt x="8470" y="2102"/>
                  </a:cubicBezTo>
                  <a:cubicBezTo>
                    <a:pt x="8385" y="2230"/>
                    <a:pt x="8310" y="2155"/>
                    <a:pt x="8225" y="2241"/>
                  </a:cubicBezTo>
                  <a:cubicBezTo>
                    <a:pt x="8140" y="2326"/>
                    <a:pt x="8012" y="2283"/>
                    <a:pt x="7916" y="2294"/>
                  </a:cubicBezTo>
                  <a:cubicBezTo>
                    <a:pt x="7862" y="2390"/>
                    <a:pt x="7905" y="2433"/>
                    <a:pt x="7777" y="2614"/>
                  </a:cubicBezTo>
                  <a:cubicBezTo>
                    <a:pt x="7745" y="2667"/>
                    <a:pt x="7681" y="2699"/>
                    <a:pt x="7670" y="2753"/>
                  </a:cubicBezTo>
                  <a:cubicBezTo>
                    <a:pt x="7670" y="2753"/>
                    <a:pt x="7670" y="2763"/>
                    <a:pt x="7670" y="2774"/>
                  </a:cubicBezTo>
                  <a:close/>
                  <a:moveTo>
                    <a:pt x="406" y="4129"/>
                  </a:moveTo>
                  <a:cubicBezTo>
                    <a:pt x="406" y="4076"/>
                    <a:pt x="416" y="4033"/>
                    <a:pt x="416" y="3990"/>
                  </a:cubicBezTo>
                  <a:cubicBezTo>
                    <a:pt x="427" y="3937"/>
                    <a:pt x="416" y="3894"/>
                    <a:pt x="427" y="3841"/>
                  </a:cubicBezTo>
                  <a:cubicBezTo>
                    <a:pt x="448" y="3734"/>
                    <a:pt x="502" y="3702"/>
                    <a:pt x="534" y="3659"/>
                  </a:cubicBezTo>
                  <a:cubicBezTo>
                    <a:pt x="598" y="3585"/>
                    <a:pt x="694" y="3329"/>
                    <a:pt x="694" y="3211"/>
                  </a:cubicBezTo>
                  <a:cubicBezTo>
                    <a:pt x="694" y="3105"/>
                    <a:pt x="662" y="3051"/>
                    <a:pt x="619" y="2977"/>
                  </a:cubicBezTo>
                  <a:cubicBezTo>
                    <a:pt x="598" y="2945"/>
                    <a:pt x="587" y="2913"/>
                    <a:pt x="576" y="2881"/>
                  </a:cubicBezTo>
                  <a:cubicBezTo>
                    <a:pt x="523" y="2795"/>
                    <a:pt x="480" y="2646"/>
                    <a:pt x="459" y="2561"/>
                  </a:cubicBezTo>
                  <a:cubicBezTo>
                    <a:pt x="438" y="2486"/>
                    <a:pt x="416" y="2401"/>
                    <a:pt x="384" y="2326"/>
                  </a:cubicBezTo>
                  <a:cubicBezTo>
                    <a:pt x="342" y="2390"/>
                    <a:pt x="384" y="2571"/>
                    <a:pt x="395" y="2635"/>
                  </a:cubicBezTo>
                  <a:cubicBezTo>
                    <a:pt x="427" y="2817"/>
                    <a:pt x="406" y="2891"/>
                    <a:pt x="416" y="2934"/>
                  </a:cubicBezTo>
                  <a:cubicBezTo>
                    <a:pt x="427" y="3019"/>
                    <a:pt x="438" y="2998"/>
                    <a:pt x="427" y="3083"/>
                  </a:cubicBezTo>
                  <a:cubicBezTo>
                    <a:pt x="427" y="3126"/>
                    <a:pt x="448" y="3190"/>
                    <a:pt x="448" y="3233"/>
                  </a:cubicBezTo>
                  <a:cubicBezTo>
                    <a:pt x="470" y="3382"/>
                    <a:pt x="523" y="3425"/>
                    <a:pt x="427" y="3499"/>
                  </a:cubicBezTo>
                  <a:cubicBezTo>
                    <a:pt x="470" y="3681"/>
                    <a:pt x="384" y="3691"/>
                    <a:pt x="384" y="3809"/>
                  </a:cubicBezTo>
                  <a:cubicBezTo>
                    <a:pt x="384" y="3852"/>
                    <a:pt x="395" y="3862"/>
                    <a:pt x="384" y="3905"/>
                  </a:cubicBezTo>
                  <a:cubicBezTo>
                    <a:pt x="363" y="3948"/>
                    <a:pt x="363" y="3937"/>
                    <a:pt x="374" y="3980"/>
                  </a:cubicBezTo>
                  <a:cubicBezTo>
                    <a:pt x="384" y="4022"/>
                    <a:pt x="395" y="4086"/>
                    <a:pt x="406" y="4129"/>
                  </a:cubicBezTo>
                  <a:lnTo>
                    <a:pt x="406" y="4129"/>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7"/>
            <p:cNvSpPr/>
            <p:nvPr/>
          </p:nvSpPr>
          <p:spPr>
            <a:xfrm>
              <a:off x="7945975" y="4333850"/>
              <a:ext cx="969600" cy="58200"/>
            </a:xfrm>
            <a:prstGeom prst="flowChartConnector">
              <a:avLst/>
            </a:pr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 name="Google Shape;1085;p27"/>
            <p:cNvGrpSpPr/>
            <p:nvPr/>
          </p:nvGrpSpPr>
          <p:grpSpPr>
            <a:xfrm>
              <a:off x="7934054" y="3043285"/>
              <a:ext cx="890897" cy="1317268"/>
              <a:chOff x="7539875" y="2383050"/>
              <a:chExt cx="454725" cy="672350"/>
            </a:xfrm>
          </p:grpSpPr>
          <p:sp>
            <p:nvSpPr>
              <p:cNvPr id="1086" name="Google Shape;1086;p27"/>
              <p:cNvSpPr/>
              <p:nvPr/>
            </p:nvSpPr>
            <p:spPr>
              <a:xfrm>
                <a:off x="7732150" y="2639350"/>
                <a:ext cx="146700" cy="38950"/>
              </a:xfrm>
              <a:custGeom>
                <a:avLst/>
                <a:gdLst/>
                <a:ahLst/>
                <a:cxnLst/>
                <a:rect l="l" t="t" r="r" b="b"/>
                <a:pathLst>
                  <a:path w="5868" h="1558" extrusionOk="0">
                    <a:moveTo>
                      <a:pt x="1" y="1558"/>
                    </a:moveTo>
                    <a:lnTo>
                      <a:pt x="5868" y="1558"/>
                    </a:lnTo>
                    <a:lnTo>
                      <a:pt x="5868" y="0"/>
                    </a:lnTo>
                    <a:lnTo>
                      <a:pt x="1" y="0"/>
                    </a:lnTo>
                    <a:lnTo>
                      <a:pt x="1" y="155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7"/>
              <p:cNvSpPr/>
              <p:nvPr/>
            </p:nvSpPr>
            <p:spPr>
              <a:xfrm>
                <a:off x="7726300" y="2536150"/>
                <a:ext cx="158700" cy="108300"/>
              </a:xfrm>
              <a:custGeom>
                <a:avLst/>
                <a:gdLst/>
                <a:ahLst/>
                <a:cxnLst/>
                <a:rect l="l" t="t" r="r" b="b"/>
                <a:pathLst>
                  <a:path w="6348" h="4332" extrusionOk="0">
                    <a:moveTo>
                      <a:pt x="3168" y="0"/>
                    </a:moveTo>
                    <a:cubicBezTo>
                      <a:pt x="1419" y="0"/>
                      <a:pt x="0" y="1419"/>
                      <a:pt x="0" y="3168"/>
                    </a:cubicBezTo>
                    <a:lnTo>
                      <a:pt x="0" y="4096"/>
                    </a:lnTo>
                    <a:cubicBezTo>
                      <a:pt x="0" y="4224"/>
                      <a:pt x="107" y="4331"/>
                      <a:pt x="235" y="4331"/>
                    </a:cubicBezTo>
                    <a:lnTo>
                      <a:pt x="6102" y="4331"/>
                    </a:lnTo>
                    <a:cubicBezTo>
                      <a:pt x="6241" y="4331"/>
                      <a:pt x="6347" y="4224"/>
                      <a:pt x="6347" y="4096"/>
                    </a:cubicBezTo>
                    <a:lnTo>
                      <a:pt x="6347" y="3168"/>
                    </a:lnTo>
                    <a:cubicBezTo>
                      <a:pt x="6347" y="1419"/>
                      <a:pt x="4918" y="0"/>
                      <a:pt x="3168" y="0"/>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7"/>
              <p:cNvSpPr/>
              <p:nvPr/>
            </p:nvSpPr>
            <p:spPr>
              <a:xfrm>
                <a:off x="7681750" y="2671350"/>
                <a:ext cx="247525" cy="384050"/>
              </a:xfrm>
              <a:custGeom>
                <a:avLst/>
                <a:gdLst/>
                <a:ahLst/>
                <a:cxnLst/>
                <a:rect l="l" t="t" r="r" b="b"/>
                <a:pathLst>
                  <a:path w="9901" h="15362" extrusionOk="0">
                    <a:moveTo>
                      <a:pt x="8129" y="246"/>
                    </a:moveTo>
                    <a:cubicBezTo>
                      <a:pt x="8129" y="107"/>
                      <a:pt x="8023" y="0"/>
                      <a:pt x="7884" y="0"/>
                    </a:cubicBezTo>
                    <a:lnTo>
                      <a:pt x="2017" y="0"/>
                    </a:lnTo>
                    <a:cubicBezTo>
                      <a:pt x="1889" y="0"/>
                      <a:pt x="1782" y="107"/>
                      <a:pt x="1782" y="246"/>
                    </a:cubicBezTo>
                    <a:lnTo>
                      <a:pt x="1" y="14017"/>
                    </a:lnTo>
                    <a:cubicBezTo>
                      <a:pt x="1" y="14028"/>
                      <a:pt x="1" y="14039"/>
                      <a:pt x="1" y="14049"/>
                    </a:cubicBezTo>
                    <a:lnTo>
                      <a:pt x="1" y="15127"/>
                    </a:lnTo>
                    <a:cubicBezTo>
                      <a:pt x="1" y="15255"/>
                      <a:pt x="107" y="15362"/>
                      <a:pt x="235" y="15362"/>
                    </a:cubicBezTo>
                    <a:lnTo>
                      <a:pt x="9665" y="15362"/>
                    </a:lnTo>
                    <a:cubicBezTo>
                      <a:pt x="9793" y="15362"/>
                      <a:pt x="9900" y="15255"/>
                      <a:pt x="9900" y="15127"/>
                    </a:cubicBezTo>
                    <a:lnTo>
                      <a:pt x="9900" y="14049"/>
                    </a:lnTo>
                    <a:cubicBezTo>
                      <a:pt x="9900" y="14039"/>
                      <a:pt x="9900" y="14028"/>
                      <a:pt x="9900" y="14017"/>
                    </a:cubicBezTo>
                    <a:lnTo>
                      <a:pt x="8129" y="246"/>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7"/>
              <p:cNvSpPr/>
              <p:nvPr/>
            </p:nvSpPr>
            <p:spPr>
              <a:xfrm>
                <a:off x="7681750" y="2671350"/>
                <a:ext cx="166975" cy="384050"/>
              </a:xfrm>
              <a:custGeom>
                <a:avLst/>
                <a:gdLst/>
                <a:ahLst/>
                <a:cxnLst/>
                <a:rect l="l" t="t" r="r" b="b"/>
                <a:pathLst>
                  <a:path w="6679" h="15362" extrusionOk="0">
                    <a:moveTo>
                      <a:pt x="4662" y="0"/>
                    </a:moveTo>
                    <a:lnTo>
                      <a:pt x="2017" y="0"/>
                    </a:lnTo>
                    <a:cubicBezTo>
                      <a:pt x="1889" y="0"/>
                      <a:pt x="1782" y="107"/>
                      <a:pt x="1782" y="246"/>
                    </a:cubicBezTo>
                    <a:lnTo>
                      <a:pt x="1" y="14017"/>
                    </a:lnTo>
                    <a:cubicBezTo>
                      <a:pt x="1" y="14028"/>
                      <a:pt x="1" y="14039"/>
                      <a:pt x="1" y="14049"/>
                    </a:cubicBezTo>
                    <a:lnTo>
                      <a:pt x="1" y="15127"/>
                    </a:lnTo>
                    <a:cubicBezTo>
                      <a:pt x="1" y="15255"/>
                      <a:pt x="107" y="15362"/>
                      <a:pt x="235" y="15362"/>
                    </a:cubicBezTo>
                    <a:lnTo>
                      <a:pt x="6444" y="15362"/>
                    </a:lnTo>
                    <a:cubicBezTo>
                      <a:pt x="6572" y="15362"/>
                      <a:pt x="6678" y="15255"/>
                      <a:pt x="6678" y="15127"/>
                    </a:cubicBezTo>
                    <a:lnTo>
                      <a:pt x="6678" y="14049"/>
                    </a:lnTo>
                    <a:cubicBezTo>
                      <a:pt x="6678" y="14039"/>
                      <a:pt x="6678" y="14028"/>
                      <a:pt x="6678" y="14017"/>
                    </a:cubicBezTo>
                    <a:lnTo>
                      <a:pt x="4908" y="246"/>
                    </a:lnTo>
                    <a:cubicBezTo>
                      <a:pt x="4908" y="107"/>
                      <a:pt x="4801" y="0"/>
                      <a:pt x="4662" y="0"/>
                    </a:cubicBezTo>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7"/>
              <p:cNvSpPr/>
              <p:nvPr/>
            </p:nvSpPr>
            <p:spPr>
              <a:xfrm>
                <a:off x="7794025" y="2536150"/>
                <a:ext cx="90975" cy="108300"/>
              </a:xfrm>
              <a:custGeom>
                <a:avLst/>
                <a:gdLst/>
                <a:ahLst/>
                <a:cxnLst/>
                <a:rect l="l" t="t" r="r" b="b"/>
                <a:pathLst>
                  <a:path w="3639" h="4332" extrusionOk="0">
                    <a:moveTo>
                      <a:pt x="3393" y="4331"/>
                    </a:moveTo>
                    <a:lnTo>
                      <a:pt x="2476" y="4331"/>
                    </a:lnTo>
                    <a:cubicBezTo>
                      <a:pt x="2593" y="4331"/>
                      <a:pt x="2689" y="4246"/>
                      <a:pt x="2710" y="4128"/>
                    </a:cubicBezTo>
                    <a:cubicBezTo>
                      <a:pt x="2710" y="4118"/>
                      <a:pt x="2710" y="4107"/>
                      <a:pt x="2710" y="4096"/>
                    </a:cubicBezTo>
                    <a:lnTo>
                      <a:pt x="2710" y="3168"/>
                    </a:lnTo>
                    <a:cubicBezTo>
                      <a:pt x="2710" y="1579"/>
                      <a:pt x="1526" y="256"/>
                      <a:pt x="1" y="32"/>
                    </a:cubicBezTo>
                    <a:cubicBezTo>
                      <a:pt x="150" y="11"/>
                      <a:pt x="299" y="0"/>
                      <a:pt x="459" y="0"/>
                    </a:cubicBezTo>
                    <a:cubicBezTo>
                      <a:pt x="2209" y="0"/>
                      <a:pt x="3638" y="1419"/>
                      <a:pt x="3638" y="3168"/>
                    </a:cubicBezTo>
                    <a:lnTo>
                      <a:pt x="3638" y="4096"/>
                    </a:lnTo>
                    <a:cubicBezTo>
                      <a:pt x="3638" y="4224"/>
                      <a:pt x="3532" y="4331"/>
                      <a:pt x="3393" y="4331"/>
                    </a:cubicBezTo>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7"/>
              <p:cNvSpPr/>
              <p:nvPr/>
            </p:nvSpPr>
            <p:spPr>
              <a:xfrm>
                <a:off x="7855900" y="2644425"/>
                <a:ext cx="22950" cy="26950"/>
              </a:xfrm>
              <a:custGeom>
                <a:avLst/>
                <a:gdLst/>
                <a:ahLst/>
                <a:cxnLst/>
                <a:rect l="l" t="t" r="r" b="b"/>
                <a:pathLst>
                  <a:path w="918" h="1078" extrusionOk="0">
                    <a:moveTo>
                      <a:pt x="1" y="0"/>
                    </a:moveTo>
                    <a:lnTo>
                      <a:pt x="918" y="0"/>
                    </a:lnTo>
                    <a:lnTo>
                      <a:pt x="918" y="1077"/>
                    </a:lnTo>
                    <a:lnTo>
                      <a:pt x="1" y="107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7"/>
              <p:cNvSpPr/>
              <p:nvPr/>
            </p:nvSpPr>
            <p:spPr>
              <a:xfrm>
                <a:off x="7855900" y="2671350"/>
                <a:ext cx="73375" cy="384050"/>
              </a:xfrm>
              <a:custGeom>
                <a:avLst/>
                <a:gdLst/>
                <a:ahLst/>
                <a:cxnLst/>
                <a:rect l="l" t="t" r="r" b="b"/>
                <a:pathLst>
                  <a:path w="2935" h="15362" extrusionOk="0">
                    <a:moveTo>
                      <a:pt x="1" y="0"/>
                    </a:moveTo>
                    <a:lnTo>
                      <a:pt x="918" y="0"/>
                    </a:lnTo>
                    <a:cubicBezTo>
                      <a:pt x="1057" y="0"/>
                      <a:pt x="1163" y="107"/>
                      <a:pt x="1163" y="246"/>
                    </a:cubicBezTo>
                    <a:lnTo>
                      <a:pt x="2934" y="14017"/>
                    </a:lnTo>
                    <a:cubicBezTo>
                      <a:pt x="2934" y="14028"/>
                      <a:pt x="2934" y="14039"/>
                      <a:pt x="2934" y="14049"/>
                    </a:cubicBezTo>
                    <a:lnTo>
                      <a:pt x="2934" y="15127"/>
                    </a:lnTo>
                    <a:cubicBezTo>
                      <a:pt x="2934" y="15255"/>
                      <a:pt x="2827" y="15362"/>
                      <a:pt x="2699" y="15362"/>
                    </a:cubicBezTo>
                    <a:lnTo>
                      <a:pt x="1782" y="15362"/>
                    </a:lnTo>
                    <a:cubicBezTo>
                      <a:pt x="1910" y="15362"/>
                      <a:pt x="2017" y="15255"/>
                      <a:pt x="2017" y="15127"/>
                    </a:cubicBezTo>
                    <a:lnTo>
                      <a:pt x="2017" y="14049"/>
                    </a:lnTo>
                    <a:cubicBezTo>
                      <a:pt x="2017" y="14039"/>
                      <a:pt x="2017" y="14028"/>
                      <a:pt x="2017" y="14017"/>
                    </a:cubicBezTo>
                    <a:lnTo>
                      <a:pt x="246" y="278"/>
                    </a:lnTo>
                    <a:lnTo>
                      <a:pt x="235" y="246"/>
                    </a:lnTo>
                    <a:cubicBezTo>
                      <a:pt x="235" y="107"/>
                      <a:pt x="129" y="0"/>
                      <a:pt x="1" y="0"/>
                    </a:cubicBezTo>
                    <a:close/>
                  </a:path>
                </a:pathLst>
              </a:custGeom>
              <a:solidFill>
                <a:srgbClr val="000000">
                  <a:alpha val="16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7"/>
              <p:cNvSpPr/>
              <p:nvPr/>
            </p:nvSpPr>
            <p:spPr>
              <a:xfrm>
                <a:off x="7539875" y="2383050"/>
                <a:ext cx="454725" cy="454725"/>
              </a:xfrm>
              <a:custGeom>
                <a:avLst/>
                <a:gdLst/>
                <a:ahLst/>
                <a:cxnLst/>
                <a:rect l="l" t="t" r="r" b="b"/>
                <a:pathLst>
                  <a:path w="18189" h="18189" extrusionOk="0">
                    <a:moveTo>
                      <a:pt x="12791" y="5025"/>
                    </a:moveTo>
                    <a:lnTo>
                      <a:pt x="12898" y="5132"/>
                    </a:lnTo>
                    <a:lnTo>
                      <a:pt x="12108" y="5932"/>
                    </a:lnTo>
                    <a:lnTo>
                      <a:pt x="11991" y="5815"/>
                    </a:lnTo>
                    <a:close/>
                    <a:moveTo>
                      <a:pt x="12588" y="4823"/>
                    </a:moveTo>
                    <a:lnTo>
                      <a:pt x="12727" y="4961"/>
                    </a:lnTo>
                    <a:lnTo>
                      <a:pt x="11927" y="5751"/>
                    </a:lnTo>
                    <a:lnTo>
                      <a:pt x="11799" y="5623"/>
                    </a:lnTo>
                    <a:close/>
                    <a:moveTo>
                      <a:pt x="12396" y="4631"/>
                    </a:moveTo>
                    <a:lnTo>
                      <a:pt x="12524" y="4759"/>
                    </a:lnTo>
                    <a:lnTo>
                      <a:pt x="11735" y="5559"/>
                    </a:lnTo>
                    <a:lnTo>
                      <a:pt x="11596" y="5420"/>
                    </a:lnTo>
                    <a:close/>
                    <a:moveTo>
                      <a:pt x="12193" y="4428"/>
                    </a:moveTo>
                    <a:lnTo>
                      <a:pt x="12332" y="4567"/>
                    </a:lnTo>
                    <a:lnTo>
                      <a:pt x="11532" y="5356"/>
                    </a:lnTo>
                    <a:lnTo>
                      <a:pt x="11404" y="5228"/>
                    </a:lnTo>
                    <a:close/>
                    <a:moveTo>
                      <a:pt x="12001" y="4236"/>
                    </a:moveTo>
                    <a:lnTo>
                      <a:pt x="12140" y="4375"/>
                    </a:lnTo>
                    <a:lnTo>
                      <a:pt x="11340" y="5164"/>
                    </a:lnTo>
                    <a:lnTo>
                      <a:pt x="11201" y="5025"/>
                    </a:lnTo>
                    <a:close/>
                    <a:moveTo>
                      <a:pt x="13730" y="4076"/>
                    </a:moveTo>
                    <a:lnTo>
                      <a:pt x="13847" y="4183"/>
                    </a:lnTo>
                    <a:lnTo>
                      <a:pt x="13058" y="4983"/>
                    </a:lnTo>
                    <a:lnTo>
                      <a:pt x="12940" y="4865"/>
                    </a:lnTo>
                    <a:close/>
                    <a:moveTo>
                      <a:pt x="13538" y="3873"/>
                    </a:moveTo>
                    <a:lnTo>
                      <a:pt x="13676" y="4012"/>
                    </a:lnTo>
                    <a:lnTo>
                      <a:pt x="12876" y="4801"/>
                    </a:lnTo>
                    <a:lnTo>
                      <a:pt x="12748" y="4673"/>
                    </a:lnTo>
                    <a:close/>
                    <a:moveTo>
                      <a:pt x="13346" y="3681"/>
                    </a:moveTo>
                    <a:lnTo>
                      <a:pt x="13474" y="3809"/>
                    </a:lnTo>
                    <a:lnTo>
                      <a:pt x="12684" y="4609"/>
                    </a:lnTo>
                    <a:lnTo>
                      <a:pt x="12546" y="4471"/>
                    </a:lnTo>
                    <a:close/>
                    <a:moveTo>
                      <a:pt x="13143" y="3479"/>
                    </a:moveTo>
                    <a:lnTo>
                      <a:pt x="13282" y="3617"/>
                    </a:lnTo>
                    <a:lnTo>
                      <a:pt x="12481" y="4417"/>
                    </a:lnTo>
                    <a:lnTo>
                      <a:pt x="12353" y="4279"/>
                    </a:lnTo>
                    <a:close/>
                    <a:moveTo>
                      <a:pt x="12951" y="3287"/>
                    </a:moveTo>
                    <a:lnTo>
                      <a:pt x="13079" y="3425"/>
                    </a:lnTo>
                    <a:lnTo>
                      <a:pt x="12289" y="4215"/>
                    </a:lnTo>
                    <a:lnTo>
                      <a:pt x="12151" y="4087"/>
                    </a:lnTo>
                    <a:close/>
                    <a:moveTo>
                      <a:pt x="14679" y="3127"/>
                    </a:moveTo>
                    <a:lnTo>
                      <a:pt x="14796" y="3244"/>
                    </a:lnTo>
                    <a:lnTo>
                      <a:pt x="14007" y="4033"/>
                    </a:lnTo>
                    <a:lnTo>
                      <a:pt x="13890" y="3916"/>
                    </a:lnTo>
                    <a:close/>
                    <a:moveTo>
                      <a:pt x="14487" y="2924"/>
                    </a:moveTo>
                    <a:lnTo>
                      <a:pt x="14626" y="3063"/>
                    </a:lnTo>
                    <a:lnTo>
                      <a:pt x="13826" y="3852"/>
                    </a:lnTo>
                    <a:lnTo>
                      <a:pt x="13698" y="3724"/>
                    </a:lnTo>
                    <a:close/>
                    <a:moveTo>
                      <a:pt x="14295" y="2732"/>
                    </a:moveTo>
                    <a:lnTo>
                      <a:pt x="14423" y="2870"/>
                    </a:lnTo>
                    <a:lnTo>
                      <a:pt x="13634" y="3660"/>
                    </a:lnTo>
                    <a:lnTo>
                      <a:pt x="13495" y="3521"/>
                    </a:lnTo>
                    <a:close/>
                    <a:moveTo>
                      <a:pt x="14092" y="2540"/>
                    </a:moveTo>
                    <a:lnTo>
                      <a:pt x="14231" y="2668"/>
                    </a:lnTo>
                    <a:lnTo>
                      <a:pt x="13431" y="3468"/>
                    </a:lnTo>
                    <a:lnTo>
                      <a:pt x="13303" y="3329"/>
                    </a:lnTo>
                    <a:close/>
                    <a:moveTo>
                      <a:pt x="13900" y="2337"/>
                    </a:moveTo>
                    <a:lnTo>
                      <a:pt x="14028" y="2476"/>
                    </a:lnTo>
                    <a:lnTo>
                      <a:pt x="13239" y="3265"/>
                    </a:lnTo>
                    <a:lnTo>
                      <a:pt x="13100" y="3137"/>
                    </a:lnTo>
                    <a:close/>
                    <a:moveTo>
                      <a:pt x="15628" y="2177"/>
                    </a:moveTo>
                    <a:lnTo>
                      <a:pt x="15746" y="2294"/>
                    </a:lnTo>
                    <a:lnTo>
                      <a:pt x="14956" y="3084"/>
                    </a:lnTo>
                    <a:lnTo>
                      <a:pt x="14839" y="2967"/>
                    </a:lnTo>
                    <a:close/>
                    <a:moveTo>
                      <a:pt x="15436" y="1974"/>
                    </a:moveTo>
                    <a:lnTo>
                      <a:pt x="15575" y="2113"/>
                    </a:lnTo>
                    <a:lnTo>
                      <a:pt x="14775" y="2902"/>
                    </a:lnTo>
                    <a:lnTo>
                      <a:pt x="14636" y="2774"/>
                    </a:lnTo>
                    <a:close/>
                    <a:moveTo>
                      <a:pt x="15244" y="1782"/>
                    </a:moveTo>
                    <a:lnTo>
                      <a:pt x="15372" y="1921"/>
                    </a:lnTo>
                    <a:lnTo>
                      <a:pt x="14583" y="2710"/>
                    </a:lnTo>
                    <a:lnTo>
                      <a:pt x="14444" y="2572"/>
                    </a:lnTo>
                    <a:close/>
                    <a:moveTo>
                      <a:pt x="15042" y="1590"/>
                    </a:moveTo>
                    <a:lnTo>
                      <a:pt x="15180" y="1718"/>
                    </a:lnTo>
                    <a:lnTo>
                      <a:pt x="14380" y="2518"/>
                    </a:lnTo>
                    <a:lnTo>
                      <a:pt x="14252" y="2380"/>
                    </a:lnTo>
                    <a:close/>
                    <a:moveTo>
                      <a:pt x="14850" y="1388"/>
                    </a:moveTo>
                    <a:lnTo>
                      <a:pt x="14978" y="1526"/>
                    </a:lnTo>
                    <a:lnTo>
                      <a:pt x="14188" y="2316"/>
                    </a:lnTo>
                    <a:lnTo>
                      <a:pt x="14050" y="2188"/>
                    </a:lnTo>
                    <a:close/>
                    <a:moveTo>
                      <a:pt x="16578" y="1228"/>
                    </a:moveTo>
                    <a:lnTo>
                      <a:pt x="16695" y="1345"/>
                    </a:lnTo>
                    <a:lnTo>
                      <a:pt x="15906" y="2134"/>
                    </a:lnTo>
                    <a:lnTo>
                      <a:pt x="15788" y="2017"/>
                    </a:lnTo>
                    <a:close/>
                    <a:moveTo>
                      <a:pt x="16386" y="1025"/>
                    </a:moveTo>
                    <a:lnTo>
                      <a:pt x="16514" y="1164"/>
                    </a:lnTo>
                    <a:lnTo>
                      <a:pt x="15724" y="1964"/>
                    </a:lnTo>
                    <a:lnTo>
                      <a:pt x="15586" y="1825"/>
                    </a:lnTo>
                    <a:close/>
                    <a:moveTo>
                      <a:pt x="16183" y="833"/>
                    </a:moveTo>
                    <a:lnTo>
                      <a:pt x="16322" y="972"/>
                    </a:lnTo>
                    <a:lnTo>
                      <a:pt x="15532" y="1761"/>
                    </a:lnTo>
                    <a:lnTo>
                      <a:pt x="15394" y="1633"/>
                    </a:lnTo>
                    <a:close/>
                    <a:moveTo>
                      <a:pt x="15991" y="641"/>
                    </a:moveTo>
                    <a:lnTo>
                      <a:pt x="16130" y="769"/>
                    </a:lnTo>
                    <a:lnTo>
                      <a:pt x="15330" y="1569"/>
                    </a:lnTo>
                    <a:lnTo>
                      <a:pt x="15202" y="1430"/>
                    </a:lnTo>
                    <a:close/>
                    <a:moveTo>
                      <a:pt x="15799" y="438"/>
                    </a:moveTo>
                    <a:lnTo>
                      <a:pt x="15927" y="577"/>
                    </a:lnTo>
                    <a:lnTo>
                      <a:pt x="15138" y="1366"/>
                    </a:lnTo>
                    <a:lnTo>
                      <a:pt x="14999" y="1238"/>
                    </a:lnTo>
                    <a:close/>
                    <a:moveTo>
                      <a:pt x="14807" y="1036"/>
                    </a:moveTo>
                    <a:lnTo>
                      <a:pt x="15596" y="246"/>
                    </a:lnTo>
                    <a:lnTo>
                      <a:pt x="15735" y="374"/>
                    </a:lnTo>
                    <a:lnTo>
                      <a:pt x="14935" y="1174"/>
                    </a:lnTo>
                    <a:close/>
                    <a:moveTo>
                      <a:pt x="13858" y="1985"/>
                    </a:moveTo>
                    <a:lnTo>
                      <a:pt x="14647" y="1196"/>
                    </a:lnTo>
                    <a:lnTo>
                      <a:pt x="14786" y="1324"/>
                    </a:lnTo>
                    <a:lnTo>
                      <a:pt x="13986" y="2124"/>
                    </a:lnTo>
                    <a:close/>
                    <a:moveTo>
                      <a:pt x="12908" y="2934"/>
                    </a:moveTo>
                    <a:lnTo>
                      <a:pt x="13698" y="2145"/>
                    </a:lnTo>
                    <a:lnTo>
                      <a:pt x="13836" y="2273"/>
                    </a:lnTo>
                    <a:lnTo>
                      <a:pt x="13047" y="3073"/>
                    </a:lnTo>
                    <a:close/>
                    <a:moveTo>
                      <a:pt x="11959" y="3884"/>
                    </a:moveTo>
                    <a:lnTo>
                      <a:pt x="12748" y="3095"/>
                    </a:lnTo>
                    <a:lnTo>
                      <a:pt x="12887" y="3223"/>
                    </a:lnTo>
                    <a:lnTo>
                      <a:pt x="12097" y="4023"/>
                    </a:lnTo>
                    <a:close/>
                    <a:moveTo>
                      <a:pt x="11009" y="4833"/>
                    </a:moveTo>
                    <a:lnTo>
                      <a:pt x="11809" y="4044"/>
                    </a:lnTo>
                    <a:lnTo>
                      <a:pt x="11937" y="4172"/>
                    </a:lnTo>
                    <a:lnTo>
                      <a:pt x="11148" y="4972"/>
                    </a:lnTo>
                    <a:close/>
                    <a:moveTo>
                      <a:pt x="13175" y="12791"/>
                    </a:moveTo>
                    <a:lnTo>
                      <a:pt x="13058" y="12909"/>
                    </a:lnTo>
                    <a:lnTo>
                      <a:pt x="12257" y="12119"/>
                    </a:lnTo>
                    <a:lnTo>
                      <a:pt x="12375" y="12002"/>
                    </a:lnTo>
                    <a:close/>
                    <a:moveTo>
                      <a:pt x="13367" y="12599"/>
                    </a:moveTo>
                    <a:lnTo>
                      <a:pt x="13228" y="12727"/>
                    </a:lnTo>
                    <a:lnTo>
                      <a:pt x="12439" y="11938"/>
                    </a:lnTo>
                    <a:lnTo>
                      <a:pt x="12578" y="11799"/>
                    </a:lnTo>
                    <a:close/>
                    <a:moveTo>
                      <a:pt x="13559" y="12397"/>
                    </a:moveTo>
                    <a:lnTo>
                      <a:pt x="13431" y="12535"/>
                    </a:lnTo>
                    <a:lnTo>
                      <a:pt x="12631" y="11746"/>
                    </a:lnTo>
                    <a:lnTo>
                      <a:pt x="12770" y="11607"/>
                    </a:lnTo>
                    <a:close/>
                    <a:moveTo>
                      <a:pt x="13762" y="12205"/>
                    </a:moveTo>
                    <a:lnTo>
                      <a:pt x="13623" y="12343"/>
                    </a:lnTo>
                    <a:lnTo>
                      <a:pt x="12834" y="11543"/>
                    </a:lnTo>
                    <a:lnTo>
                      <a:pt x="12962" y="11415"/>
                    </a:lnTo>
                    <a:close/>
                    <a:moveTo>
                      <a:pt x="13954" y="12012"/>
                    </a:moveTo>
                    <a:lnTo>
                      <a:pt x="13826" y="12140"/>
                    </a:lnTo>
                    <a:lnTo>
                      <a:pt x="13026" y="11351"/>
                    </a:lnTo>
                    <a:lnTo>
                      <a:pt x="13164" y="11212"/>
                    </a:lnTo>
                    <a:close/>
                    <a:moveTo>
                      <a:pt x="14156" y="11810"/>
                    </a:moveTo>
                    <a:lnTo>
                      <a:pt x="14018" y="11948"/>
                    </a:lnTo>
                    <a:lnTo>
                      <a:pt x="13228" y="11148"/>
                    </a:lnTo>
                    <a:lnTo>
                      <a:pt x="13356" y="11020"/>
                    </a:lnTo>
                    <a:close/>
                    <a:moveTo>
                      <a:pt x="14124" y="13741"/>
                    </a:moveTo>
                    <a:lnTo>
                      <a:pt x="14007" y="13858"/>
                    </a:lnTo>
                    <a:lnTo>
                      <a:pt x="13207" y="13069"/>
                    </a:lnTo>
                    <a:lnTo>
                      <a:pt x="13324" y="12951"/>
                    </a:lnTo>
                    <a:close/>
                    <a:moveTo>
                      <a:pt x="14316" y="13549"/>
                    </a:moveTo>
                    <a:lnTo>
                      <a:pt x="14178" y="13677"/>
                    </a:lnTo>
                    <a:lnTo>
                      <a:pt x="13388" y="12887"/>
                    </a:lnTo>
                    <a:lnTo>
                      <a:pt x="13527" y="12749"/>
                    </a:lnTo>
                    <a:close/>
                    <a:moveTo>
                      <a:pt x="14508" y="13346"/>
                    </a:moveTo>
                    <a:lnTo>
                      <a:pt x="14380" y="13485"/>
                    </a:lnTo>
                    <a:lnTo>
                      <a:pt x="13580" y="12695"/>
                    </a:lnTo>
                    <a:lnTo>
                      <a:pt x="13719" y="12557"/>
                    </a:lnTo>
                    <a:close/>
                    <a:moveTo>
                      <a:pt x="14711" y="13154"/>
                    </a:moveTo>
                    <a:lnTo>
                      <a:pt x="14572" y="13293"/>
                    </a:lnTo>
                    <a:lnTo>
                      <a:pt x="13783" y="12493"/>
                    </a:lnTo>
                    <a:lnTo>
                      <a:pt x="13911" y="12365"/>
                    </a:lnTo>
                    <a:close/>
                    <a:moveTo>
                      <a:pt x="14903" y="12962"/>
                    </a:moveTo>
                    <a:lnTo>
                      <a:pt x="14775" y="13090"/>
                    </a:lnTo>
                    <a:lnTo>
                      <a:pt x="13975" y="12301"/>
                    </a:lnTo>
                    <a:lnTo>
                      <a:pt x="14114" y="12162"/>
                    </a:lnTo>
                    <a:close/>
                    <a:moveTo>
                      <a:pt x="15106" y="12759"/>
                    </a:moveTo>
                    <a:lnTo>
                      <a:pt x="14967" y="12898"/>
                    </a:lnTo>
                    <a:lnTo>
                      <a:pt x="14178" y="12098"/>
                    </a:lnTo>
                    <a:lnTo>
                      <a:pt x="14306" y="11970"/>
                    </a:lnTo>
                    <a:close/>
                    <a:moveTo>
                      <a:pt x="15074" y="14690"/>
                    </a:moveTo>
                    <a:lnTo>
                      <a:pt x="14956" y="14807"/>
                    </a:lnTo>
                    <a:lnTo>
                      <a:pt x="14156" y="14007"/>
                    </a:lnTo>
                    <a:lnTo>
                      <a:pt x="14274" y="13901"/>
                    </a:lnTo>
                    <a:close/>
                    <a:moveTo>
                      <a:pt x="15266" y="14498"/>
                    </a:moveTo>
                    <a:lnTo>
                      <a:pt x="15127" y="14626"/>
                    </a:lnTo>
                    <a:lnTo>
                      <a:pt x="14338" y="13837"/>
                    </a:lnTo>
                    <a:lnTo>
                      <a:pt x="14466" y="13698"/>
                    </a:lnTo>
                    <a:close/>
                    <a:moveTo>
                      <a:pt x="15458" y="14295"/>
                    </a:moveTo>
                    <a:lnTo>
                      <a:pt x="15330" y="14434"/>
                    </a:lnTo>
                    <a:lnTo>
                      <a:pt x="14530" y="13634"/>
                    </a:lnTo>
                    <a:lnTo>
                      <a:pt x="14668" y="13506"/>
                    </a:lnTo>
                    <a:close/>
                    <a:moveTo>
                      <a:pt x="15660" y="14103"/>
                    </a:moveTo>
                    <a:lnTo>
                      <a:pt x="15522" y="14242"/>
                    </a:lnTo>
                    <a:lnTo>
                      <a:pt x="14732" y="13442"/>
                    </a:lnTo>
                    <a:lnTo>
                      <a:pt x="14860" y="13303"/>
                    </a:lnTo>
                    <a:close/>
                    <a:moveTo>
                      <a:pt x="15852" y="13911"/>
                    </a:moveTo>
                    <a:lnTo>
                      <a:pt x="15714" y="14039"/>
                    </a:lnTo>
                    <a:lnTo>
                      <a:pt x="14924" y="13250"/>
                    </a:lnTo>
                    <a:lnTo>
                      <a:pt x="15063" y="13111"/>
                    </a:lnTo>
                    <a:close/>
                    <a:moveTo>
                      <a:pt x="16044" y="13709"/>
                    </a:moveTo>
                    <a:lnTo>
                      <a:pt x="15916" y="13847"/>
                    </a:lnTo>
                    <a:lnTo>
                      <a:pt x="15116" y="13047"/>
                    </a:lnTo>
                    <a:lnTo>
                      <a:pt x="15255" y="12919"/>
                    </a:lnTo>
                    <a:close/>
                    <a:moveTo>
                      <a:pt x="16012" y="15639"/>
                    </a:moveTo>
                    <a:lnTo>
                      <a:pt x="15906" y="15757"/>
                    </a:lnTo>
                    <a:lnTo>
                      <a:pt x="15106" y="14957"/>
                    </a:lnTo>
                    <a:lnTo>
                      <a:pt x="15223" y="14850"/>
                    </a:lnTo>
                    <a:close/>
                    <a:moveTo>
                      <a:pt x="16215" y="15447"/>
                    </a:moveTo>
                    <a:lnTo>
                      <a:pt x="16076" y="15575"/>
                    </a:lnTo>
                    <a:lnTo>
                      <a:pt x="15287" y="14786"/>
                    </a:lnTo>
                    <a:lnTo>
                      <a:pt x="15415" y="14647"/>
                    </a:lnTo>
                    <a:close/>
                    <a:moveTo>
                      <a:pt x="16407" y="15245"/>
                    </a:moveTo>
                    <a:lnTo>
                      <a:pt x="16279" y="15383"/>
                    </a:lnTo>
                    <a:lnTo>
                      <a:pt x="15479" y="14583"/>
                    </a:lnTo>
                    <a:lnTo>
                      <a:pt x="15618" y="14455"/>
                    </a:lnTo>
                    <a:close/>
                    <a:moveTo>
                      <a:pt x="16610" y="15053"/>
                    </a:moveTo>
                    <a:lnTo>
                      <a:pt x="16471" y="15181"/>
                    </a:lnTo>
                    <a:lnTo>
                      <a:pt x="15682" y="14391"/>
                    </a:lnTo>
                    <a:lnTo>
                      <a:pt x="15810" y="14253"/>
                    </a:lnTo>
                    <a:close/>
                    <a:moveTo>
                      <a:pt x="16802" y="14850"/>
                    </a:moveTo>
                    <a:lnTo>
                      <a:pt x="16663" y="14989"/>
                    </a:lnTo>
                    <a:lnTo>
                      <a:pt x="15874" y="14199"/>
                    </a:lnTo>
                    <a:lnTo>
                      <a:pt x="16012" y="14061"/>
                    </a:lnTo>
                    <a:close/>
                    <a:moveTo>
                      <a:pt x="16994" y="14658"/>
                    </a:moveTo>
                    <a:lnTo>
                      <a:pt x="16866" y="14797"/>
                    </a:lnTo>
                    <a:lnTo>
                      <a:pt x="16066" y="13997"/>
                    </a:lnTo>
                    <a:lnTo>
                      <a:pt x="16204" y="13869"/>
                    </a:lnTo>
                    <a:close/>
                    <a:moveTo>
                      <a:pt x="16962" y="16589"/>
                    </a:moveTo>
                    <a:lnTo>
                      <a:pt x="16855" y="16706"/>
                    </a:lnTo>
                    <a:lnTo>
                      <a:pt x="16055" y="15906"/>
                    </a:lnTo>
                    <a:lnTo>
                      <a:pt x="16172" y="15799"/>
                    </a:lnTo>
                    <a:close/>
                    <a:moveTo>
                      <a:pt x="17165" y="16397"/>
                    </a:moveTo>
                    <a:lnTo>
                      <a:pt x="17026" y="16525"/>
                    </a:lnTo>
                    <a:lnTo>
                      <a:pt x="16236" y="15735"/>
                    </a:lnTo>
                    <a:lnTo>
                      <a:pt x="16364" y="15597"/>
                    </a:lnTo>
                    <a:close/>
                    <a:moveTo>
                      <a:pt x="17357" y="16194"/>
                    </a:moveTo>
                    <a:lnTo>
                      <a:pt x="17229" y="16333"/>
                    </a:lnTo>
                    <a:lnTo>
                      <a:pt x="16428" y="15533"/>
                    </a:lnTo>
                    <a:lnTo>
                      <a:pt x="16567" y="15405"/>
                    </a:lnTo>
                    <a:close/>
                    <a:moveTo>
                      <a:pt x="17559" y="16002"/>
                    </a:moveTo>
                    <a:lnTo>
                      <a:pt x="17421" y="16130"/>
                    </a:lnTo>
                    <a:lnTo>
                      <a:pt x="16631" y="15341"/>
                    </a:lnTo>
                    <a:lnTo>
                      <a:pt x="16759" y="15202"/>
                    </a:lnTo>
                    <a:close/>
                    <a:moveTo>
                      <a:pt x="17751" y="15799"/>
                    </a:moveTo>
                    <a:lnTo>
                      <a:pt x="17613" y="15938"/>
                    </a:lnTo>
                    <a:lnTo>
                      <a:pt x="16823" y="15149"/>
                    </a:lnTo>
                    <a:lnTo>
                      <a:pt x="16962" y="15010"/>
                    </a:lnTo>
                    <a:close/>
                    <a:moveTo>
                      <a:pt x="17943" y="15607"/>
                    </a:moveTo>
                    <a:lnTo>
                      <a:pt x="17815" y="15746"/>
                    </a:lnTo>
                    <a:lnTo>
                      <a:pt x="17015" y="14946"/>
                    </a:lnTo>
                    <a:lnTo>
                      <a:pt x="17154" y="14818"/>
                    </a:lnTo>
                    <a:close/>
                    <a:moveTo>
                      <a:pt x="5398" y="13175"/>
                    </a:moveTo>
                    <a:lnTo>
                      <a:pt x="5281" y="13069"/>
                    </a:lnTo>
                    <a:lnTo>
                      <a:pt x="6081" y="12269"/>
                    </a:lnTo>
                    <a:lnTo>
                      <a:pt x="6188" y="12386"/>
                    </a:lnTo>
                    <a:close/>
                    <a:moveTo>
                      <a:pt x="5590" y="13378"/>
                    </a:moveTo>
                    <a:lnTo>
                      <a:pt x="5462" y="13239"/>
                    </a:lnTo>
                    <a:lnTo>
                      <a:pt x="6252" y="12450"/>
                    </a:lnTo>
                    <a:lnTo>
                      <a:pt x="6390" y="12578"/>
                    </a:lnTo>
                    <a:close/>
                    <a:moveTo>
                      <a:pt x="5793" y="13570"/>
                    </a:moveTo>
                    <a:lnTo>
                      <a:pt x="5654" y="13442"/>
                    </a:lnTo>
                    <a:lnTo>
                      <a:pt x="6454" y="12642"/>
                    </a:lnTo>
                    <a:lnTo>
                      <a:pt x="6582" y="12781"/>
                    </a:lnTo>
                    <a:close/>
                    <a:moveTo>
                      <a:pt x="5985" y="13773"/>
                    </a:moveTo>
                    <a:lnTo>
                      <a:pt x="5857" y="13634"/>
                    </a:lnTo>
                    <a:lnTo>
                      <a:pt x="6646" y="12845"/>
                    </a:lnTo>
                    <a:lnTo>
                      <a:pt x="6785" y="12973"/>
                    </a:lnTo>
                    <a:close/>
                    <a:moveTo>
                      <a:pt x="6188" y="13965"/>
                    </a:moveTo>
                    <a:lnTo>
                      <a:pt x="6049" y="13826"/>
                    </a:lnTo>
                    <a:lnTo>
                      <a:pt x="6838" y="13037"/>
                    </a:lnTo>
                    <a:lnTo>
                      <a:pt x="6977" y="13175"/>
                    </a:lnTo>
                    <a:close/>
                    <a:moveTo>
                      <a:pt x="6380" y="14157"/>
                    </a:moveTo>
                    <a:lnTo>
                      <a:pt x="6241" y="14029"/>
                    </a:lnTo>
                    <a:lnTo>
                      <a:pt x="7041" y="13229"/>
                    </a:lnTo>
                    <a:lnTo>
                      <a:pt x="7169" y="13367"/>
                    </a:lnTo>
                    <a:close/>
                    <a:moveTo>
                      <a:pt x="4449" y="14125"/>
                    </a:moveTo>
                    <a:lnTo>
                      <a:pt x="4332" y="14007"/>
                    </a:lnTo>
                    <a:lnTo>
                      <a:pt x="5132" y="13218"/>
                    </a:lnTo>
                    <a:lnTo>
                      <a:pt x="5238" y="13335"/>
                    </a:lnTo>
                    <a:close/>
                    <a:moveTo>
                      <a:pt x="4641" y="14327"/>
                    </a:moveTo>
                    <a:lnTo>
                      <a:pt x="4513" y="14189"/>
                    </a:lnTo>
                    <a:lnTo>
                      <a:pt x="5302" y="13399"/>
                    </a:lnTo>
                    <a:lnTo>
                      <a:pt x="5441" y="13527"/>
                    </a:lnTo>
                    <a:close/>
                    <a:moveTo>
                      <a:pt x="4844" y="14519"/>
                    </a:moveTo>
                    <a:lnTo>
                      <a:pt x="4705" y="14381"/>
                    </a:lnTo>
                    <a:lnTo>
                      <a:pt x="5505" y="13591"/>
                    </a:lnTo>
                    <a:lnTo>
                      <a:pt x="5633" y="13730"/>
                    </a:lnTo>
                    <a:close/>
                    <a:moveTo>
                      <a:pt x="5036" y="14711"/>
                    </a:moveTo>
                    <a:lnTo>
                      <a:pt x="4908" y="14583"/>
                    </a:lnTo>
                    <a:lnTo>
                      <a:pt x="5697" y="13783"/>
                    </a:lnTo>
                    <a:lnTo>
                      <a:pt x="5836" y="13922"/>
                    </a:lnTo>
                    <a:close/>
                    <a:moveTo>
                      <a:pt x="5238" y="14914"/>
                    </a:moveTo>
                    <a:lnTo>
                      <a:pt x="5100" y="14775"/>
                    </a:lnTo>
                    <a:lnTo>
                      <a:pt x="5889" y="13986"/>
                    </a:lnTo>
                    <a:lnTo>
                      <a:pt x="6028" y="14114"/>
                    </a:lnTo>
                    <a:close/>
                    <a:moveTo>
                      <a:pt x="5430" y="15106"/>
                    </a:moveTo>
                    <a:lnTo>
                      <a:pt x="5292" y="14978"/>
                    </a:lnTo>
                    <a:lnTo>
                      <a:pt x="6092" y="14178"/>
                    </a:lnTo>
                    <a:lnTo>
                      <a:pt x="6220" y="14317"/>
                    </a:lnTo>
                    <a:close/>
                    <a:moveTo>
                      <a:pt x="3499" y="15074"/>
                    </a:moveTo>
                    <a:lnTo>
                      <a:pt x="3382" y="14957"/>
                    </a:lnTo>
                    <a:lnTo>
                      <a:pt x="4182" y="14167"/>
                    </a:lnTo>
                    <a:lnTo>
                      <a:pt x="4300" y="14285"/>
                    </a:lnTo>
                    <a:close/>
                    <a:moveTo>
                      <a:pt x="3691" y="15277"/>
                    </a:moveTo>
                    <a:lnTo>
                      <a:pt x="3563" y="15138"/>
                    </a:lnTo>
                    <a:lnTo>
                      <a:pt x="4353" y="14349"/>
                    </a:lnTo>
                    <a:lnTo>
                      <a:pt x="4492" y="14477"/>
                    </a:lnTo>
                    <a:close/>
                    <a:moveTo>
                      <a:pt x="3894" y="15469"/>
                    </a:moveTo>
                    <a:lnTo>
                      <a:pt x="3755" y="15330"/>
                    </a:lnTo>
                    <a:lnTo>
                      <a:pt x="4556" y="14541"/>
                    </a:lnTo>
                    <a:lnTo>
                      <a:pt x="4684" y="14679"/>
                    </a:lnTo>
                    <a:close/>
                    <a:moveTo>
                      <a:pt x="4086" y="15661"/>
                    </a:moveTo>
                    <a:lnTo>
                      <a:pt x="3958" y="15533"/>
                    </a:lnTo>
                    <a:lnTo>
                      <a:pt x="4748" y="14733"/>
                    </a:lnTo>
                    <a:lnTo>
                      <a:pt x="4886" y="14871"/>
                    </a:lnTo>
                    <a:close/>
                    <a:moveTo>
                      <a:pt x="4289" y="15863"/>
                    </a:moveTo>
                    <a:lnTo>
                      <a:pt x="4150" y="15725"/>
                    </a:lnTo>
                    <a:lnTo>
                      <a:pt x="4950" y="14935"/>
                    </a:lnTo>
                    <a:lnTo>
                      <a:pt x="5078" y="15063"/>
                    </a:lnTo>
                    <a:close/>
                    <a:moveTo>
                      <a:pt x="4481" y="16055"/>
                    </a:moveTo>
                    <a:lnTo>
                      <a:pt x="4342" y="15927"/>
                    </a:lnTo>
                    <a:lnTo>
                      <a:pt x="5142" y="15127"/>
                    </a:lnTo>
                    <a:lnTo>
                      <a:pt x="5281" y="15266"/>
                    </a:lnTo>
                    <a:close/>
                    <a:moveTo>
                      <a:pt x="2550" y="16023"/>
                    </a:moveTo>
                    <a:lnTo>
                      <a:pt x="2433" y="15906"/>
                    </a:lnTo>
                    <a:lnTo>
                      <a:pt x="3233" y="15117"/>
                    </a:lnTo>
                    <a:lnTo>
                      <a:pt x="3350" y="15234"/>
                    </a:lnTo>
                    <a:close/>
                    <a:moveTo>
                      <a:pt x="2753" y="16226"/>
                    </a:moveTo>
                    <a:lnTo>
                      <a:pt x="2614" y="16087"/>
                    </a:lnTo>
                    <a:lnTo>
                      <a:pt x="3403" y="15298"/>
                    </a:lnTo>
                    <a:lnTo>
                      <a:pt x="3542" y="15426"/>
                    </a:lnTo>
                    <a:close/>
                    <a:moveTo>
                      <a:pt x="2945" y="16418"/>
                    </a:moveTo>
                    <a:lnTo>
                      <a:pt x="2806" y="16279"/>
                    </a:lnTo>
                    <a:lnTo>
                      <a:pt x="3606" y="15490"/>
                    </a:lnTo>
                    <a:lnTo>
                      <a:pt x="3734" y="15629"/>
                    </a:lnTo>
                    <a:close/>
                    <a:moveTo>
                      <a:pt x="3137" y="16610"/>
                    </a:moveTo>
                    <a:lnTo>
                      <a:pt x="3009" y="16482"/>
                    </a:lnTo>
                    <a:lnTo>
                      <a:pt x="3798" y="15682"/>
                    </a:lnTo>
                    <a:lnTo>
                      <a:pt x="3937" y="15821"/>
                    </a:lnTo>
                    <a:close/>
                    <a:moveTo>
                      <a:pt x="3339" y="16813"/>
                    </a:moveTo>
                    <a:lnTo>
                      <a:pt x="3201" y="16674"/>
                    </a:lnTo>
                    <a:lnTo>
                      <a:pt x="4001" y="15885"/>
                    </a:lnTo>
                    <a:lnTo>
                      <a:pt x="4129" y="16013"/>
                    </a:lnTo>
                    <a:close/>
                    <a:moveTo>
                      <a:pt x="3531" y="17005"/>
                    </a:moveTo>
                    <a:lnTo>
                      <a:pt x="3403" y="16877"/>
                    </a:lnTo>
                    <a:lnTo>
                      <a:pt x="4193" y="16077"/>
                    </a:lnTo>
                    <a:lnTo>
                      <a:pt x="4332" y="16215"/>
                    </a:lnTo>
                    <a:close/>
                    <a:moveTo>
                      <a:pt x="1601" y="16973"/>
                    </a:moveTo>
                    <a:lnTo>
                      <a:pt x="1483" y="16856"/>
                    </a:lnTo>
                    <a:lnTo>
                      <a:pt x="2283" y="16066"/>
                    </a:lnTo>
                    <a:lnTo>
                      <a:pt x="2401" y="16183"/>
                    </a:lnTo>
                    <a:close/>
                    <a:moveTo>
                      <a:pt x="1803" y="17176"/>
                    </a:moveTo>
                    <a:lnTo>
                      <a:pt x="1665" y="17037"/>
                    </a:lnTo>
                    <a:lnTo>
                      <a:pt x="2454" y="16237"/>
                    </a:lnTo>
                    <a:lnTo>
                      <a:pt x="2593" y="16375"/>
                    </a:lnTo>
                    <a:close/>
                    <a:moveTo>
                      <a:pt x="1995" y="17368"/>
                    </a:moveTo>
                    <a:lnTo>
                      <a:pt x="1857" y="17229"/>
                    </a:lnTo>
                    <a:lnTo>
                      <a:pt x="2657" y="16439"/>
                    </a:lnTo>
                    <a:lnTo>
                      <a:pt x="2785" y="16567"/>
                    </a:lnTo>
                    <a:close/>
                    <a:moveTo>
                      <a:pt x="2187" y="17560"/>
                    </a:moveTo>
                    <a:lnTo>
                      <a:pt x="2059" y="17432"/>
                    </a:lnTo>
                    <a:lnTo>
                      <a:pt x="2849" y="16631"/>
                    </a:lnTo>
                    <a:lnTo>
                      <a:pt x="2987" y="16770"/>
                    </a:lnTo>
                    <a:close/>
                    <a:moveTo>
                      <a:pt x="2390" y="17762"/>
                    </a:moveTo>
                    <a:lnTo>
                      <a:pt x="2251" y="17624"/>
                    </a:lnTo>
                    <a:lnTo>
                      <a:pt x="3051" y="16834"/>
                    </a:lnTo>
                    <a:lnTo>
                      <a:pt x="3179" y="16962"/>
                    </a:lnTo>
                    <a:close/>
                    <a:moveTo>
                      <a:pt x="2582" y="17954"/>
                    </a:moveTo>
                    <a:lnTo>
                      <a:pt x="2454" y="17816"/>
                    </a:lnTo>
                    <a:lnTo>
                      <a:pt x="3243" y="17026"/>
                    </a:lnTo>
                    <a:lnTo>
                      <a:pt x="3382" y="17165"/>
                    </a:lnTo>
                    <a:close/>
                    <a:moveTo>
                      <a:pt x="5014" y="5409"/>
                    </a:moveTo>
                    <a:lnTo>
                      <a:pt x="5132" y="5292"/>
                    </a:lnTo>
                    <a:lnTo>
                      <a:pt x="5921" y="6081"/>
                    </a:lnTo>
                    <a:lnTo>
                      <a:pt x="5804" y="6199"/>
                    </a:lnTo>
                    <a:close/>
                    <a:moveTo>
                      <a:pt x="4812" y="5601"/>
                    </a:moveTo>
                    <a:lnTo>
                      <a:pt x="4950" y="5463"/>
                    </a:lnTo>
                    <a:lnTo>
                      <a:pt x="5750" y="6263"/>
                    </a:lnTo>
                    <a:lnTo>
                      <a:pt x="5612" y="6401"/>
                    </a:lnTo>
                    <a:close/>
                    <a:moveTo>
                      <a:pt x="4620" y="5793"/>
                    </a:moveTo>
                    <a:lnTo>
                      <a:pt x="4758" y="5665"/>
                    </a:lnTo>
                    <a:lnTo>
                      <a:pt x="5548" y="6455"/>
                    </a:lnTo>
                    <a:lnTo>
                      <a:pt x="5420" y="6593"/>
                    </a:lnTo>
                    <a:close/>
                    <a:moveTo>
                      <a:pt x="4428" y="5996"/>
                    </a:moveTo>
                    <a:lnTo>
                      <a:pt x="4556" y="5857"/>
                    </a:lnTo>
                    <a:lnTo>
                      <a:pt x="5356" y="6657"/>
                    </a:lnTo>
                    <a:lnTo>
                      <a:pt x="5217" y="6785"/>
                    </a:lnTo>
                    <a:close/>
                    <a:moveTo>
                      <a:pt x="4225" y="6188"/>
                    </a:moveTo>
                    <a:lnTo>
                      <a:pt x="4364" y="6060"/>
                    </a:lnTo>
                    <a:lnTo>
                      <a:pt x="5153" y="6849"/>
                    </a:lnTo>
                    <a:lnTo>
                      <a:pt x="5025" y="6988"/>
                    </a:lnTo>
                    <a:close/>
                    <a:moveTo>
                      <a:pt x="4033" y="6391"/>
                    </a:moveTo>
                    <a:lnTo>
                      <a:pt x="4161" y="6252"/>
                    </a:lnTo>
                    <a:lnTo>
                      <a:pt x="4961" y="7052"/>
                    </a:lnTo>
                    <a:lnTo>
                      <a:pt x="4822" y="7180"/>
                    </a:lnTo>
                    <a:close/>
                    <a:moveTo>
                      <a:pt x="4065" y="4460"/>
                    </a:moveTo>
                    <a:lnTo>
                      <a:pt x="4182" y="4343"/>
                    </a:lnTo>
                    <a:lnTo>
                      <a:pt x="4972" y="5132"/>
                    </a:lnTo>
                    <a:lnTo>
                      <a:pt x="4854" y="5249"/>
                    </a:lnTo>
                    <a:close/>
                    <a:moveTo>
                      <a:pt x="3873" y="4652"/>
                    </a:moveTo>
                    <a:lnTo>
                      <a:pt x="4001" y="4524"/>
                    </a:lnTo>
                    <a:lnTo>
                      <a:pt x="4801" y="5313"/>
                    </a:lnTo>
                    <a:lnTo>
                      <a:pt x="4662" y="5452"/>
                    </a:lnTo>
                    <a:close/>
                    <a:moveTo>
                      <a:pt x="3670" y="4855"/>
                    </a:moveTo>
                    <a:lnTo>
                      <a:pt x="3809" y="4716"/>
                    </a:lnTo>
                    <a:lnTo>
                      <a:pt x="4598" y="5505"/>
                    </a:lnTo>
                    <a:lnTo>
                      <a:pt x="4470" y="5644"/>
                    </a:lnTo>
                    <a:close/>
                    <a:moveTo>
                      <a:pt x="3478" y="5047"/>
                    </a:moveTo>
                    <a:lnTo>
                      <a:pt x="3606" y="4908"/>
                    </a:lnTo>
                    <a:lnTo>
                      <a:pt x="4406" y="5708"/>
                    </a:lnTo>
                    <a:lnTo>
                      <a:pt x="4268" y="5836"/>
                    </a:lnTo>
                    <a:close/>
                    <a:moveTo>
                      <a:pt x="3275" y="5239"/>
                    </a:moveTo>
                    <a:lnTo>
                      <a:pt x="3414" y="5111"/>
                    </a:lnTo>
                    <a:lnTo>
                      <a:pt x="4204" y="5900"/>
                    </a:lnTo>
                    <a:lnTo>
                      <a:pt x="4076" y="6039"/>
                    </a:lnTo>
                    <a:close/>
                    <a:moveTo>
                      <a:pt x="3083" y="5441"/>
                    </a:moveTo>
                    <a:lnTo>
                      <a:pt x="3222" y="5303"/>
                    </a:lnTo>
                    <a:lnTo>
                      <a:pt x="4012" y="6103"/>
                    </a:lnTo>
                    <a:lnTo>
                      <a:pt x="3873" y="6231"/>
                    </a:lnTo>
                    <a:close/>
                    <a:moveTo>
                      <a:pt x="3115" y="3511"/>
                    </a:moveTo>
                    <a:lnTo>
                      <a:pt x="3233" y="3393"/>
                    </a:lnTo>
                    <a:lnTo>
                      <a:pt x="4022" y="4183"/>
                    </a:lnTo>
                    <a:lnTo>
                      <a:pt x="3905" y="4300"/>
                    </a:lnTo>
                    <a:close/>
                    <a:moveTo>
                      <a:pt x="2923" y="3703"/>
                    </a:moveTo>
                    <a:lnTo>
                      <a:pt x="3051" y="3575"/>
                    </a:lnTo>
                    <a:lnTo>
                      <a:pt x="3851" y="4364"/>
                    </a:lnTo>
                    <a:lnTo>
                      <a:pt x="3713" y="4503"/>
                    </a:lnTo>
                    <a:close/>
                    <a:moveTo>
                      <a:pt x="2721" y="3905"/>
                    </a:moveTo>
                    <a:lnTo>
                      <a:pt x="2859" y="3767"/>
                    </a:lnTo>
                    <a:lnTo>
                      <a:pt x="3649" y="4556"/>
                    </a:lnTo>
                    <a:lnTo>
                      <a:pt x="3521" y="4695"/>
                    </a:lnTo>
                    <a:close/>
                    <a:moveTo>
                      <a:pt x="2529" y="4097"/>
                    </a:moveTo>
                    <a:lnTo>
                      <a:pt x="2657" y="3959"/>
                    </a:lnTo>
                    <a:lnTo>
                      <a:pt x="3457" y="4759"/>
                    </a:lnTo>
                    <a:lnTo>
                      <a:pt x="3318" y="4887"/>
                    </a:lnTo>
                    <a:close/>
                    <a:moveTo>
                      <a:pt x="2326" y="4289"/>
                    </a:moveTo>
                    <a:lnTo>
                      <a:pt x="2465" y="4161"/>
                    </a:lnTo>
                    <a:lnTo>
                      <a:pt x="3254" y="4951"/>
                    </a:lnTo>
                    <a:lnTo>
                      <a:pt x="3126" y="5089"/>
                    </a:lnTo>
                    <a:close/>
                    <a:moveTo>
                      <a:pt x="2134" y="4492"/>
                    </a:moveTo>
                    <a:lnTo>
                      <a:pt x="2273" y="4353"/>
                    </a:lnTo>
                    <a:lnTo>
                      <a:pt x="3062" y="5153"/>
                    </a:lnTo>
                    <a:lnTo>
                      <a:pt x="2923" y="5281"/>
                    </a:lnTo>
                    <a:close/>
                    <a:moveTo>
                      <a:pt x="2166" y="2561"/>
                    </a:moveTo>
                    <a:lnTo>
                      <a:pt x="2283" y="2444"/>
                    </a:lnTo>
                    <a:lnTo>
                      <a:pt x="3073" y="3244"/>
                    </a:lnTo>
                    <a:lnTo>
                      <a:pt x="2966" y="3351"/>
                    </a:lnTo>
                    <a:close/>
                    <a:moveTo>
                      <a:pt x="1974" y="2753"/>
                    </a:moveTo>
                    <a:lnTo>
                      <a:pt x="2102" y="2625"/>
                    </a:lnTo>
                    <a:lnTo>
                      <a:pt x="2902" y="3415"/>
                    </a:lnTo>
                    <a:lnTo>
                      <a:pt x="2763" y="3553"/>
                    </a:lnTo>
                    <a:close/>
                    <a:moveTo>
                      <a:pt x="1771" y="2956"/>
                    </a:moveTo>
                    <a:lnTo>
                      <a:pt x="1910" y="2817"/>
                    </a:lnTo>
                    <a:lnTo>
                      <a:pt x="2699" y="3617"/>
                    </a:lnTo>
                    <a:lnTo>
                      <a:pt x="2571" y="3745"/>
                    </a:lnTo>
                    <a:close/>
                    <a:moveTo>
                      <a:pt x="1579" y="3148"/>
                    </a:moveTo>
                    <a:lnTo>
                      <a:pt x="1707" y="3009"/>
                    </a:lnTo>
                    <a:lnTo>
                      <a:pt x="2507" y="3809"/>
                    </a:lnTo>
                    <a:lnTo>
                      <a:pt x="2369" y="3948"/>
                    </a:lnTo>
                    <a:close/>
                    <a:moveTo>
                      <a:pt x="1377" y="3340"/>
                    </a:moveTo>
                    <a:lnTo>
                      <a:pt x="1515" y="3212"/>
                    </a:lnTo>
                    <a:lnTo>
                      <a:pt x="2315" y="4001"/>
                    </a:lnTo>
                    <a:lnTo>
                      <a:pt x="2177" y="4140"/>
                    </a:lnTo>
                    <a:close/>
                    <a:moveTo>
                      <a:pt x="1185" y="3543"/>
                    </a:moveTo>
                    <a:lnTo>
                      <a:pt x="1323" y="3404"/>
                    </a:lnTo>
                    <a:lnTo>
                      <a:pt x="2113" y="4204"/>
                    </a:lnTo>
                    <a:lnTo>
                      <a:pt x="1985" y="4332"/>
                    </a:lnTo>
                    <a:close/>
                    <a:moveTo>
                      <a:pt x="1217" y="1612"/>
                    </a:moveTo>
                    <a:lnTo>
                      <a:pt x="1334" y="1494"/>
                    </a:lnTo>
                    <a:lnTo>
                      <a:pt x="2123" y="2294"/>
                    </a:lnTo>
                    <a:lnTo>
                      <a:pt x="2017" y="2401"/>
                    </a:lnTo>
                    <a:close/>
                    <a:moveTo>
                      <a:pt x="1025" y="1804"/>
                    </a:moveTo>
                    <a:lnTo>
                      <a:pt x="1153" y="1676"/>
                    </a:lnTo>
                    <a:lnTo>
                      <a:pt x="1953" y="2465"/>
                    </a:lnTo>
                    <a:lnTo>
                      <a:pt x="1814" y="2604"/>
                    </a:lnTo>
                    <a:close/>
                    <a:moveTo>
                      <a:pt x="822" y="2006"/>
                    </a:moveTo>
                    <a:lnTo>
                      <a:pt x="961" y="1868"/>
                    </a:lnTo>
                    <a:lnTo>
                      <a:pt x="1750" y="2668"/>
                    </a:lnTo>
                    <a:lnTo>
                      <a:pt x="1622" y="2796"/>
                    </a:lnTo>
                    <a:close/>
                    <a:moveTo>
                      <a:pt x="630" y="2198"/>
                    </a:moveTo>
                    <a:lnTo>
                      <a:pt x="769" y="2070"/>
                    </a:lnTo>
                    <a:lnTo>
                      <a:pt x="1558" y="2860"/>
                    </a:lnTo>
                    <a:lnTo>
                      <a:pt x="1419" y="2999"/>
                    </a:lnTo>
                    <a:close/>
                    <a:moveTo>
                      <a:pt x="438" y="2401"/>
                    </a:moveTo>
                    <a:lnTo>
                      <a:pt x="566" y="2262"/>
                    </a:lnTo>
                    <a:lnTo>
                      <a:pt x="1366" y="3052"/>
                    </a:lnTo>
                    <a:lnTo>
                      <a:pt x="1227" y="3191"/>
                    </a:lnTo>
                    <a:close/>
                    <a:moveTo>
                      <a:pt x="235" y="2593"/>
                    </a:moveTo>
                    <a:lnTo>
                      <a:pt x="374" y="2454"/>
                    </a:lnTo>
                    <a:lnTo>
                      <a:pt x="1163" y="3255"/>
                    </a:lnTo>
                    <a:lnTo>
                      <a:pt x="1035" y="3383"/>
                    </a:lnTo>
                    <a:close/>
                    <a:moveTo>
                      <a:pt x="8641" y="9100"/>
                    </a:moveTo>
                    <a:cubicBezTo>
                      <a:pt x="8641" y="8983"/>
                      <a:pt x="8695" y="8876"/>
                      <a:pt x="8780" y="8780"/>
                    </a:cubicBezTo>
                    <a:cubicBezTo>
                      <a:pt x="8865" y="8695"/>
                      <a:pt x="8983" y="8652"/>
                      <a:pt x="9089" y="8652"/>
                    </a:cubicBezTo>
                    <a:cubicBezTo>
                      <a:pt x="9207" y="8652"/>
                      <a:pt x="9324" y="8695"/>
                      <a:pt x="9409" y="8780"/>
                    </a:cubicBezTo>
                    <a:cubicBezTo>
                      <a:pt x="9495" y="8876"/>
                      <a:pt x="9537" y="8983"/>
                      <a:pt x="9537" y="9100"/>
                    </a:cubicBezTo>
                    <a:cubicBezTo>
                      <a:pt x="9537" y="9218"/>
                      <a:pt x="9495" y="9324"/>
                      <a:pt x="9409" y="9420"/>
                    </a:cubicBezTo>
                    <a:cubicBezTo>
                      <a:pt x="9324" y="9506"/>
                      <a:pt x="9207" y="9548"/>
                      <a:pt x="9089" y="9548"/>
                    </a:cubicBezTo>
                    <a:cubicBezTo>
                      <a:pt x="8983" y="9548"/>
                      <a:pt x="8865" y="9506"/>
                      <a:pt x="8780" y="9420"/>
                    </a:cubicBezTo>
                    <a:cubicBezTo>
                      <a:pt x="8695" y="9324"/>
                      <a:pt x="8641" y="9218"/>
                      <a:pt x="8641" y="9100"/>
                    </a:cubicBezTo>
                    <a:close/>
                    <a:moveTo>
                      <a:pt x="15543" y="182"/>
                    </a:moveTo>
                    <a:lnTo>
                      <a:pt x="14743" y="982"/>
                    </a:lnTo>
                    <a:cubicBezTo>
                      <a:pt x="14700" y="950"/>
                      <a:pt x="14647" y="961"/>
                      <a:pt x="14604" y="993"/>
                    </a:cubicBezTo>
                    <a:cubicBezTo>
                      <a:pt x="14572" y="1036"/>
                      <a:pt x="14572" y="1089"/>
                      <a:pt x="14594" y="1132"/>
                    </a:cubicBezTo>
                    <a:lnTo>
                      <a:pt x="13794" y="1932"/>
                    </a:lnTo>
                    <a:cubicBezTo>
                      <a:pt x="13751" y="1900"/>
                      <a:pt x="13698" y="1910"/>
                      <a:pt x="13655" y="1942"/>
                    </a:cubicBezTo>
                    <a:cubicBezTo>
                      <a:pt x="13623" y="1985"/>
                      <a:pt x="13623" y="2038"/>
                      <a:pt x="13644" y="2081"/>
                    </a:cubicBezTo>
                    <a:lnTo>
                      <a:pt x="12844" y="2881"/>
                    </a:lnTo>
                    <a:cubicBezTo>
                      <a:pt x="12802" y="2849"/>
                      <a:pt x="12748" y="2860"/>
                      <a:pt x="12716" y="2892"/>
                    </a:cubicBezTo>
                    <a:cubicBezTo>
                      <a:pt x="12674" y="2934"/>
                      <a:pt x="12674" y="2988"/>
                      <a:pt x="12695" y="3031"/>
                    </a:cubicBezTo>
                    <a:lnTo>
                      <a:pt x="11895" y="3831"/>
                    </a:lnTo>
                    <a:cubicBezTo>
                      <a:pt x="11852" y="3799"/>
                      <a:pt x="11799" y="3809"/>
                      <a:pt x="11767" y="3841"/>
                    </a:cubicBezTo>
                    <a:cubicBezTo>
                      <a:pt x="11724" y="3884"/>
                      <a:pt x="11724" y="3937"/>
                      <a:pt x="11745" y="3980"/>
                    </a:cubicBezTo>
                    <a:lnTo>
                      <a:pt x="10945" y="4769"/>
                    </a:lnTo>
                    <a:cubicBezTo>
                      <a:pt x="10903" y="4748"/>
                      <a:pt x="10849" y="4759"/>
                      <a:pt x="10817" y="4791"/>
                    </a:cubicBezTo>
                    <a:cubicBezTo>
                      <a:pt x="10775" y="4833"/>
                      <a:pt x="10775" y="4908"/>
                      <a:pt x="10817" y="4951"/>
                    </a:cubicBezTo>
                    <a:lnTo>
                      <a:pt x="11948" y="6081"/>
                    </a:lnTo>
                    <a:lnTo>
                      <a:pt x="9473" y="8556"/>
                    </a:lnTo>
                    <a:cubicBezTo>
                      <a:pt x="9367" y="8482"/>
                      <a:pt x="9228" y="8439"/>
                      <a:pt x="9089" y="8439"/>
                    </a:cubicBezTo>
                    <a:cubicBezTo>
                      <a:pt x="8961" y="8439"/>
                      <a:pt x="8823" y="8482"/>
                      <a:pt x="8705" y="8556"/>
                    </a:cubicBezTo>
                    <a:lnTo>
                      <a:pt x="6156" y="6007"/>
                    </a:lnTo>
                    <a:lnTo>
                      <a:pt x="5206" y="5057"/>
                    </a:lnTo>
                    <a:lnTo>
                      <a:pt x="4257" y="4108"/>
                    </a:lnTo>
                    <a:lnTo>
                      <a:pt x="3307" y="3159"/>
                    </a:lnTo>
                    <a:lnTo>
                      <a:pt x="3307" y="3159"/>
                    </a:lnTo>
                    <a:lnTo>
                      <a:pt x="3307" y="3159"/>
                    </a:lnTo>
                    <a:lnTo>
                      <a:pt x="2358" y="2209"/>
                    </a:lnTo>
                    <a:lnTo>
                      <a:pt x="1409" y="1260"/>
                    </a:lnTo>
                    <a:lnTo>
                      <a:pt x="1259" y="1110"/>
                    </a:lnTo>
                    <a:cubicBezTo>
                      <a:pt x="1217" y="1068"/>
                      <a:pt x="1142" y="1068"/>
                      <a:pt x="1099" y="1110"/>
                    </a:cubicBezTo>
                    <a:cubicBezTo>
                      <a:pt x="1057" y="1153"/>
                      <a:pt x="1057" y="1228"/>
                      <a:pt x="1099" y="1270"/>
                    </a:cubicBezTo>
                    <a:lnTo>
                      <a:pt x="1174" y="1345"/>
                    </a:lnTo>
                    <a:lnTo>
                      <a:pt x="43" y="2476"/>
                    </a:lnTo>
                    <a:cubicBezTo>
                      <a:pt x="1" y="2518"/>
                      <a:pt x="1" y="2593"/>
                      <a:pt x="43" y="2636"/>
                    </a:cubicBezTo>
                    <a:cubicBezTo>
                      <a:pt x="75" y="2668"/>
                      <a:pt x="129" y="2678"/>
                      <a:pt x="171" y="2657"/>
                    </a:cubicBezTo>
                    <a:lnTo>
                      <a:pt x="971" y="3447"/>
                    </a:lnTo>
                    <a:cubicBezTo>
                      <a:pt x="950" y="3489"/>
                      <a:pt x="950" y="3543"/>
                      <a:pt x="993" y="3585"/>
                    </a:cubicBezTo>
                    <a:cubicBezTo>
                      <a:pt x="1025" y="3617"/>
                      <a:pt x="1078" y="3628"/>
                      <a:pt x="1121" y="3596"/>
                    </a:cubicBezTo>
                    <a:lnTo>
                      <a:pt x="1921" y="4396"/>
                    </a:lnTo>
                    <a:cubicBezTo>
                      <a:pt x="1899" y="4439"/>
                      <a:pt x="1899" y="4492"/>
                      <a:pt x="1942" y="4535"/>
                    </a:cubicBezTo>
                    <a:cubicBezTo>
                      <a:pt x="1974" y="4567"/>
                      <a:pt x="2027" y="4577"/>
                      <a:pt x="2070" y="4545"/>
                    </a:cubicBezTo>
                    <a:lnTo>
                      <a:pt x="2870" y="5345"/>
                    </a:lnTo>
                    <a:cubicBezTo>
                      <a:pt x="2849" y="5388"/>
                      <a:pt x="2849" y="5441"/>
                      <a:pt x="2891" y="5484"/>
                    </a:cubicBezTo>
                    <a:cubicBezTo>
                      <a:pt x="2923" y="5516"/>
                      <a:pt x="2977" y="5527"/>
                      <a:pt x="3019" y="5495"/>
                    </a:cubicBezTo>
                    <a:lnTo>
                      <a:pt x="3819" y="6295"/>
                    </a:lnTo>
                    <a:cubicBezTo>
                      <a:pt x="3798" y="6337"/>
                      <a:pt x="3798" y="6391"/>
                      <a:pt x="3830" y="6433"/>
                    </a:cubicBezTo>
                    <a:cubicBezTo>
                      <a:pt x="3873" y="6465"/>
                      <a:pt x="3926" y="6476"/>
                      <a:pt x="3969" y="6444"/>
                    </a:cubicBezTo>
                    <a:lnTo>
                      <a:pt x="4769" y="7244"/>
                    </a:lnTo>
                    <a:cubicBezTo>
                      <a:pt x="4748" y="7287"/>
                      <a:pt x="4748" y="7340"/>
                      <a:pt x="4780" y="7383"/>
                    </a:cubicBezTo>
                    <a:cubicBezTo>
                      <a:pt x="4822" y="7425"/>
                      <a:pt x="4897" y="7425"/>
                      <a:pt x="4940" y="7383"/>
                    </a:cubicBezTo>
                    <a:lnTo>
                      <a:pt x="6081" y="6241"/>
                    </a:lnTo>
                    <a:lnTo>
                      <a:pt x="8556" y="8716"/>
                    </a:lnTo>
                    <a:cubicBezTo>
                      <a:pt x="8471" y="8834"/>
                      <a:pt x="8428" y="8962"/>
                      <a:pt x="8428" y="9100"/>
                    </a:cubicBezTo>
                    <a:cubicBezTo>
                      <a:pt x="8428" y="9239"/>
                      <a:pt x="8471" y="9367"/>
                      <a:pt x="8556" y="9484"/>
                    </a:cubicBezTo>
                    <a:lnTo>
                      <a:pt x="5996" y="12034"/>
                    </a:lnTo>
                    <a:lnTo>
                      <a:pt x="5046" y="12983"/>
                    </a:lnTo>
                    <a:lnTo>
                      <a:pt x="4097" y="13933"/>
                    </a:lnTo>
                    <a:lnTo>
                      <a:pt x="3158" y="14882"/>
                    </a:lnTo>
                    <a:lnTo>
                      <a:pt x="3158" y="14882"/>
                    </a:lnTo>
                    <a:lnTo>
                      <a:pt x="3158" y="14882"/>
                    </a:lnTo>
                    <a:lnTo>
                      <a:pt x="2209" y="15831"/>
                    </a:lnTo>
                    <a:lnTo>
                      <a:pt x="1259" y="16781"/>
                    </a:lnTo>
                    <a:lnTo>
                      <a:pt x="1099" y="16930"/>
                    </a:lnTo>
                    <a:cubicBezTo>
                      <a:pt x="1057" y="16973"/>
                      <a:pt x="1057" y="17048"/>
                      <a:pt x="1099" y="17090"/>
                    </a:cubicBezTo>
                    <a:cubicBezTo>
                      <a:pt x="1142" y="17133"/>
                      <a:pt x="1217" y="17133"/>
                      <a:pt x="1259" y="17090"/>
                    </a:cubicBezTo>
                    <a:lnTo>
                      <a:pt x="1334" y="17016"/>
                    </a:lnTo>
                    <a:lnTo>
                      <a:pt x="2475" y="18146"/>
                    </a:lnTo>
                    <a:cubicBezTo>
                      <a:pt x="2518" y="18189"/>
                      <a:pt x="2582" y="18189"/>
                      <a:pt x="2625" y="18146"/>
                    </a:cubicBezTo>
                    <a:cubicBezTo>
                      <a:pt x="2667" y="18114"/>
                      <a:pt x="2667" y="18061"/>
                      <a:pt x="2646" y="18018"/>
                    </a:cubicBezTo>
                    <a:lnTo>
                      <a:pt x="3446" y="17218"/>
                    </a:lnTo>
                    <a:cubicBezTo>
                      <a:pt x="3489" y="17240"/>
                      <a:pt x="3542" y="17240"/>
                      <a:pt x="3574" y="17208"/>
                    </a:cubicBezTo>
                    <a:cubicBezTo>
                      <a:pt x="3606" y="17165"/>
                      <a:pt x="3617" y="17112"/>
                      <a:pt x="3595" y="17069"/>
                    </a:cubicBezTo>
                    <a:lnTo>
                      <a:pt x="4396" y="16269"/>
                    </a:lnTo>
                    <a:cubicBezTo>
                      <a:pt x="4438" y="16301"/>
                      <a:pt x="4492" y="16290"/>
                      <a:pt x="4524" y="16258"/>
                    </a:cubicBezTo>
                    <a:cubicBezTo>
                      <a:pt x="4556" y="16215"/>
                      <a:pt x="4566" y="16162"/>
                      <a:pt x="4545" y="16119"/>
                    </a:cubicBezTo>
                    <a:lnTo>
                      <a:pt x="5345" y="15319"/>
                    </a:lnTo>
                    <a:cubicBezTo>
                      <a:pt x="5377" y="15351"/>
                      <a:pt x="5441" y="15341"/>
                      <a:pt x="5473" y="15309"/>
                    </a:cubicBezTo>
                    <a:cubicBezTo>
                      <a:pt x="5505" y="15266"/>
                      <a:pt x="5516" y="15213"/>
                      <a:pt x="5494" y="15170"/>
                    </a:cubicBezTo>
                    <a:lnTo>
                      <a:pt x="6294" y="14370"/>
                    </a:lnTo>
                    <a:cubicBezTo>
                      <a:pt x="6326" y="14402"/>
                      <a:pt x="6390" y="14391"/>
                      <a:pt x="6422" y="14359"/>
                    </a:cubicBezTo>
                    <a:cubicBezTo>
                      <a:pt x="6454" y="14317"/>
                      <a:pt x="6465" y="14263"/>
                      <a:pt x="6444" y="14221"/>
                    </a:cubicBezTo>
                    <a:lnTo>
                      <a:pt x="7233" y="13421"/>
                    </a:lnTo>
                    <a:cubicBezTo>
                      <a:pt x="7276" y="13453"/>
                      <a:pt x="7329" y="13442"/>
                      <a:pt x="7372" y="13410"/>
                    </a:cubicBezTo>
                    <a:cubicBezTo>
                      <a:pt x="7414" y="13367"/>
                      <a:pt x="7414" y="13293"/>
                      <a:pt x="7372" y="13250"/>
                    </a:cubicBezTo>
                    <a:lnTo>
                      <a:pt x="6230" y="12119"/>
                    </a:lnTo>
                    <a:lnTo>
                      <a:pt x="8705" y="9644"/>
                    </a:lnTo>
                    <a:cubicBezTo>
                      <a:pt x="8823" y="9719"/>
                      <a:pt x="8961" y="9762"/>
                      <a:pt x="9089" y="9762"/>
                    </a:cubicBezTo>
                    <a:cubicBezTo>
                      <a:pt x="9228" y="9762"/>
                      <a:pt x="9367" y="9719"/>
                      <a:pt x="9473" y="9644"/>
                    </a:cubicBezTo>
                    <a:lnTo>
                      <a:pt x="12033" y="12194"/>
                    </a:lnTo>
                    <a:lnTo>
                      <a:pt x="12983" y="13143"/>
                    </a:lnTo>
                    <a:lnTo>
                      <a:pt x="13932" y="14093"/>
                    </a:lnTo>
                    <a:lnTo>
                      <a:pt x="14871" y="15042"/>
                    </a:lnTo>
                    <a:lnTo>
                      <a:pt x="14871" y="15042"/>
                    </a:lnTo>
                    <a:lnTo>
                      <a:pt x="14871" y="15042"/>
                    </a:lnTo>
                    <a:lnTo>
                      <a:pt x="15820" y="15991"/>
                    </a:lnTo>
                    <a:lnTo>
                      <a:pt x="16770" y="16941"/>
                    </a:lnTo>
                    <a:lnTo>
                      <a:pt x="16930" y="17090"/>
                    </a:lnTo>
                    <a:cubicBezTo>
                      <a:pt x="16973" y="17133"/>
                      <a:pt x="17037" y="17133"/>
                      <a:pt x="17079" y="17090"/>
                    </a:cubicBezTo>
                    <a:cubicBezTo>
                      <a:pt x="17122" y="17048"/>
                      <a:pt x="17122" y="16973"/>
                      <a:pt x="17079" y="16930"/>
                    </a:cubicBezTo>
                    <a:lnTo>
                      <a:pt x="17005" y="16856"/>
                    </a:lnTo>
                    <a:lnTo>
                      <a:pt x="18146" y="15725"/>
                    </a:lnTo>
                    <a:cubicBezTo>
                      <a:pt x="18189" y="15682"/>
                      <a:pt x="18189" y="15607"/>
                      <a:pt x="18146" y="15565"/>
                    </a:cubicBezTo>
                    <a:cubicBezTo>
                      <a:pt x="18103" y="15533"/>
                      <a:pt x="18050" y="15522"/>
                      <a:pt x="18007" y="15543"/>
                    </a:cubicBezTo>
                    <a:lnTo>
                      <a:pt x="17207" y="14754"/>
                    </a:lnTo>
                    <a:cubicBezTo>
                      <a:pt x="17239" y="14711"/>
                      <a:pt x="17229" y="14647"/>
                      <a:pt x="17197" y="14615"/>
                    </a:cubicBezTo>
                    <a:cubicBezTo>
                      <a:pt x="17154" y="14583"/>
                      <a:pt x="17101" y="14573"/>
                      <a:pt x="17058" y="14605"/>
                    </a:cubicBezTo>
                    <a:lnTo>
                      <a:pt x="16268" y="13805"/>
                    </a:lnTo>
                    <a:cubicBezTo>
                      <a:pt x="16290" y="13762"/>
                      <a:pt x="16279" y="13709"/>
                      <a:pt x="16247" y="13666"/>
                    </a:cubicBezTo>
                    <a:cubicBezTo>
                      <a:pt x="16215" y="13634"/>
                      <a:pt x="16151" y="13623"/>
                      <a:pt x="16119" y="13655"/>
                    </a:cubicBezTo>
                    <a:lnTo>
                      <a:pt x="15319" y="12855"/>
                    </a:lnTo>
                    <a:cubicBezTo>
                      <a:pt x="15340" y="12813"/>
                      <a:pt x="15330" y="12759"/>
                      <a:pt x="15298" y="12717"/>
                    </a:cubicBezTo>
                    <a:cubicBezTo>
                      <a:pt x="15266" y="12685"/>
                      <a:pt x="15212" y="12674"/>
                      <a:pt x="15170" y="12706"/>
                    </a:cubicBezTo>
                    <a:lnTo>
                      <a:pt x="14370" y="11906"/>
                    </a:lnTo>
                    <a:cubicBezTo>
                      <a:pt x="14391" y="11863"/>
                      <a:pt x="14380" y="11810"/>
                      <a:pt x="14348" y="11767"/>
                    </a:cubicBezTo>
                    <a:cubicBezTo>
                      <a:pt x="14316" y="11735"/>
                      <a:pt x="14263" y="11724"/>
                      <a:pt x="14220" y="11756"/>
                    </a:cubicBezTo>
                    <a:lnTo>
                      <a:pt x="13420" y="10956"/>
                    </a:lnTo>
                    <a:cubicBezTo>
                      <a:pt x="13442" y="10914"/>
                      <a:pt x="13431" y="10860"/>
                      <a:pt x="13399" y="10818"/>
                    </a:cubicBezTo>
                    <a:cubicBezTo>
                      <a:pt x="13356" y="10775"/>
                      <a:pt x="13292" y="10775"/>
                      <a:pt x="13250" y="10818"/>
                    </a:cubicBezTo>
                    <a:lnTo>
                      <a:pt x="12108" y="11959"/>
                    </a:lnTo>
                    <a:lnTo>
                      <a:pt x="9633" y="9484"/>
                    </a:lnTo>
                    <a:cubicBezTo>
                      <a:pt x="9719" y="9367"/>
                      <a:pt x="9761" y="9239"/>
                      <a:pt x="9761" y="9100"/>
                    </a:cubicBezTo>
                    <a:cubicBezTo>
                      <a:pt x="9761" y="8962"/>
                      <a:pt x="9719" y="8834"/>
                      <a:pt x="9633" y="8716"/>
                    </a:cubicBezTo>
                    <a:lnTo>
                      <a:pt x="12183" y="6167"/>
                    </a:lnTo>
                    <a:lnTo>
                      <a:pt x="13132" y="5217"/>
                    </a:lnTo>
                    <a:lnTo>
                      <a:pt x="14082" y="4268"/>
                    </a:lnTo>
                    <a:lnTo>
                      <a:pt x="15031" y="3319"/>
                    </a:lnTo>
                    <a:lnTo>
                      <a:pt x="15031" y="3319"/>
                    </a:lnTo>
                    <a:lnTo>
                      <a:pt x="15031" y="3319"/>
                    </a:lnTo>
                    <a:lnTo>
                      <a:pt x="15980" y="2369"/>
                    </a:lnTo>
                    <a:lnTo>
                      <a:pt x="16930" y="1420"/>
                    </a:lnTo>
                    <a:lnTo>
                      <a:pt x="17079" y="1270"/>
                    </a:lnTo>
                    <a:cubicBezTo>
                      <a:pt x="17122" y="1228"/>
                      <a:pt x="17122" y="1153"/>
                      <a:pt x="17079" y="1110"/>
                    </a:cubicBezTo>
                    <a:cubicBezTo>
                      <a:pt x="17037" y="1068"/>
                      <a:pt x="16973" y="1068"/>
                      <a:pt x="16930" y="1110"/>
                    </a:cubicBezTo>
                    <a:lnTo>
                      <a:pt x="16855" y="1185"/>
                    </a:lnTo>
                    <a:lnTo>
                      <a:pt x="15714" y="44"/>
                    </a:lnTo>
                    <a:cubicBezTo>
                      <a:pt x="15671" y="1"/>
                      <a:pt x="15596" y="1"/>
                      <a:pt x="15554" y="44"/>
                    </a:cubicBezTo>
                    <a:cubicBezTo>
                      <a:pt x="15522" y="86"/>
                      <a:pt x="15511" y="140"/>
                      <a:pt x="15543" y="182"/>
                    </a:cubicBezTo>
                    <a:lnTo>
                      <a:pt x="15543" y="182"/>
                    </a:lnTo>
                  </a:path>
                </a:pathLst>
              </a:custGeom>
              <a:solidFill>
                <a:srgbClr val="3E3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7"/>
              <p:cNvSpPr/>
              <p:nvPr/>
            </p:nvSpPr>
            <p:spPr>
              <a:xfrm>
                <a:off x="7756950" y="2700150"/>
                <a:ext cx="40575" cy="64575"/>
              </a:xfrm>
              <a:custGeom>
                <a:avLst/>
                <a:gdLst/>
                <a:ahLst/>
                <a:cxnLst/>
                <a:rect l="l" t="t" r="r" b="b"/>
                <a:pathLst>
                  <a:path w="1623" h="2583" extrusionOk="0">
                    <a:moveTo>
                      <a:pt x="1409" y="1"/>
                    </a:moveTo>
                    <a:lnTo>
                      <a:pt x="214" y="1"/>
                    </a:lnTo>
                    <a:cubicBezTo>
                      <a:pt x="97" y="1"/>
                      <a:pt x="1" y="97"/>
                      <a:pt x="1" y="214"/>
                    </a:cubicBezTo>
                    <a:lnTo>
                      <a:pt x="1" y="2369"/>
                    </a:lnTo>
                    <a:cubicBezTo>
                      <a:pt x="1" y="2486"/>
                      <a:pt x="97" y="2582"/>
                      <a:pt x="214" y="2582"/>
                    </a:cubicBezTo>
                    <a:lnTo>
                      <a:pt x="1409" y="2582"/>
                    </a:lnTo>
                    <a:cubicBezTo>
                      <a:pt x="1526" y="2582"/>
                      <a:pt x="1622" y="2486"/>
                      <a:pt x="1622" y="2369"/>
                    </a:cubicBezTo>
                    <a:lnTo>
                      <a:pt x="1622" y="214"/>
                    </a:lnTo>
                    <a:cubicBezTo>
                      <a:pt x="1622" y="97"/>
                      <a:pt x="1526" y="1"/>
                      <a:pt x="1409" y="1"/>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7"/>
              <p:cNvSpPr/>
              <p:nvPr/>
            </p:nvSpPr>
            <p:spPr>
              <a:xfrm>
                <a:off x="7764700" y="2787900"/>
                <a:ext cx="25075" cy="40275"/>
              </a:xfrm>
              <a:custGeom>
                <a:avLst/>
                <a:gdLst/>
                <a:ahLst/>
                <a:cxnLst/>
                <a:rect l="l" t="t" r="r" b="b"/>
                <a:pathLst>
                  <a:path w="1003" h="1611" extrusionOk="0">
                    <a:moveTo>
                      <a:pt x="854" y="0"/>
                    </a:moveTo>
                    <a:lnTo>
                      <a:pt x="150" y="0"/>
                    </a:lnTo>
                    <a:cubicBezTo>
                      <a:pt x="64" y="0"/>
                      <a:pt x="0" y="75"/>
                      <a:pt x="0" y="160"/>
                    </a:cubicBezTo>
                    <a:lnTo>
                      <a:pt x="0" y="1451"/>
                    </a:lnTo>
                    <a:cubicBezTo>
                      <a:pt x="0" y="1536"/>
                      <a:pt x="64" y="1611"/>
                      <a:pt x="150" y="1611"/>
                    </a:cubicBezTo>
                    <a:lnTo>
                      <a:pt x="854" y="1611"/>
                    </a:lnTo>
                    <a:cubicBezTo>
                      <a:pt x="939" y="1611"/>
                      <a:pt x="1003" y="1536"/>
                      <a:pt x="1003" y="1451"/>
                    </a:cubicBezTo>
                    <a:lnTo>
                      <a:pt x="1003" y="160"/>
                    </a:lnTo>
                    <a:cubicBezTo>
                      <a:pt x="1003" y="75"/>
                      <a:pt x="939" y="0"/>
                      <a:pt x="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7"/>
              <p:cNvSpPr/>
              <p:nvPr/>
            </p:nvSpPr>
            <p:spPr>
              <a:xfrm>
                <a:off x="7756950" y="2854025"/>
                <a:ext cx="40575" cy="78425"/>
              </a:xfrm>
              <a:custGeom>
                <a:avLst/>
                <a:gdLst/>
                <a:ahLst/>
                <a:cxnLst/>
                <a:rect l="l" t="t" r="r" b="b"/>
                <a:pathLst>
                  <a:path w="1623" h="3137" extrusionOk="0">
                    <a:moveTo>
                      <a:pt x="1366" y="1"/>
                    </a:moveTo>
                    <a:lnTo>
                      <a:pt x="257" y="1"/>
                    </a:lnTo>
                    <a:cubicBezTo>
                      <a:pt x="118" y="1"/>
                      <a:pt x="1" y="118"/>
                      <a:pt x="1" y="257"/>
                    </a:cubicBezTo>
                    <a:lnTo>
                      <a:pt x="1" y="2881"/>
                    </a:lnTo>
                    <a:cubicBezTo>
                      <a:pt x="1" y="3020"/>
                      <a:pt x="118" y="3137"/>
                      <a:pt x="257" y="3137"/>
                    </a:cubicBezTo>
                    <a:lnTo>
                      <a:pt x="1366" y="3137"/>
                    </a:lnTo>
                    <a:cubicBezTo>
                      <a:pt x="1505" y="3137"/>
                      <a:pt x="1622" y="3020"/>
                      <a:pt x="1622" y="2881"/>
                    </a:cubicBezTo>
                    <a:lnTo>
                      <a:pt x="1622" y="257"/>
                    </a:lnTo>
                    <a:cubicBezTo>
                      <a:pt x="1622" y="118"/>
                      <a:pt x="1505" y="1"/>
                      <a:pt x="1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 name="Google Shape;1097;p27"/>
            <p:cNvGrpSpPr/>
            <p:nvPr/>
          </p:nvGrpSpPr>
          <p:grpSpPr>
            <a:xfrm>
              <a:off x="3924414" y="4333841"/>
              <a:ext cx="1295163" cy="756512"/>
              <a:chOff x="540525" y="803875"/>
              <a:chExt cx="1537650" cy="898150"/>
            </a:xfrm>
          </p:grpSpPr>
          <p:sp>
            <p:nvSpPr>
              <p:cNvPr id="1098" name="Google Shape;1098;p27"/>
              <p:cNvSpPr/>
              <p:nvPr/>
            </p:nvSpPr>
            <p:spPr>
              <a:xfrm>
                <a:off x="1265400" y="803875"/>
                <a:ext cx="347175" cy="26800"/>
              </a:xfrm>
              <a:custGeom>
                <a:avLst/>
                <a:gdLst/>
                <a:ahLst/>
                <a:cxnLst/>
                <a:rect l="l" t="t" r="r" b="b"/>
                <a:pathLst>
                  <a:path w="13887" h="1072" extrusionOk="0">
                    <a:moveTo>
                      <a:pt x="2281" y="0"/>
                    </a:moveTo>
                    <a:lnTo>
                      <a:pt x="2281" y="454"/>
                    </a:lnTo>
                    <a:cubicBezTo>
                      <a:pt x="845" y="743"/>
                      <a:pt x="0" y="1071"/>
                      <a:pt x="0" y="1071"/>
                    </a:cubicBezTo>
                    <a:lnTo>
                      <a:pt x="13887" y="1071"/>
                    </a:lnTo>
                    <a:cubicBezTo>
                      <a:pt x="13887" y="1071"/>
                      <a:pt x="10825" y="38"/>
                      <a:pt x="69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7"/>
              <p:cNvSpPr/>
              <p:nvPr/>
            </p:nvSpPr>
            <p:spPr>
              <a:xfrm>
                <a:off x="1148850" y="803875"/>
                <a:ext cx="347175" cy="26800"/>
              </a:xfrm>
              <a:custGeom>
                <a:avLst/>
                <a:gdLst/>
                <a:ahLst/>
                <a:cxnLst/>
                <a:rect l="l" t="t" r="r" b="b"/>
                <a:pathLst>
                  <a:path w="13887" h="1072" extrusionOk="0">
                    <a:moveTo>
                      <a:pt x="6742" y="0"/>
                    </a:moveTo>
                    <a:cubicBezTo>
                      <a:pt x="2760" y="0"/>
                      <a:pt x="0" y="1071"/>
                      <a:pt x="0" y="1071"/>
                    </a:cubicBezTo>
                    <a:lnTo>
                      <a:pt x="13886" y="1071"/>
                    </a:lnTo>
                    <a:cubicBezTo>
                      <a:pt x="13886" y="1071"/>
                      <a:pt x="10723" y="0"/>
                      <a:pt x="67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7"/>
              <p:cNvSpPr/>
              <p:nvPr/>
            </p:nvSpPr>
            <p:spPr>
              <a:xfrm>
                <a:off x="1268875" y="841825"/>
                <a:ext cx="138000" cy="47750"/>
              </a:xfrm>
              <a:custGeom>
                <a:avLst/>
                <a:gdLst/>
                <a:ahLst/>
                <a:cxnLst/>
                <a:rect l="l" t="t" r="r" b="b"/>
                <a:pathLst>
                  <a:path w="5520" h="1910" extrusionOk="0">
                    <a:moveTo>
                      <a:pt x="2775" y="0"/>
                    </a:moveTo>
                    <a:cubicBezTo>
                      <a:pt x="2297" y="0"/>
                      <a:pt x="1928" y="45"/>
                      <a:pt x="1928" y="45"/>
                    </a:cubicBezTo>
                    <a:lnTo>
                      <a:pt x="1651" y="977"/>
                    </a:lnTo>
                    <a:cubicBezTo>
                      <a:pt x="681" y="1053"/>
                      <a:pt x="0" y="1229"/>
                      <a:pt x="0" y="1431"/>
                    </a:cubicBezTo>
                    <a:cubicBezTo>
                      <a:pt x="0" y="1695"/>
                      <a:pt x="1235" y="1909"/>
                      <a:pt x="2760" y="1909"/>
                    </a:cubicBezTo>
                    <a:cubicBezTo>
                      <a:pt x="4284" y="1909"/>
                      <a:pt x="5519" y="1695"/>
                      <a:pt x="5519" y="1431"/>
                    </a:cubicBezTo>
                    <a:cubicBezTo>
                      <a:pt x="5519" y="1254"/>
                      <a:pt x="4990" y="1090"/>
                      <a:pt x="4196" y="1015"/>
                    </a:cubicBezTo>
                    <a:lnTo>
                      <a:pt x="3957" y="120"/>
                    </a:lnTo>
                    <a:cubicBezTo>
                      <a:pt x="3578" y="27"/>
                      <a:pt x="3144" y="0"/>
                      <a:pt x="2775" y="0"/>
                    </a:cubicBezTo>
                    <a:close/>
                  </a:path>
                </a:pathLst>
              </a:custGeom>
              <a:solidFill>
                <a:srgbClr val="F78F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7"/>
              <p:cNvSpPr/>
              <p:nvPr/>
            </p:nvSpPr>
            <p:spPr>
              <a:xfrm>
                <a:off x="1310450" y="874775"/>
                <a:ext cx="31200" cy="32450"/>
              </a:xfrm>
              <a:custGeom>
                <a:avLst/>
                <a:gdLst/>
                <a:ahLst/>
                <a:cxnLst/>
                <a:rect l="l" t="t" r="r" b="b"/>
                <a:pathLst>
                  <a:path w="1248" h="1298" extrusionOk="0">
                    <a:moveTo>
                      <a:pt x="972" y="0"/>
                    </a:moveTo>
                    <a:cubicBezTo>
                      <a:pt x="383" y="0"/>
                      <a:pt x="38" y="163"/>
                      <a:pt x="38" y="163"/>
                    </a:cubicBezTo>
                    <a:lnTo>
                      <a:pt x="0" y="1297"/>
                    </a:lnTo>
                    <a:cubicBezTo>
                      <a:pt x="303" y="1284"/>
                      <a:pt x="467" y="1045"/>
                      <a:pt x="467" y="1045"/>
                    </a:cubicBezTo>
                    <a:cubicBezTo>
                      <a:pt x="240" y="869"/>
                      <a:pt x="378" y="453"/>
                      <a:pt x="542" y="402"/>
                    </a:cubicBezTo>
                    <a:cubicBezTo>
                      <a:pt x="553" y="399"/>
                      <a:pt x="565" y="397"/>
                      <a:pt x="576" y="397"/>
                    </a:cubicBezTo>
                    <a:cubicBezTo>
                      <a:pt x="713" y="397"/>
                      <a:pt x="832" y="667"/>
                      <a:pt x="832" y="667"/>
                    </a:cubicBezTo>
                    <a:lnTo>
                      <a:pt x="1248" y="12"/>
                    </a:lnTo>
                    <a:cubicBezTo>
                      <a:pt x="1151" y="4"/>
                      <a:pt x="1059" y="0"/>
                      <a:pt x="972" y="0"/>
                    </a:cubicBezTo>
                    <a:close/>
                  </a:path>
                </a:pathLst>
              </a:custGeom>
              <a:solidFill>
                <a:srgbClr val="1634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7"/>
              <p:cNvSpPr/>
              <p:nvPr/>
            </p:nvSpPr>
            <p:spPr>
              <a:xfrm>
                <a:off x="1328100" y="910025"/>
                <a:ext cx="17350" cy="15775"/>
              </a:xfrm>
              <a:custGeom>
                <a:avLst/>
                <a:gdLst/>
                <a:ahLst/>
                <a:cxnLst/>
                <a:rect l="l" t="t" r="r" b="b"/>
                <a:pathLst>
                  <a:path w="694" h="631" fill="none" extrusionOk="0">
                    <a:moveTo>
                      <a:pt x="693" y="631"/>
                    </a:moveTo>
                    <a:cubicBezTo>
                      <a:pt x="693" y="631"/>
                      <a:pt x="151" y="366"/>
                      <a:pt x="0" y="0"/>
                    </a:cubicBezTo>
                  </a:path>
                </a:pathLst>
              </a:custGeom>
              <a:noFill/>
              <a:ln w="3775" cap="rnd" cmpd="sng">
                <a:solidFill>
                  <a:srgbClr val="BE303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 name="Google Shape;1103;p27"/>
              <p:cNvGrpSpPr/>
              <p:nvPr/>
            </p:nvGrpSpPr>
            <p:grpSpPr>
              <a:xfrm>
                <a:off x="540525" y="829075"/>
                <a:ext cx="1537650" cy="872950"/>
                <a:chOff x="540525" y="829075"/>
                <a:chExt cx="1537650" cy="872950"/>
              </a:xfrm>
            </p:grpSpPr>
            <p:sp>
              <p:nvSpPr>
                <p:cNvPr id="1104" name="Google Shape;1104;p27"/>
                <p:cNvSpPr/>
                <p:nvPr/>
              </p:nvSpPr>
              <p:spPr>
                <a:xfrm>
                  <a:off x="540525" y="1457525"/>
                  <a:ext cx="300575" cy="47925"/>
                </a:xfrm>
                <a:custGeom>
                  <a:avLst/>
                  <a:gdLst/>
                  <a:ahLst/>
                  <a:cxnLst/>
                  <a:rect l="l" t="t" r="r" b="b"/>
                  <a:pathLst>
                    <a:path w="12023" h="1917" fill="none" extrusionOk="0">
                      <a:moveTo>
                        <a:pt x="1" y="1916"/>
                      </a:moveTo>
                      <a:lnTo>
                        <a:pt x="12022" y="1"/>
                      </a:lnTo>
                    </a:path>
                  </a:pathLst>
                </a:custGeom>
                <a:noFill/>
                <a:ln w="10400" cap="flat" cmpd="sng">
                  <a:solidFill>
                    <a:schemeClr val="accent5"/>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7"/>
                <p:cNvSpPr/>
                <p:nvPr/>
              </p:nvSpPr>
              <p:spPr>
                <a:xfrm>
                  <a:off x="571400" y="1444925"/>
                  <a:ext cx="45400" cy="126050"/>
                </a:xfrm>
                <a:custGeom>
                  <a:avLst/>
                  <a:gdLst/>
                  <a:ahLst/>
                  <a:cxnLst/>
                  <a:rect l="l" t="t" r="r" b="b"/>
                  <a:pathLst>
                    <a:path w="1816" h="5042" extrusionOk="0">
                      <a:moveTo>
                        <a:pt x="1815" y="1"/>
                      </a:moveTo>
                      <a:lnTo>
                        <a:pt x="832" y="341"/>
                      </a:lnTo>
                      <a:cubicBezTo>
                        <a:pt x="265" y="543"/>
                        <a:pt x="1" y="1173"/>
                        <a:pt x="253" y="1714"/>
                      </a:cubicBezTo>
                      <a:lnTo>
                        <a:pt x="1815" y="5041"/>
                      </a:lnTo>
                      <a:lnTo>
                        <a:pt x="18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7"/>
                <p:cNvSpPr/>
                <p:nvPr/>
              </p:nvSpPr>
              <p:spPr>
                <a:xfrm>
                  <a:off x="643850" y="1433900"/>
                  <a:ext cx="45400" cy="126050"/>
                </a:xfrm>
                <a:custGeom>
                  <a:avLst/>
                  <a:gdLst/>
                  <a:ahLst/>
                  <a:cxnLst/>
                  <a:rect l="l" t="t" r="r" b="b"/>
                  <a:pathLst>
                    <a:path w="1816" h="5042" extrusionOk="0">
                      <a:moveTo>
                        <a:pt x="1815" y="1"/>
                      </a:moveTo>
                      <a:lnTo>
                        <a:pt x="833" y="341"/>
                      </a:lnTo>
                      <a:cubicBezTo>
                        <a:pt x="266" y="543"/>
                        <a:pt x="1" y="1185"/>
                        <a:pt x="253" y="1714"/>
                      </a:cubicBezTo>
                      <a:lnTo>
                        <a:pt x="1815" y="5041"/>
                      </a:lnTo>
                      <a:lnTo>
                        <a:pt x="18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7"/>
                <p:cNvSpPr/>
                <p:nvPr/>
              </p:nvSpPr>
              <p:spPr>
                <a:xfrm>
                  <a:off x="716000" y="1422875"/>
                  <a:ext cx="45700" cy="126350"/>
                </a:xfrm>
                <a:custGeom>
                  <a:avLst/>
                  <a:gdLst/>
                  <a:ahLst/>
                  <a:cxnLst/>
                  <a:rect l="l" t="t" r="r" b="b"/>
                  <a:pathLst>
                    <a:path w="1828" h="5054" extrusionOk="0">
                      <a:moveTo>
                        <a:pt x="1828" y="1"/>
                      </a:moveTo>
                      <a:lnTo>
                        <a:pt x="845" y="341"/>
                      </a:lnTo>
                      <a:cubicBezTo>
                        <a:pt x="278" y="543"/>
                        <a:pt x="1" y="1185"/>
                        <a:pt x="265" y="1727"/>
                      </a:cubicBezTo>
                      <a:lnTo>
                        <a:pt x="1828" y="5054"/>
                      </a:lnTo>
                      <a:lnTo>
                        <a:pt x="18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7"/>
                <p:cNvSpPr/>
                <p:nvPr/>
              </p:nvSpPr>
              <p:spPr>
                <a:xfrm>
                  <a:off x="1513000" y="1106600"/>
                  <a:ext cx="52325" cy="28950"/>
                </a:xfrm>
                <a:custGeom>
                  <a:avLst/>
                  <a:gdLst/>
                  <a:ahLst/>
                  <a:cxnLst/>
                  <a:rect l="l" t="t" r="r" b="b"/>
                  <a:pathLst>
                    <a:path w="2093" h="1158" extrusionOk="0">
                      <a:moveTo>
                        <a:pt x="26" y="0"/>
                      </a:moveTo>
                      <a:lnTo>
                        <a:pt x="1" y="819"/>
                      </a:lnTo>
                      <a:cubicBezTo>
                        <a:pt x="1" y="819"/>
                        <a:pt x="845" y="819"/>
                        <a:pt x="996" y="920"/>
                      </a:cubicBezTo>
                      <a:cubicBezTo>
                        <a:pt x="1108" y="995"/>
                        <a:pt x="1335" y="1158"/>
                        <a:pt x="1498" y="1158"/>
                      </a:cubicBezTo>
                      <a:cubicBezTo>
                        <a:pt x="1556" y="1158"/>
                        <a:pt x="1606" y="1137"/>
                        <a:pt x="1639" y="1084"/>
                      </a:cubicBezTo>
                      <a:cubicBezTo>
                        <a:pt x="1777" y="882"/>
                        <a:pt x="2092" y="530"/>
                        <a:pt x="1765" y="353"/>
                      </a:cubicBezTo>
                      <a:cubicBezTo>
                        <a:pt x="1425" y="164"/>
                        <a:pt x="26" y="0"/>
                        <a:pt x="26" y="0"/>
                      </a:cubicBezTo>
                      <a:close/>
                    </a:path>
                  </a:pathLst>
                </a:custGeom>
                <a:solidFill>
                  <a:srgbClr val="F6B2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7"/>
                <p:cNvSpPr/>
                <p:nvPr/>
              </p:nvSpPr>
              <p:spPr>
                <a:xfrm>
                  <a:off x="1218450" y="829700"/>
                  <a:ext cx="70925" cy="344025"/>
                </a:xfrm>
                <a:custGeom>
                  <a:avLst/>
                  <a:gdLst/>
                  <a:ahLst/>
                  <a:cxnLst/>
                  <a:rect l="l" t="t" r="r" b="b"/>
                  <a:pathLst>
                    <a:path w="2837" h="13761" extrusionOk="0">
                      <a:moveTo>
                        <a:pt x="1979" y="0"/>
                      </a:moveTo>
                      <a:cubicBezTo>
                        <a:pt x="1526" y="1827"/>
                        <a:pt x="631" y="6099"/>
                        <a:pt x="1" y="13685"/>
                      </a:cubicBezTo>
                      <a:lnTo>
                        <a:pt x="820" y="13760"/>
                      </a:lnTo>
                      <a:cubicBezTo>
                        <a:pt x="1463" y="5986"/>
                        <a:pt x="2408" y="1664"/>
                        <a:pt x="2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7"/>
                <p:cNvSpPr/>
                <p:nvPr/>
              </p:nvSpPr>
              <p:spPr>
                <a:xfrm>
                  <a:off x="1163950" y="910975"/>
                  <a:ext cx="373025" cy="503750"/>
                </a:xfrm>
                <a:custGeom>
                  <a:avLst/>
                  <a:gdLst/>
                  <a:ahLst/>
                  <a:cxnLst/>
                  <a:rect l="l" t="t" r="r" b="b"/>
                  <a:pathLst>
                    <a:path w="14921" h="20150" extrusionOk="0">
                      <a:moveTo>
                        <a:pt x="1236" y="0"/>
                      </a:moveTo>
                      <a:cubicBezTo>
                        <a:pt x="555" y="0"/>
                        <a:pt x="1" y="555"/>
                        <a:pt x="1" y="1223"/>
                      </a:cubicBezTo>
                      <a:lnTo>
                        <a:pt x="1" y="11190"/>
                      </a:lnTo>
                      <a:lnTo>
                        <a:pt x="2811" y="19771"/>
                      </a:lnTo>
                      <a:lnTo>
                        <a:pt x="14920" y="20149"/>
                      </a:lnTo>
                      <a:lnTo>
                        <a:pt x="13547" y="13168"/>
                      </a:lnTo>
                      <a:lnTo>
                        <a:pt x="8897" y="11807"/>
                      </a:lnTo>
                      <a:lnTo>
                        <a:pt x="6465" y="0"/>
                      </a:lnTo>
                      <a:close/>
                    </a:path>
                  </a:pathLst>
                </a:custGeom>
                <a:solidFill>
                  <a:srgbClr val="14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7"/>
                <p:cNvSpPr/>
                <p:nvPr/>
              </p:nvSpPr>
              <p:spPr>
                <a:xfrm>
                  <a:off x="1307300" y="1196375"/>
                  <a:ext cx="281025" cy="218350"/>
                </a:xfrm>
                <a:custGeom>
                  <a:avLst/>
                  <a:gdLst/>
                  <a:ahLst/>
                  <a:cxnLst/>
                  <a:rect l="l" t="t" r="r" b="b"/>
                  <a:pathLst>
                    <a:path w="11241" h="8734" extrusionOk="0">
                      <a:moveTo>
                        <a:pt x="3314" y="1"/>
                      </a:moveTo>
                      <a:lnTo>
                        <a:pt x="0" y="391"/>
                      </a:lnTo>
                      <a:lnTo>
                        <a:pt x="4360" y="2307"/>
                      </a:lnTo>
                      <a:lnTo>
                        <a:pt x="7498" y="8733"/>
                      </a:lnTo>
                      <a:lnTo>
                        <a:pt x="11240" y="8733"/>
                      </a:lnTo>
                      <a:cubicBezTo>
                        <a:pt x="11240" y="8733"/>
                        <a:pt x="9464" y="1651"/>
                        <a:pt x="8342" y="870"/>
                      </a:cubicBezTo>
                      <a:cubicBezTo>
                        <a:pt x="7233" y="76"/>
                        <a:pt x="3314" y="1"/>
                        <a:pt x="3314" y="1"/>
                      </a:cubicBezTo>
                      <a:close/>
                    </a:path>
                  </a:pathLst>
                </a:custGeom>
                <a:solidFill>
                  <a:srgbClr val="2941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7"/>
                <p:cNvSpPr/>
                <p:nvPr/>
              </p:nvSpPr>
              <p:spPr>
                <a:xfrm>
                  <a:off x="1217200" y="1183150"/>
                  <a:ext cx="304650" cy="239125"/>
                </a:xfrm>
                <a:custGeom>
                  <a:avLst/>
                  <a:gdLst/>
                  <a:ahLst/>
                  <a:cxnLst/>
                  <a:rect l="l" t="t" r="r" b="b"/>
                  <a:pathLst>
                    <a:path w="12186" h="9565" extrusionOk="0">
                      <a:moveTo>
                        <a:pt x="656" y="0"/>
                      </a:moveTo>
                      <a:cubicBezTo>
                        <a:pt x="656" y="0"/>
                        <a:pt x="1" y="1009"/>
                        <a:pt x="76" y="2974"/>
                      </a:cubicBezTo>
                      <a:cubicBezTo>
                        <a:pt x="152" y="4927"/>
                        <a:pt x="6918" y="5016"/>
                        <a:pt x="6918" y="5016"/>
                      </a:cubicBezTo>
                      <a:cubicBezTo>
                        <a:pt x="6918" y="5016"/>
                        <a:pt x="6981" y="5709"/>
                        <a:pt x="7322" y="6061"/>
                      </a:cubicBezTo>
                      <a:cubicBezTo>
                        <a:pt x="7662" y="6427"/>
                        <a:pt x="8897" y="9564"/>
                        <a:pt x="8897" y="9564"/>
                      </a:cubicBezTo>
                      <a:lnTo>
                        <a:pt x="12186" y="9564"/>
                      </a:lnTo>
                      <a:cubicBezTo>
                        <a:pt x="12186" y="9564"/>
                        <a:pt x="10182" y="3075"/>
                        <a:pt x="9413" y="2281"/>
                      </a:cubicBezTo>
                      <a:cubicBezTo>
                        <a:pt x="8657" y="1500"/>
                        <a:pt x="5368" y="1261"/>
                        <a:pt x="5368" y="1261"/>
                      </a:cubicBezTo>
                      <a:lnTo>
                        <a:pt x="3403" y="530"/>
                      </a:lnTo>
                      <a:lnTo>
                        <a:pt x="656" y="0"/>
                      </a:lnTo>
                      <a:close/>
                    </a:path>
                  </a:pathLst>
                </a:custGeom>
                <a:solidFill>
                  <a:srgbClr val="425A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7"/>
                <p:cNvSpPr/>
                <p:nvPr/>
              </p:nvSpPr>
              <p:spPr>
                <a:xfrm>
                  <a:off x="1207425" y="928600"/>
                  <a:ext cx="309700" cy="277450"/>
                </a:xfrm>
                <a:custGeom>
                  <a:avLst/>
                  <a:gdLst/>
                  <a:ahLst/>
                  <a:cxnLst/>
                  <a:rect l="l" t="t" r="r" b="b"/>
                  <a:pathLst>
                    <a:path w="12388" h="11098" extrusionOk="0">
                      <a:moveTo>
                        <a:pt x="3277" y="1"/>
                      </a:moveTo>
                      <a:lnTo>
                        <a:pt x="3277" y="417"/>
                      </a:lnTo>
                      <a:lnTo>
                        <a:pt x="669" y="908"/>
                      </a:lnTo>
                      <a:cubicBezTo>
                        <a:pt x="669" y="908"/>
                        <a:pt x="1" y="10170"/>
                        <a:pt x="1072" y="10712"/>
                      </a:cubicBezTo>
                      <a:cubicBezTo>
                        <a:pt x="1651" y="10994"/>
                        <a:pt x="3017" y="11097"/>
                        <a:pt x="4318" y="11097"/>
                      </a:cubicBezTo>
                      <a:cubicBezTo>
                        <a:pt x="5452" y="11097"/>
                        <a:pt x="6537" y="11019"/>
                        <a:pt x="7007" y="10913"/>
                      </a:cubicBezTo>
                      <a:cubicBezTo>
                        <a:pt x="8002" y="10686"/>
                        <a:pt x="7259" y="10321"/>
                        <a:pt x="7259" y="10182"/>
                      </a:cubicBezTo>
                      <a:cubicBezTo>
                        <a:pt x="7259" y="10056"/>
                        <a:pt x="7309" y="7839"/>
                        <a:pt x="7309" y="7839"/>
                      </a:cubicBezTo>
                      <a:cubicBezTo>
                        <a:pt x="7309" y="7839"/>
                        <a:pt x="8355" y="8116"/>
                        <a:pt x="9288" y="8166"/>
                      </a:cubicBezTo>
                      <a:cubicBezTo>
                        <a:pt x="9594" y="8183"/>
                        <a:pt x="10031" y="8189"/>
                        <a:pt x="10477" y="8189"/>
                      </a:cubicBezTo>
                      <a:cubicBezTo>
                        <a:pt x="11370" y="8189"/>
                        <a:pt x="12299" y="8166"/>
                        <a:pt x="12299" y="8166"/>
                      </a:cubicBezTo>
                      <a:cubicBezTo>
                        <a:pt x="12299" y="8166"/>
                        <a:pt x="12388" y="7246"/>
                        <a:pt x="12299" y="7095"/>
                      </a:cubicBezTo>
                      <a:cubicBezTo>
                        <a:pt x="12224" y="6957"/>
                        <a:pt x="8872" y="6213"/>
                        <a:pt x="8872" y="6213"/>
                      </a:cubicBezTo>
                      <a:cubicBezTo>
                        <a:pt x="8872" y="6213"/>
                        <a:pt x="7952" y="2735"/>
                        <a:pt x="7587" y="1992"/>
                      </a:cubicBezTo>
                      <a:cubicBezTo>
                        <a:pt x="7234" y="1248"/>
                        <a:pt x="5898" y="1009"/>
                        <a:pt x="5898" y="1009"/>
                      </a:cubicBezTo>
                      <a:lnTo>
                        <a:pt x="5898" y="631"/>
                      </a:lnTo>
                      <a:lnTo>
                        <a:pt x="32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7"/>
                <p:cNvSpPr/>
                <p:nvPr/>
              </p:nvSpPr>
              <p:spPr>
                <a:xfrm>
                  <a:off x="1332175" y="982475"/>
                  <a:ext cx="12000" cy="149675"/>
                </a:xfrm>
                <a:custGeom>
                  <a:avLst/>
                  <a:gdLst/>
                  <a:ahLst/>
                  <a:cxnLst/>
                  <a:rect l="l" t="t" r="r" b="b"/>
                  <a:pathLst>
                    <a:path w="480" h="5987" fill="none" extrusionOk="0">
                      <a:moveTo>
                        <a:pt x="228" y="1"/>
                      </a:moveTo>
                      <a:cubicBezTo>
                        <a:pt x="228" y="1"/>
                        <a:pt x="480" y="291"/>
                        <a:pt x="379" y="832"/>
                      </a:cubicBezTo>
                      <a:cubicBezTo>
                        <a:pt x="278" y="1387"/>
                        <a:pt x="442" y="2445"/>
                        <a:pt x="316" y="3277"/>
                      </a:cubicBezTo>
                      <a:cubicBezTo>
                        <a:pt x="190" y="4096"/>
                        <a:pt x="165" y="5558"/>
                        <a:pt x="1" y="5986"/>
                      </a:cubicBezTo>
                    </a:path>
                  </a:pathLst>
                </a:custGeom>
                <a:noFill/>
                <a:ln w="2525" cap="rnd" cmpd="sng">
                  <a:solidFill>
                    <a:srgbClr val="53652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7"/>
                <p:cNvSpPr/>
                <p:nvPr/>
              </p:nvSpPr>
              <p:spPr>
                <a:xfrm>
                  <a:off x="1217200" y="986900"/>
                  <a:ext cx="190300" cy="219150"/>
                </a:xfrm>
                <a:custGeom>
                  <a:avLst/>
                  <a:gdLst/>
                  <a:ahLst/>
                  <a:cxnLst/>
                  <a:rect l="l" t="t" r="r" b="b"/>
                  <a:pathLst>
                    <a:path w="7612" h="8766" extrusionOk="0">
                      <a:moveTo>
                        <a:pt x="757" y="0"/>
                      </a:moveTo>
                      <a:lnTo>
                        <a:pt x="127" y="1399"/>
                      </a:lnTo>
                      <a:cubicBezTo>
                        <a:pt x="26" y="4171"/>
                        <a:pt x="1" y="8027"/>
                        <a:pt x="681" y="8380"/>
                      </a:cubicBezTo>
                      <a:cubicBezTo>
                        <a:pt x="1260" y="8662"/>
                        <a:pt x="2626" y="8765"/>
                        <a:pt x="3927" y="8765"/>
                      </a:cubicBezTo>
                      <a:cubicBezTo>
                        <a:pt x="5061" y="8765"/>
                        <a:pt x="6146" y="8687"/>
                        <a:pt x="6616" y="8581"/>
                      </a:cubicBezTo>
                      <a:cubicBezTo>
                        <a:pt x="7611" y="8354"/>
                        <a:pt x="6868" y="7989"/>
                        <a:pt x="6868" y="7850"/>
                      </a:cubicBezTo>
                      <a:cubicBezTo>
                        <a:pt x="6868" y="7750"/>
                        <a:pt x="6893" y="6401"/>
                        <a:pt x="6906" y="5796"/>
                      </a:cubicBezTo>
                      <a:cubicBezTo>
                        <a:pt x="6011" y="5368"/>
                        <a:pt x="5104" y="4511"/>
                        <a:pt x="4801" y="4133"/>
                      </a:cubicBezTo>
                      <a:cubicBezTo>
                        <a:pt x="4461" y="3705"/>
                        <a:pt x="3252" y="2823"/>
                        <a:pt x="2773" y="2067"/>
                      </a:cubicBezTo>
                      <a:cubicBezTo>
                        <a:pt x="2294" y="1311"/>
                        <a:pt x="757" y="0"/>
                        <a:pt x="757" y="0"/>
                      </a:cubicBez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7"/>
                <p:cNvSpPr/>
                <p:nvPr/>
              </p:nvSpPr>
              <p:spPr>
                <a:xfrm>
                  <a:off x="1443375" y="1104075"/>
                  <a:ext cx="150300" cy="158175"/>
                </a:xfrm>
                <a:custGeom>
                  <a:avLst/>
                  <a:gdLst/>
                  <a:ahLst/>
                  <a:cxnLst/>
                  <a:rect l="l" t="t" r="r" b="b"/>
                  <a:pathLst>
                    <a:path w="6012" h="6327" fill="none" extrusionOk="0">
                      <a:moveTo>
                        <a:pt x="5760" y="3163"/>
                      </a:moveTo>
                      <a:cubicBezTo>
                        <a:pt x="5495" y="4915"/>
                        <a:pt x="4058" y="6326"/>
                        <a:pt x="2546" y="6326"/>
                      </a:cubicBezTo>
                      <a:cubicBezTo>
                        <a:pt x="1022" y="6326"/>
                        <a:pt x="1" y="4915"/>
                        <a:pt x="253" y="3163"/>
                      </a:cubicBezTo>
                      <a:cubicBezTo>
                        <a:pt x="505" y="1425"/>
                        <a:pt x="1941" y="1"/>
                        <a:pt x="3466" y="1"/>
                      </a:cubicBezTo>
                      <a:cubicBezTo>
                        <a:pt x="4978" y="1"/>
                        <a:pt x="6012" y="1425"/>
                        <a:pt x="5760" y="3163"/>
                      </a:cubicBezTo>
                      <a:close/>
                    </a:path>
                  </a:pathLst>
                </a:custGeom>
                <a:noFill/>
                <a:ln w="10400" cap="flat" cmpd="sng">
                  <a:solidFill>
                    <a:schemeClr val="accent5"/>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7"/>
                <p:cNvSpPr/>
                <p:nvPr/>
              </p:nvSpPr>
              <p:spPr>
                <a:xfrm>
                  <a:off x="1452525" y="1104400"/>
                  <a:ext cx="84450" cy="92000"/>
                </a:xfrm>
                <a:custGeom>
                  <a:avLst/>
                  <a:gdLst/>
                  <a:ahLst/>
                  <a:cxnLst/>
                  <a:rect l="l" t="t" r="r" b="b"/>
                  <a:pathLst>
                    <a:path w="3378" h="3680" fill="none" extrusionOk="0">
                      <a:moveTo>
                        <a:pt x="0" y="2621"/>
                      </a:moveTo>
                      <a:lnTo>
                        <a:pt x="3377" y="3680"/>
                      </a:lnTo>
                      <a:lnTo>
                        <a:pt x="3277" y="0"/>
                      </a:lnTo>
                    </a:path>
                  </a:pathLst>
                </a:custGeom>
                <a:noFill/>
                <a:ln w="4400" cap="flat" cmpd="sng">
                  <a:solidFill>
                    <a:schemeClr val="accent5"/>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7"/>
                <p:cNvSpPr/>
                <p:nvPr/>
              </p:nvSpPr>
              <p:spPr>
                <a:xfrm>
                  <a:off x="1536950" y="1155425"/>
                  <a:ext cx="49800" cy="40975"/>
                </a:xfrm>
                <a:custGeom>
                  <a:avLst/>
                  <a:gdLst/>
                  <a:ahLst/>
                  <a:cxnLst/>
                  <a:rect l="l" t="t" r="r" b="b"/>
                  <a:pathLst>
                    <a:path w="1992" h="1639" fill="none" extrusionOk="0">
                      <a:moveTo>
                        <a:pt x="0" y="1639"/>
                      </a:moveTo>
                      <a:lnTo>
                        <a:pt x="1991" y="1"/>
                      </a:lnTo>
                    </a:path>
                  </a:pathLst>
                </a:custGeom>
                <a:noFill/>
                <a:ln w="4400" cap="flat" cmpd="sng">
                  <a:solidFill>
                    <a:srgbClr val="2A5D75"/>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7"/>
                <p:cNvSpPr/>
                <p:nvPr/>
              </p:nvSpPr>
              <p:spPr>
                <a:xfrm>
                  <a:off x="1586400" y="830650"/>
                  <a:ext cx="98950" cy="411125"/>
                </a:xfrm>
                <a:custGeom>
                  <a:avLst/>
                  <a:gdLst/>
                  <a:ahLst/>
                  <a:cxnLst/>
                  <a:rect l="l" t="t" r="r" b="b"/>
                  <a:pathLst>
                    <a:path w="3958" h="16445" extrusionOk="0">
                      <a:moveTo>
                        <a:pt x="1" y="0"/>
                      </a:moveTo>
                      <a:cubicBezTo>
                        <a:pt x="618" y="706"/>
                        <a:pt x="3000" y="4209"/>
                        <a:pt x="3138" y="16444"/>
                      </a:cubicBezTo>
                      <a:lnTo>
                        <a:pt x="3957" y="16444"/>
                      </a:lnTo>
                      <a:cubicBezTo>
                        <a:pt x="3831" y="5784"/>
                        <a:pt x="2042" y="1550"/>
                        <a:pt x="10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7"/>
                <p:cNvSpPr/>
                <p:nvPr/>
              </p:nvSpPr>
              <p:spPr>
                <a:xfrm>
                  <a:off x="1439600" y="1165775"/>
                  <a:ext cx="230950" cy="226575"/>
                </a:xfrm>
                <a:custGeom>
                  <a:avLst/>
                  <a:gdLst/>
                  <a:ahLst/>
                  <a:cxnLst/>
                  <a:rect l="l" t="t" r="r" b="b"/>
                  <a:pathLst>
                    <a:path w="9238" h="9063" extrusionOk="0">
                      <a:moveTo>
                        <a:pt x="6426" y="1"/>
                      </a:moveTo>
                      <a:cubicBezTo>
                        <a:pt x="5404" y="1"/>
                        <a:pt x="3858" y="193"/>
                        <a:pt x="3012" y="1237"/>
                      </a:cubicBezTo>
                      <a:cubicBezTo>
                        <a:pt x="1853" y="2661"/>
                        <a:pt x="1664" y="8143"/>
                        <a:pt x="1" y="9062"/>
                      </a:cubicBezTo>
                      <a:lnTo>
                        <a:pt x="6377" y="9062"/>
                      </a:lnTo>
                      <a:lnTo>
                        <a:pt x="9237" y="2271"/>
                      </a:lnTo>
                      <a:lnTo>
                        <a:pt x="7435" y="65"/>
                      </a:lnTo>
                      <a:cubicBezTo>
                        <a:pt x="7435" y="65"/>
                        <a:pt x="7019" y="1"/>
                        <a:pt x="6426" y="1"/>
                      </a:cubicBezTo>
                      <a:close/>
                    </a:path>
                  </a:pathLst>
                </a:custGeom>
                <a:solidFill>
                  <a:srgbClr val="1634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7"/>
                <p:cNvSpPr/>
                <p:nvPr/>
              </p:nvSpPr>
              <p:spPr>
                <a:xfrm>
                  <a:off x="1472050" y="829075"/>
                  <a:ext cx="101775" cy="411425"/>
                </a:xfrm>
                <a:custGeom>
                  <a:avLst/>
                  <a:gdLst/>
                  <a:ahLst/>
                  <a:cxnLst/>
                  <a:rect l="l" t="t" r="r" b="b"/>
                  <a:pathLst>
                    <a:path w="4071" h="16457" extrusionOk="0">
                      <a:moveTo>
                        <a:pt x="1" y="0"/>
                      </a:moveTo>
                      <a:cubicBezTo>
                        <a:pt x="618" y="706"/>
                        <a:pt x="3100" y="4209"/>
                        <a:pt x="3252" y="16457"/>
                      </a:cubicBezTo>
                      <a:lnTo>
                        <a:pt x="4071" y="16444"/>
                      </a:lnTo>
                      <a:cubicBezTo>
                        <a:pt x="3945" y="5796"/>
                        <a:pt x="2042" y="1550"/>
                        <a:pt x="10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7"/>
                <p:cNvSpPr/>
                <p:nvPr/>
              </p:nvSpPr>
              <p:spPr>
                <a:xfrm>
                  <a:off x="1101900" y="829700"/>
                  <a:ext cx="70600" cy="344025"/>
                </a:xfrm>
                <a:custGeom>
                  <a:avLst/>
                  <a:gdLst/>
                  <a:ahLst/>
                  <a:cxnLst/>
                  <a:rect l="l" t="t" r="r" b="b"/>
                  <a:pathLst>
                    <a:path w="2824" h="13761" extrusionOk="0">
                      <a:moveTo>
                        <a:pt x="1979" y="0"/>
                      </a:moveTo>
                      <a:cubicBezTo>
                        <a:pt x="1513" y="1827"/>
                        <a:pt x="618" y="6099"/>
                        <a:pt x="1" y="13685"/>
                      </a:cubicBezTo>
                      <a:lnTo>
                        <a:pt x="820" y="13760"/>
                      </a:lnTo>
                      <a:cubicBezTo>
                        <a:pt x="1450" y="5986"/>
                        <a:pt x="2395" y="1664"/>
                        <a:pt x="2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7"/>
                <p:cNvSpPr/>
                <p:nvPr/>
              </p:nvSpPr>
              <p:spPr>
                <a:xfrm>
                  <a:off x="1553325" y="1221575"/>
                  <a:ext cx="422150" cy="207625"/>
                </a:xfrm>
                <a:custGeom>
                  <a:avLst/>
                  <a:gdLst/>
                  <a:ahLst/>
                  <a:cxnLst/>
                  <a:rect l="l" t="t" r="r" b="b"/>
                  <a:pathLst>
                    <a:path w="16886" h="8305" extrusionOk="0">
                      <a:moveTo>
                        <a:pt x="5255" y="1"/>
                      </a:moveTo>
                      <a:cubicBezTo>
                        <a:pt x="5255" y="1"/>
                        <a:pt x="2118" y="139"/>
                        <a:pt x="1" y="744"/>
                      </a:cubicBezTo>
                      <a:cubicBezTo>
                        <a:pt x="1" y="1362"/>
                        <a:pt x="4298" y="3290"/>
                        <a:pt x="4298" y="3932"/>
                      </a:cubicBezTo>
                      <a:cubicBezTo>
                        <a:pt x="4298" y="5772"/>
                        <a:pt x="3340" y="6629"/>
                        <a:pt x="2004" y="6629"/>
                      </a:cubicBezTo>
                      <a:lnTo>
                        <a:pt x="404" y="6629"/>
                      </a:lnTo>
                      <a:lnTo>
                        <a:pt x="202" y="8305"/>
                      </a:lnTo>
                      <a:lnTo>
                        <a:pt x="16886" y="8305"/>
                      </a:lnTo>
                      <a:lnTo>
                        <a:pt x="16886" y="2672"/>
                      </a:lnTo>
                      <a:cubicBezTo>
                        <a:pt x="11455" y="429"/>
                        <a:pt x="5255" y="1"/>
                        <a:pt x="52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7"/>
                <p:cNvSpPr/>
                <p:nvPr/>
              </p:nvSpPr>
              <p:spPr>
                <a:xfrm>
                  <a:off x="1450950" y="1240175"/>
                  <a:ext cx="416800" cy="189025"/>
                </a:xfrm>
                <a:custGeom>
                  <a:avLst/>
                  <a:gdLst/>
                  <a:ahLst/>
                  <a:cxnLst/>
                  <a:rect l="l" t="t" r="r" b="b"/>
                  <a:pathLst>
                    <a:path w="16672" h="7561" extrusionOk="0">
                      <a:moveTo>
                        <a:pt x="4096" y="0"/>
                      </a:moveTo>
                      <a:lnTo>
                        <a:pt x="4096" y="3188"/>
                      </a:lnTo>
                      <a:cubicBezTo>
                        <a:pt x="4096" y="5028"/>
                        <a:pt x="3138" y="5885"/>
                        <a:pt x="1802" y="5885"/>
                      </a:cubicBezTo>
                      <a:lnTo>
                        <a:pt x="189" y="5885"/>
                      </a:lnTo>
                      <a:lnTo>
                        <a:pt x="0" y="7561"/>
                      </a:lnTo>
                      <a:lnTo>
                        <a:pt x="16671" y="7561"/>
                      </a:lnTo>
                      <a:lnTo>
                        <a:pt x="16671" y="1928"/>
                      </a:lnTo>
                      <a:cubicBezTo>
                        <a:pt x="11543" y="252"/>
                        <a:pt x="4096" y="0"/>
                        <a:pt x="40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7"/>
                <p:cNvSpPr/>
                <p:nvPr/>
              </p:nvSpPr>
              <p:spPr>
                <a:xfrm>
                  <a:off x="1788025" y="1387275"/>
                  <a:ext cx="290150" cy="290175"/>
                </a:xfrm>
                <a:custGeom>
                  <a:avLst/>
                  <a:gdLst/>
                  <a:ahLst/>
                  <a:cxnLst/>
                  <a:rect l="l" t="t" r="r" b="b"/>
                  <a:pathLst>
                    <a:path w="11606" h="11607" extrusionOk="0">
                      <a:moveTo>
                        <a:pt x="5167" y="1"/>
                      </a:moveTo>
                      <a:cubicBezTo>
                        <a:pt x="5041" y="1"/>
                        <a:pt x="4940" y="102"/>
                        <a:pt x="4940" y="228"/>
                      </a:cubicBezTo>
                      <a:cubicBezTo>
                        <a:pt x="4940" y="373"/>
                        <a:pt x="4826" y="456"/>
                        <a:pt x="4711" y="456"/>
                      </a:cubicBezTo>
                      <a:cubicBezTo>
                        <a:pt x="4627" y="456"/>
                        <a:pt x="4541" y="412"/>
                        <a:pt x="4499" y="316"/>
                      </a:cubicBezTo>
                      <a:cubicBezTo>
                        <a:pt x="4461" y="222"/>
                        <a:pt x="4382" y="170"/>
                        <a:pt x="4298" y="170"/>
                      </a:cubicBezTo>
                      <a:cubicBezTo>
                        <a:pt x="4268" y="170"/>
                        <a:pt x="4238" y="177"/>
                        <a:pt x="4209" y="190"/>
                      </a:cubicBezTo>
                      <a:lnTo>
                        <a:pt x="3025" y="669"/>
                      </a:lnTo>
                      <a:cubicBezTo>
                        <a:pt x="2911" y="706"/>
                        <a:pt x="2861" y="845"/>
                        <a:pt x="2899" y="958"/>
                      </a:cubicBezTo>
                      <a:lnTo>
                        <a:pt x="2974" y="1135"/>
                      </a:lnTo>
                      <a:cubicBezTo>
                        <a:pt x="3048" y="1301"/>
                        <a:pt x="2912" y="1454"/>
                        <a:pt x="2764" y="1454"/>
                      </a:cubicBezTo>
                      <a:cubicBezTo>
                        <a:pt x="2711" y="1454"/>
                        <a:pt x="2656" y="1434"/>
                        <a:pt x="2609" y="1387"/>
                      </a:cubicBezTo>
                      <a:lnTo>
                        <a:pt x="2470" y="1248"/>
                      </a:lnTo>
                      <a:cubicBezTo>
                        <a:pt x="2426" y="1204"/>
                        <a:pt x="2366" y="1182"/>
                        <a:pt x="2306" y="1182"/>
                      </a:cubicBezTo>
                      <a:cubicBezTo>
                        <a:pt x="2246" y="1182"/>
                        <a:pt x="2187" y="1204"/>
                        <a:pt x="2142" y="1248"/>
                      </a:cubicBezTo>
                      <a:lnTo>
                        <a:pt x="1248" y="2143"/>
                      </a:lnTo>
                      <a:cubicBezTo>
                        <a:pt x="1160" y="2231"/>
                        <a:pt x="1160" y="2382"/>
                        <a:pt x="1248" y="2471"/>
                      </a:cubicBezTo>
                      <a:cubicBezTo>
                        <a:pt x="1399" y="2622"/>
                        <a:pt x="1272" y="2857"/>
                        <a:pt x="1090" y="2857"/>
                      </a:cubicBezTo>
                      <a:cubicBezTo>
                        <a:pt x="1060" y="2857"/>
                        <a:pt x="1028" y="2850"/>
                        <a:pt x="996" y="2836"/>
                      </a:cubicBezTo>
                      <a:cubicBezTo>
                        <a:pt x="969" y="2824"/>
                        <a:pt x="940" y="2818"/>
                        <a:pt x="912" y="2818"/>
                      </a:cubicBezTo>
                      <a:cubicBezTo>
                        <a:pt x="822" y="2818"/>
                        <a:pt x="735" y="2876"/>
                        <a:pt x="706" y="2962"/>
                      </a:cubicBezTo>
                      <a:lnTo>
                        <a:pt x="202" y="4134"/>
                      </a:lnTo>
                      <a:cubicBezTo>
                        <a:pt x="152" y="4247"/>
                        <a:pt x="215" y="4386"/>
                        <a:pt x="328" y="4424"/>
                      </a:cubicBezTo>
                      <a:lnTo>
                        <a:pt x="504" y="4499"/>
                      </a:lnTo>
                      <a:cubicBezTo>
                        <a:pt x="731" y="4600"/>
                        <a:pt x="668" y="4940"/>
                        <a:pt x="416" y="4940"/>
                      </a:cubicBezTo>
                      <a:lnTo>
                        <a:pt x="227" y="4940"/>
                      </a:lnTo>
                      <a:cubicBezTo>
                        <a:pt x="101" y="4940"/>
                        <a:pt x="0" y="5041"/>
                        <a:pt x="0" y="5167"/>
                      </a:cubicBezTo>
                      <a:lnTo>
                        <a:pt x="0" y="6440"/>
                      </a:lnTo>
                      <a:cubicBezTo>
                        <a:pt x="0" y="6566"/>
                        <a:pt x="101" y="6667"/>
                        <a:pt x="227" y="6667"/>
                      </a:cubicBezTo>
                      <a:cubicBezTo>
                        <a:pt x="479" y="6667"/>
                        <a:pt x="542" y="7007"/>
                        <a:pt x="315" y="7108"/>
                      </a:cubicBezTo>
                      <a:cubicBezTo>
                        <a:pt x="189" y="7158"/>
                        <a:pt x="139" y="7284"/>
                        <a:pt x="189" y="7397"/>
                      </a:cubicBezTo>
                      <a:lnTo>
                        <a:pt x="668" y="8582"/>
                      </a:lnTo>
                      <a:cubicBezTo>
                        <a:pt x="698" y="8670"/>
                        <a:pt x="788" y="8720"/>
                        <a:pt x="880" y="8720"/>
                      </a:cubicBezTo>
                      <a:cubicBezTo>
                        <a:pt x="907" y="8720"/>
                        <a:pt x="933" y="8716"/>
                        <a:pt x="958" y="8708"/>
                      </a:cubicBezTo>
                      <a:lnTo>
                        <a:pt x="1134" y="8632"/>
                      </a:lnTo>
                      <a:cubicBezTo>
                        <a:pt x="1163" y="8621"/>
                        <a:pt x="1192" y="8616"/>
                        <a:pt x="1219" y="8616"/>
                      </a:cubicBezTo>
                      <a:cubicBezTo>
                        <a:pt x="1406" y="8616"/>
                        <a:pt x="1540" y="8855"/>
                        <a:pt x="1386" y="8998"/>
                      </a:cubicBezTo>
                      <a:lnTo>
                        <a:pt x="1248" y="9136"/>
                      </a:lnTo>
                      <a:cubicBezTo>
                        <a:pt x="1160" y="9225"/>
                        <a:pt x="1160" y="9376"/>
                        <a:pt x="1248" y="9464"/>
                      </a:cubicBezTo>
                      <a:lnTo>
                        <a:pt x="2142" y="10359"/>
                      </a:lnTo>
                      <a:cubicBezTo>
                        <a:pt x="2187" y="10403"/>
                        <a:pt x="2246" y="10425"/>
                        <a:pt x="2306" y="10425"/>
                      </a:cubicBezTo>
                      <a:cubicBezTo>
                        <a:pt x="2366" y="10425"/>
                        <a:pt x="2426" y="10403"/>
                        <a:pt x="2470" y="10359"/>
                      </a:cubicBezTo>
                      <a:cubicBezTo>
                        <a:pt x="2517" y="10312"/>
                        <a:pt x="2572" y="10292"/>
                        <a:pt x="2626" y="10292"/>
                      </a:cubicBezTo>
                      <a:cubicBezTo>
                        <a:pt x="2773" y="10292"/>
                        <a:pt x="2909" y="10444"/>
                        <a:pt x="2835" y="10611"/>
                      </a:cubicBezTo>
                      <a:cubicBezTo>
                        <a:pt x="2785" y="10724"/>
                        <a:pt x="2848" y="10863"/>
                        <a:pt x="2962" y="10913"/>
                      </a:cubicBezTo>
                      <a:lnTo>
                        <a:pt x="4133" y="11405"/>
                      </a:lnTo>
                      <a:cubicBezTo>
                        <a:pt x="4160" y="11417"/>
                        <a:pt x="4189" y="11422"/>
                        <a:pt x="4217" y="11422"/>
                      </a:cubicBezTo>
                      <a:cubicBezTo>
                        <a:pt x="4307" y="11422"/>
                        <a:pt x="4394" y="11365"/>
                        <a:pt x="4423" y="11279"/>
                      </a:cubicBezTo>
                      <a:lnTo>
                        <a:pt x="4499" y="11102"/>
                      </a:lnTo>
                      <a:cubicBezTo>
                        <a:pt x="4541" y="11006"/>
                        <a:pt x="4627" y="10962"/>
                        <a:pt x="4711" y="10962"/>
                      </a:cubicBezTo>
                      <a:cubicBezTo>
                        <a:pt x="4826" y="10962"/>
                        <a:pt x="4940" y="11045"/>
                        <a:pt x="4940" y="11190"/>
                      </a:cubicBezTo>
                      <a:lnTo>
                        <a:pt x="4940" y="11379"/>
                      </a:lnTo>
                      <a:cubicBezTo>
                        <a:pt x="4940" y="11505"/>
                        <a:pt x="5041" y="11606"/>
                        <a:pt x="5167" y="11606"/>
                      </a:cubicBezTo>
                      <a:lnTo>
                        <a:pt x="6439" y="11606"/>
                      </a:lnTo>
                      <a:cubicBezTo>
                        <a:pt x="6565" y="11606"/>
                        <a:pt x="6666" y="11505"/>
                        <a:pt x="6666" y="11379"/>
                      </a:cubicBezTo>
                      <a:cubicBezTo>
                        <a:pt x="6666" y="11236"/>
                        <a:pt x="6776" y="11154"/>
                        <a:pt x="6890" y="11154"/>
                      </a:cubicBezTo>
                      <a:cubicBezTo>
                        <a:pt x="6976" y="11154"/>
                        <a:pt x="7064" y="11201"/>
                        <a:pt x="7107" y="11304"/>
                      </a:cubicBezTo>
                      <a:cubicBezTo>
                        <a:pt x="7144" y="11387"/>
                        <a:pt x="7223" y="11437"/>
                        <a:pt x="7307" y="11437"/>
                      </a:cubicBezTo>
                      <a:cubicBezTo>
                        <a:pt x="7336" y="11437"/>
                        <a:pt x="7367" y="11430"/>
                        <a:pt x="7397" y="11417"/>
                      </a:cubicBezTo>
                      <a:lnTo>
                        <a:pt x="8581" y="10951"/>
                      </a:lnTo>
                      <a:cubicBezTo>
                        <a:pt x="8695" y="10901"/>
                        <a:pt x="8745" y="10762"/>
                        <a:pt x="8708" y="10649"/>
                      </a:cubicBezTo>
                      <a:lnTo>
                        <a:pt x="8632" y="10472"/>
                      </a:lnTo>
                      <a:cubicBezTo>
                        <a:pt x="8567" y="10306"/>
                        <a:pt x="8706" y="10153"/>
                        <a:pt x="8849" y="10153"/>
                      </a:cubicBezTo>
                      <a:cubicBezTo>
                        <a:pt x="8901" y="10153"/>
                        <a:pt x="8954" y="10173"/>
                        <a:pt x="8997" y="10220"/>
                      </a:cubicBezTo>
                      <a:lnTo>
                        <a:pt x="9136" y="10359"/>
                      </a:lnTo>
                      <a:cubicBezTo>
                        <a:pt x="9180" y="10403"/>
                        <a:pt x="9240" y="10425"/>
                        <a:pt x="9300" y="10425"/>
                      </a:cubicBezTo>
                      <a:cubicBezTo>
                        <a:pt x="9360" y="10425"/>
                        <a:pt x="9419" y="10403"/>
                        <a:pt x="9464" y="10359"/>
                      </a:cubicBezTo>
                      <a:lnTo>
                        <a:pt x="10358" y="9464"/>
                      </a:lnTo>
                      <a:cubicBezTo>
                        <a:pt x="10446" y="9376"/>
                        <a:pt x="10446" y="9225"/>
                        <a:pt x="10358" y="9136"/>
                      </a:cubicBezTo>
                      <a:cubicBezTo>
                        <a:pt x="10207" y="8985"/>
                        <a:pt x="10334" y="8750"/>
                        <a:pt x="10516" y="8750"/>
                      </a:cubicBezTo>
                      <a:cubicBezTo>
                        <a:pt x="10546" y="8750"/>
                        <a:pt x="10578" y="8757"/>
                        <a:pt x="10610" y="8771"/>
                      </a:cubicBezTo>
                      <a:cubicBezTo>
                        <a:pt x="10637" y="8783"/>
                        <a:pt x="10666" y="8789"/>
                        <a:pt x="10694" y="8789"/>
                      </a:cubicBezTo>
                      <a:cubicBezTo>
                        <a:pt x="10785" y="8789"/>
                        <a:pt x="10874" y="8731"/>
                        <a:pt x="10913" y="8645"/>
                      </a:cubicBezTo>
                      <a:lnTo>
                        <a:pt x="11404" y="7473"/>
                      </a:lnTo>
                      <a:cubicBezTo>
                        <a:pt x="11454" y="7360"/>
                        <a:pt x="11391" y="7234"/>
                        <a:pt x="11278" y="7183"/>
                      </a:cubicBezTo>
                      <a:lnTo>
                        <a:pt x="11102" y="7108"/>
                      </a:lnTo>
                      <a:cubicBezTo>
                        <a:pt x="10875" y="7007"/>
                        <a:pt x="10938" y="6667"/>
                        <a:pt x="11190" y="6667"/>
                      </a:cubicBezTo>
                      <a:lnTo>
                        <a:pt x="11379" y="6667"/>
                      </a:lnTo>
                      <a:cubicBezTo>
                        <a:pt x="11505" y="6667"/>
                        <a:pt x="11606" y="6566"/>
                        <a:pt x="11606" y="6440"/>
                      </a:cubicBezTo>
                      <a:lnTo>
                        <a:pt x="11606" y="5167"/>
                      </a:lnTo>
                      <a:cubicBezTo>
                        <a:pt x="11606" y="5041"/>
                        <a:pt x="11505" y="4940"/>
                        <a:pt x="11379" y="4940"/>
                      </a:cubicBezTo>
                      <a:cubicBezTo>
                        <a:pt x="11127" y="4940"/>
                        <a:pt x="11064" y="4600"/>
                        <a:pt x="11291" y="4499"/>
                      </a:cubicBezTo>
                      <a:cubicBezTo>
                        <a:pt x="11417" y="4449"/>
                        <a:pt x="11467" y="4323"/>
                        <a:pt x="11417" y="4209"/>
                      </a:cubicBezTo>
                      <a:lnTo>
                        <a:pt x="10938" y="3025"/>
                      </a:lnTo>
                      <a:cubicBezTo>
                        <a:pt x="10908" y="2937"/>
                        <a:pt x="10818" y="2887"/>
                        <a:pt x="10726" y="2887"/>
                      </a:cubicBezTo>
                      <a:cubicBezTo>
                        <a:pt x="10699" y="2887"/>
                        <a:pt x="10673" y="2891"/>
                        <a:pt x="10648" y="2899"/>
                      </a:cubicBezTo>
                      <a:lnTo>
                        <a:pt x="10472" y="2975"/>
                      </a:lnTo>
                      <a:cubicBezTo>
                        <a:pt x="10439" y="2989"/>
                        <a:pt x="10408" y="2995"/>
                        <a:pt x="10378" y="2995"/>
                      </a:cubicBezTo>
                      <a:cubicBezTo>
                        <a:pt x="10195" y="2995"/>
                        <a:pt x="10068" y="2761"/>
                        <a:pt x="10220" y="2609"/>
                      </a:cubicBezTo>
                      <a:lnTo>
                        <a:pt x="10358" y="2471"/>
                      </a:lnTo>
                      <a:cubicBezTo>
                        <a:pt x="10446" y="2382"/>
                        <a:pt x="10446" y="2231"/>
                        <a:pt x="10358" y="2143"/>
                      </a:cubicBezTo>
                      <a:lnTo>
                        <a:pt x="9464" y="1248"/>
                      </a:lnTo>
                      <a:cubicBezTo>
                        <a:pt x="9419" y="1204"/>
                        <a:pt x="9360" y="1182"/>
                        <a:pt x="9300" y="1182"/>
                      </a:cubicBezTo>
                      <a:cubicBezTo>
                        <a:pt x="9240" y="1182"/>
                        <a:pt x="9180" y="1204"/>
                        <a:pt x="9136" y="1248"/>
                      </a:cubicBezTo>
                      <a:cubicBezTo>
                        <a:pt x="9088" y="1297"/>
                        <a:pt x="9031" y="1317"/>
                        <a:pt x="8976" y="1317"/>
                      </a:cubicBezTo>
                      <a:cubicBezTo>
                        <a:pt x="8830" y="1317"/>
                        <a:pt x="8697" y="1170"/>
                        <a:pt x="8771" y="996"/>
                      </a:cubicBezTo>
                      <a:cubicBezTo>
                        <a:pt x="8821" y="883"/>
                        <a:pt x="8758" y="744"/>
                        <a:pt x="8644" y="706"/>
                      </a:cubicBezTo>
                      <a:lnTo>
                        <a:pt x="7473" y="202"/>
                      </a:lnTo>
                      <a:cubicBezTo>
                        <a:pt x="7446" y="190"/>
                        <a:pt x="7417" y="185"/>
                        <a:pt x="7389" y="185"/>
                      </a:cubicBezTo>
                      <a:cubicBezTo>
                        <a:pt x="7299" y="185"/>
                        <a:pt x="7212" y="242"/>
                        <a:pt x="7183" y="328"/>
                      </a:cubicBezTo>
                      <a:lnTo>
                        <a:pt x="7107" y="505"/>
                      </a:lnTo>
                      <a:cubicBezTo>
                        <a:pt x="7065" y="601"/>
                        <a:pt x="6979" y="645"/>
                        <a:pt x="6895" y="645"/>
                      </a:cubicBezTo>
                      <a:cubicBezTo>
                        <a:pt x="6780" y="645"/>
                        <a:pt x="6666" y="562"/>
                        <a:pt x="6666" y="417"/>
                      </a:cubicBezTo>
                      <a:lnTo>
                        <a:pt x="6666" y="228"/>
                      </a:lnTo>
                      <a:cubicBezTo>
                        <a:pt x="6666" y="102"/>
                        <a:pt x="6565" y="1"/>
                        <a:pt x="6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7"/>
                <p:cNvSpPr/>
                <p:nvPr/>
              </p:nvSpPr>
              <p:spPr>
                <a:xfrm>
                  <a:off x="978100" y="1519275"/>
                  <a:ext cx="472875" cy="158175"/>
                </a:xfrm>
                <a:custGeom>
                  <a:avLst/>
                  <a:gdLst/>
                  <a:ahLst/>
                  <a:cxnLst/>
                  <a:rect l="l" t="t" r="r" b="b"/>
                  <a:pathLst>
                    <a:path w="18915" h="6327" extrusionOk="0">
                      <a:moveTo>
                        <a:pt x="0" y="1"/>
                      </a:moveTo>
                      <a:lnTo>
                        <a:pt x="404" y="996"/>
                      </a:lnTo>
                      <a:cubicBezTo>
                        <a:pt x="470" y="1148"/>
                        <a:pt x="622" y="1242"/>
                        <a:pt x="779" y="1242"/>
                      </a:cubicBezTo>
                      <a:cubicBezTo>
                        <a:pt x="831" y="1242"/>
                        <a:pt x="883" y="1232"/>
                        <a:pt x="933" y="1210"/>
                      </a:cubicBezTo>
                      <a:lnTo>
                        <a:pt x="1248" y="1084"/>
                      </a:lnTo>
                      <a:cubicBezTo>
                        <a:pt x="1301" y="1063"/>
                        <a:pt x="1353" y="1053"/>
                        <a:pt x="1403" y="1053"/>
                      </a:cubicBezTo>
                      <a:cubicBezTo>
                        <a:pt x="1729" y="1053"/>
                        <a:pt x="1950" y="1477"/>
                        <a:pt x="1676" y="1739"/>
                      </a:cubicBezTo>
                      <a:lnTo>
                        <a:pt x="1437" y="1979"/>
                      </a:lnTo>
                      <a:cubicBezTo>
                        <a:pt x="1286" y="2130"/>
                        <a:pt x="1286" y="2395"/>
                        <a:pt x="1437" y="2546"/>
                      </a:cubicBezTo>
                      <a:lnTo>
                        <a:pt x="3025" y="4121"/>
                      </a:lnTo>
                      <a:cubicBezTo>
                        <a:pt x="3100" y="4203"/>
                        <a:pt x="3201" y="4244"/>
                        <a:pt x="3303" y="4244"/>
                      </a:cubicBezTo>
                      <a:cubicBezTo>
                        <a:pt x="3406" y="4244"/>
                        <a:pt x="3510" y="4203"/>
                        <a:pt x="3592" y="4121"/>
                      </a:cubicBezTo>
                      <a:cubicBezTo>
                        <a:pt x="3673" y="4040"/>
                        <a:pt x="3769" y="4005"/>
                        <a:pt x="3863" y="4005"/>
                      </a:cubicBezTo>
                      <a:cubicBezTo>
                        <a:pt x="4121" y="4005"/>
                        <a:pt x="4364" y="4267"/>
                        <a:pt x="4234" y="4562"/>
                      </a:cubicBezTo>
                      <a:cubicBezTo>
                        <a:pt x="4159" y="4776"/>
                        <a:pt x="4247" y="5003"/>
                        <a:pt x="4449" y="5091"/>
                      </a:cubicBezTo>
                      <a:lnTo>
                        <a:pt x="6515" y="5961"/>
                      </a:lnTo>
                      <a:cubicBezTo>
                        <a:pt x="6565" y="5983"/>
                        <a:pt x="6617" y="5993"/>
                        <a:pt x="6669" y="5993"/>
                      </a:cubicBezTo>
                      <a:cubicBezTo>
                        <a:pt x="6825" y="5993"/>
                        <a:pt x="6975" y="5898"/>
                        <a:pt x="7032" y="5747"/>
                      </a:cubicBezTo>
                      <a:lnTo>
                        <a:pt x="7170" y="5432"/>
                      </a:lnTo>
                      <a:cubicBezTo>
                        <a:pt x="7238" y="5264"/>
                        <a:pt x="7383" y="5188"/>
                        <a:pt x="7528" y="5188"/>
                      </a:cubicBezTo>
                      <a:cubicBezTo>
                        <a:pt x="7733" y="5188"/>
                        <a:pt x="7939" y="5338"/>
                        <a:pt x="7939" y="5595"/>
                      </a:cubicBezTo>
                      <a:lnTo>
                        <a:pt x="7939" y="5936"/>
                      </a:lnTo>
                      <a:cubicBezTo>
                        <a:pt x="7939" y="6150"/>
                        <a:pt x="8115" y="6326"/>
                        <a:pt x="8342" y="6326"/>
                      </a:cubicBezTo>
                      <a:lnTo>
                        <a:pt x="10573" y="6326"/>
                      </a:lnTo>
                      <a:cubicBezTo>
                        <a:pt x="10799" y="6326"/>
                        <a:pt x="10976" y="6150"/>
                        <a:pt x="10976" y="5936"/>
                      </a:cubicBezTo>
                      <a:cubicBezTo>
                        <a:pt x="10976" y="5680"/>
                        <a:pt x="11179" y="5530"/>
                        <a:pt x="11381" y="5530"/>
                      </a:cubicBezTo>
                      <a:cubicBezTo>
                        <a:pt x="11529" y="5530"/>
                        <a:pt x="11676" y="5609"/>
                        <a:pt x="11744" y="5784"/>
                      </a:cubicBezTo>
                      <a:cubicBezTo>
                        <a:pt x="11811" y="5936"/>
                        <a:pt x="11963" y="6031"/>
                        <a:pt x="12120" y="6031"/>
                      </a:cubicBezTo>
                      <a:cubicBezTo>
                        <a:pt x="12172" y="6031"/>
                        <a:pt x="12224" y="6020"/>
                        <a:pt x="12274" y="5999"/>
                      </a:cubicBezTo>
                      <a:lnTo>
                        <a:pt x="14340" y="5154"/>
                      </a:lnTo>
                      <a:cubicBezTo>
                        <a:pt x="14542" y="5079"/>
                        <a:pt x="14643" y="4839"/>
                        <a:pt x="14567" y="4638"/>
                      </a:cubicBezTo>
                      <a:lnTo>
                        <a:pt x="14441" y="4323"/>
                      </a:lnTo>
                      <a:cubicBezTo>
                        <a:pt x="14322" y="4030"/>
                        <a:pt x="14555" y="3771"/>
                        <a:pt x="14812" y="3771"/>
                      </a:cubicBezTo>
                      <a:cubicBezTo>
                        <a:pt x="14909" y="3771"/>
                        <a:pt x="15010" y="3808"/>
                        <a:pt x="15096" y="3894"/>
                      </a:cubicBezTo>
                      <a:lnTo>
                        <a:pt x="15336" y="4121"/>
                      </a:lnTo>
                      <a:cubicBezTo>
                        <a:pt x="15411" y="4203"/>
                        <a:pt x="15512" y="4244"/>
                        <a:pt x="15615" y="4244"/>
                      </a:cubicBezTo>
                      <a:cubicBezTo>
                        <a:pt x="15717" y="4244"/>
                        <a:pt x="15821" y="4203"/>
                        <a:pt x="15903" y="4121"/>
                      </a:cubicBezTo>
                      <a:lnTo>
                        <a:pt x="17478" y="2546"/>
                      </a:lnTo>
                      <a:cubicBezTo>
                        <a:pt x="17629" y="2395"/>
                        <a:pt x="17629" y="2130"/>
                        <a:pt x="17478" y="1979"/>
                      </a:cubicBezTo>
                      <a:cubicBezTo>
                        <a:pt x="17205" y="1706"/>
                        <a:pt x="17433" y="1292"/>
                        <a:pt x="17761" y="1292"/>
                      </a:cubicBezTo>
                      <a:cubicBezTo>
                        <a:pt x="17812" y="1292"/>
                        <a:pt x="17865" y="1302"/>
                        <a:pt x="17919" y="1324"/>
                      </a:cubicBezTo>
                      <a:cubicBezTo>
                        <a:pt x="17969" y="1345"/>
                        <a:pt x="18021" y="1356"/>
                        <a:pt x="18073" y="1356"/>
                      </a:cubicBezTo>
                      <a:cubicBezTo>
                        <a:pt x="18230" y="1356"/>
                        <a:pt x="18382" y="1261"/>
                        <a:pt x="18448" y="1109"/>
                      </a:cubicBezTo>
                      <a:lnTo>
                        <a:pt x="189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7"/>
                <p:cNvSpPr/>
                <p:nvPr/>
              </p:nvSpPr>
              <p:spPr>
                <a:xfrm>
                  <a:off x="924550" y="1155425"/>
                  <a:ext cx="938150" cy="415225"/>
                </a:xfrm>
                <a:custGeom>
                  <a:avLst/>
                  <a:gdLst/>
                  <a:ahLst/>
                  <a:cxnLst/>
                  <a:rect l="l" t="t" r="r" b="b"/>
                  <a:pathLst>
                    <a:path w="37526" h="16609" extrusionOk="0">
                      <a:moveTo>
                        <a:pt x="4650" y="1"/>
                      </a:moveTo>
                      <a:cubicBezTo>
                        <a:pt x="2999" y="1"/>
                        <a:pt x="1424" y="341"/>
                        <a:pt x="0" y="958"/>
                      </a:cubicBezTo>
                      <a:lnTo>
                        <a:pt x="0" y="16608"/>
                      </a:lnTo>
                      <a:lnTo>
                        <a:pt x="37526" y="16608"/>
                      </a:lnTo>
                      <a:lnTo>
                        <a:pt x="37526" y="9275"/>
                      </a:lnTo>
                      <a:lnTo>
                        <a:pt x="17541" y="9275"/>
                      </a:lnTo>
                      <a:cubicBezTo>
                        <a:pt x="16696" y="9275"/>
                        <a:pt x="15953" y="8733"/>
                        <a:pt x="15676" y="7939"/>
                      </a:cubicBezTo>
                      <a:cubicBezTo>
                        <a:pt x="14138" y="3327"/>
                        <a:pt x="9779" y="1"/>
                        <a:pt x="46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7"/>
                <p:cNvSpPr/>
                <p:nvPr/>
              </p:nvSpPr>
              <p:spPr>
                <a:xfrm>
                  <a:off x="785000" y="1190700"/>
                  <a:ext cx="511300" cy="511325"/>
                </a:xfrm>
                <a:custGeom>
                  <a:avLst/>
                  <a:gdLst/>
                  <a:ahLst/>
                  <a:cxnLst/>
                  <a:rect l="l" t="t" r="r" b="b"/>
                  <a:pathLst>
                    <a:path w="20452" h="20453" extrusionOk="0">
                      <a:moveTo>
                        <a:pt x="9111" y="1"/>
                      </a:moveTo>
                      <a:cubicBezTo>
                        <a:pt x="8884" y="1"/>
                        <a:pt x="8707" y="177"/>
                        <a:pt x="8707" y="404"/>
                      </a:cubicBezTo>
                      <a:cubicBezTo>
                        <a:pt x="8707" y="659"/>
                        <a:pt x="8506" y="804"/>
                        <a:pt x="8304" y="804"/>
                      </a:cubicBezTo>
                      <a:cubicBezTo>
                        <a:pt x="8156" y="804"/>
                        <a:pt x="8008" y="726"/>
                        <a:pt x="7939" y="555"/>
                      </a:cubicBezTo>
                      <a:cubicBezTo>
                        <a:pt x="7871" y="392"/>
                        <a:pt x="7723" y="302"/>
                        <a:pt x="7562" y="302"/>
                      </a:cubicBezTo>
                      <a:cubicBezTo>
                        <a:pt x="7512" y="302"/>
                        <a:pt x="7460" y="311"/>
                        <a:pt x="7409" y="328"/>
                      </a:cubicBezTo>
                      <a:lnTo>
                        <a:pt x="5343" y="1173"/>
                      </a:lnTo>
                      <a:cubicBezTo>
                        <a:pt x="5141" y="1261"/>
                        <a:pt x="5040" y="1488"/>
                        <a:pt x="5116" y="1689"/>
                      </a:cubicBezTo>
                      <a:lnTo>
                        <a:pt x="5255" y="2004"/>
                      </a:lnTo>
                      <a:cubicBezTo>
                        <a:pt x="5375" y="2300"/>
                        <a:pt x="5130" y="2561"/>
                        <a:pt x="4871" y="2561"/>
                      </a:cubicBezTo>
                      <a:cubicBezTo>
                        <a:pt x="4777" y="2561"/>
                        <a:pt x="4680" y="2526"/>
                        <a:pt x="4599" y="2445"/>
                      </a:cubicBezTo>
                      <a:lnTo>
                        <a:pt x="4360" y="2206"/>
                      </a:lnTo>
                      <a:cubicBezTo>
                        <a:pt x="4278" y="2124"/>
                        <a:pt x="4174" y="2083"/>
                        <a:pt x="4072" y="2083"/>
                      </a:cubicBezTo>
                      <a:cubicBezTo>
                        <a:pt x="3969" y="2083"/>
                        <a:pt x="3869" y="2124"/>
                        <a:pt x="3793" y="2206"/>
                      </a:cubicBezTo>
                      <a:lnTo>
                        <a:pt x="2205" y="3781"/>
                      </a:lnTo>
                      <a:cubicBezTo>
                        <a:pt x="2054" y="3945"/>
                        <a:pt x="2054" y="4197"/>
                        <a:pt x="2205" y="4348"/>
                      </a:cubicBezTo>
                      <a:cubicBezTo>
                        <a:pt x="2476" y="4619"/>
                        <a:pt x="2262" y="5039"/>
                        <a:pt x="1933" y="5039"/>
                      </a:cubicBezTo>
                      <a:cubicBezTo>
                        <a:pt x="1879" y="5039"/>
                        <a:pt x="1822" y="5028"/>
                        <a:pt x="1764" y="5003"/>
                      </a:cubicBezTo>
                      <a:cubicBezTo>
                        <a:pt x="1714" y="4982"/>
                        <a:pt x="1662" y="4971"/>
                        <a:pt x="1611" y="4971"/>
                      </a:cubicBezTo>
                      <a:cubicBezTo>
                        <a:pt x="1454" y="4971"/>
                        <a:pt x="1304" y="5066"/>
                        <a:pt x="1248" y="5218"/>
                      </a:cubicBezTo>
                      <a:lnTo>
                        <a:pt x="378" y="7272"/>
                      </a:lnTo>
                      <a:cubicBezTo>
                        <a:pt x="290" y="7486"/>
                        <a:pt x="378" y="7713"/>
                        <a:pt x="592" y="7801"/>
                      </a:cubicBezTo>
                      <a:lnTo>
                        <a:pt x="895" y="7939"/>
                      </a:lnTo>
                      <a:cubicBezTo>
                        <a:pt x="1298" y="8103"/>
                        <a:pt x="1185" y="8708"/>
                        <a:pt x="744" y="8708"/>
                      </a:cubicBezTo>
                      <a:lnTo>
                        <a:pt x="403" y="8708"/>
                      </a:lnTo>
                      <a:cubicBezTo>
                        <a:pt x="189" y="8708"/>
                        <a:pt x="0" y="8884"/>
                        <a:pt x="0" y="9111"/>
                      </a:cubicBezTo>
                      <a:lnTo>
                        <a:pt x="0" y="11342"/>
                      </a:lnTo>
                      <a:cubicBezTo>
                        <a:pt x="0" y="11568"/>
                        <a:pt x="189" y="11745"/>
                        <a:pt x="403" y="11745"/>
                      </a:cubicBezTo>
                      <a:cubicBezTo>
                        <a:pt x="844" y="11745"/>
                        <a:pt x="958" y="12350"/>
                        <a:pt x="555" y="12514"/>
                      </a:cubicBezTo>
                      <a:cubicBezTo>
                        <a:pt x="353" y="12602"/>
                        <a:pt x="252" y="12829"/>
                        <a:pt x="340" y="13043"/>
                      </a:cubicBezTo>
                      <a:lnTo>
                        <a:pt x="1172" y="15109"/>
                      </a:lnTo>
                      <a:cubicBezTo>
                        <a:pt x="1238" y="15261"/>
                        <a:pt x="1390" y="15356"/>
                        <a:pt x="1547" y="15356"/>
                      </a:cubicBezTo>
                      <a:cubicBezTo>
                        <a:pt x="1599" y="15356"/>
                        <a:pt x="1651" y="15345"/>
                        <a:pt x="1701" y="15324"/>
                      </a:cubicBezTo>
                      <a:lnTo>
                        <a:pt x="2016" y="15197"/>
                      </a:lnTo>
                      <a:cubicBezTo>
                        <a:pt x="2069" y="15176"/>
                        <a:pt x="2121" y="15166"/>
                        <a:pt x="2171" y="15166"/>
                      </a:cubicBezTo>
                      <a:cubicBezTo>
                        <a:pt x="2498" y="15166"/>
                        <a:pt x="2718" y="15590"/>
                        <a:pt x="2445" y="15853"/>
                      </a:cubicBezTo>
                      <a:lnTo>
                        <a:pt x="2205" y="16092"/>
                      </a:lnTo>
                      <a:cubicBezTo>
                        <a:pt x="2054" y="16256"/>
                        <a:pt x="2054" y="16508"/>
                        <a:pt x="2205" y="16659"/>
                      </a:cubicBezTo>
                      <a:lnTo>
                        <a:pt x="3793" y="18247"/>
                      </a:lnTo>
                      <a:cubicBezTo>
                        <a:pt x="3869" y="18323"/>
                        <a:pt x="3969" y="18360"/>
                        <a:pt x="4072" y="18360"/>
                      </a:cubicBezTo>
                      <a:cubicBezTo>
                        <a:pt x="4174" y="18360"/>
                        <a:pt x="4278" y="18323"/>
                        <a:pt x="4360" y="18247"/>
                      </a:cubicBezTo>
                      <a:cubicBezTo>
                        <a:pt x="4443" y="18161"/>
                        <a:pt x="4541" y="18124"/>
                        <a:pt x="4638" y="18124"/>
                      </a:cubicBezTo>
                      <a:cubicBezTo>
                        <a:pt x="4893" y="18124"/>
                        <a:pt x="5131" y="18386"/>
                        <a:pt x="5003" y="18688"/>
                      </a:cubicBezTo>
                      <a:cubicBezTo>
                        <a:pt x="4927" y="18890"/>
                        <a:pt x="5015" y="19116"/>
                        <a:pt x="5217" y="19205"/>
                      </a:cubicBezTo>
                      <a:lnTo>
                        <a:pt x="7283" y="20074"/>
                      </a:lnTo>
                      <a:cubicBezTo>
                        <a:pt x="7333" y="20096"/>
                        <a:pt x="7386" y="20106"/>
                        <a:pt x="7437" y="20106"/>
                      </a:cubicBezTo>
                      <a:cubicBezTo>
                        <a:pt x="7594" y="20106"/>
                        <a:pt x="7746" y="20011"/>
                        <a:pt x="7813" y="19860"/>
                      </a:cubicBezTo>
                      <a:lnTo>
                        <a:pt x="7939" y="19557"/>
                      </a:lnTo>
                      <a:cubicBezTo>
                        <a:pt x="8008" y="19387"/>
                        <a:pt x="8156" y="19309"/>
                        <a:pt x="8304" y="19309"/>
                      </a:cubicBezTo>
                      <a:cubicBezTo>
                        <a:pt x="8506" y="19309"/>
                        <a:pt x="8707" y="19454"/>
                        <a:pt x="8707" y="19709"/>
                      </a:cubicBezTo>
                      <a:lnTo>
                        <a:pt x="8707" y="20049"/>
                      </a:lnTo>
                      <a:cubicBezTo>
                        <a:pt x="8707" y="20263"/>
                        <a:pt x="8884" y="20452"/>
                        <a:pt x="9111" y="20452"/>
                      </a:cubicBezTo>
                      <a:lnTo>
                        <a:pt x="11341" y="20452"/>
                      </a:lnTo>
                      <a:cubicBezTo>
                        <a:pt x="11568" y="20452"/>
                        <a:pt x="11744" y="20263"/>
                        <a:pt x="11744" y="20049"/>
                      </a:cubicBezTo>
                      <a:cubicBezTo>
                        <a:pt x="11744" y="19793"/>
                        <a:pt x="11947" y="19644"/>
                        <a:pt x="12150" y="19644"/>
                      </a:cubicBezTo>
                      <a:cubicBezTo>
                        <a:pt x="12297" y="19644"/>
                        <a:pt x="12444" y="19723"/>
                        <a:pt x="12513" y="19898"/>
                      </a:cubicBezTo>
                      <a:cubicBezTo>
                        <a:pt x="12579" y="20049"/>
                        <a:pt x="12731" y="20144"/>
                        <a:pt x="12888" y="20144"/>
                      </a:cubicBezTo>
                      <a:cubicBezTo>
                        <a:pt x="12940" y="20144"/>
                        <a:pt x="12992" y="20134"/>
                        <a:pt x="13042" y="20112"/>
                      </a:cubicBezTo>
                      <a:lnTo>
                        <a:pt x="15109" y="19268"/>
                      </a:lnTo>
                      <a:cubicBezTo>
                        <a:pt x="15323" y="19192"/>
                        <a:pt x="15411" y="18953"/>
                        <a:pt x="15335" y="18751"/>
                      </a:cubicBezTo>
                      <a:lnTo>
                        <a:pt x="15209" y="18436"/>
                      </a:lnTo>
                      <a:cubicBezTo>
                        <a:pt x="15091" y="18143"/>
                        <a:pt x="15323" y="17884"/>
                        <a:pt x="15580" y="17884"/>
                      </a:cubicBezTo>
                      <a:cubicBezTo>
                        <a:pt x="15677" y="17884"/>
                        <a:pt x="15778" y="17921"/>
                        <a:pt x="15865" y="18007"/>
                      </a:cubicBezTo>
                      <a:lnTo>
                        <a:pt x="16104" y="18247"/>
                      </a:lnTo>
                      <a:cubicBezTo>
                        <a:pt x="16180" y="18323"/>
                        <a:pt x="16280" y="18360"/>
                        <a:pt x="16383" y="18360"/>
                      </a:cubicBezTo>
                      <a:cubicBezTo>
                        <a:pt x="16485" y="18360"/>
                        <a:pt x="16589" y="18323"/>
                        <a:pt x="16671" y="18247"/>
                      </a:cubicBezTo>
                      <a:lnTo>
                        <a:pt x="18246" y="16659"/>
                      </a:lnTo>
                      <a:cubicBezTo>
                        <a:pt x="18397" y="16508"/>
                        <a:pt x="18397" y="16256"/>
                        <a:pt x="18246" y="16092"/>
                      </a:cubicBezTo>
                      <a:cubicBezTo>
                        <a:pt x="17973" y="15819"/>
                        <a:pt x="18201" y="15405"/>
                        <a:pt x="18529" y="15405"/>
                      </a:cubicBezTo>
                      <a:cubicBezTo>
                        <a:pt x="18580" y="15405"/>
                        <a:pt x="18633" y="15415"/>
                        <a:pt x="18687" y="15437"/>
                      </a:cubicBezTo>
                      <a:cubicBezTo>
                        <a:pt x="18740" y="15460"/>
                        <a:pt x="18794" y="15471"/>
                        <a:pt x="18849" y="15471"/>
                      </a:cubicBezTo>
                      <a:cubicBezTo>
                        <a:pt x="19003" y="15471"/>
                        <a:pt x="19151" y="15381"/>
                        <a:pt x="19216" y="15223"/>
                      </a:cubicBezTo>
                      <a:lnTo>
                        <a:pt x="20086" y="13169"/>
                      </a:lnTo>
                      <a:cubicBezTo>
                        <a:pt x="20162" y="12967"/>
                        <a:pt x="20073" y="12728"/>
                        <a:pt x="19872" y="12640"/>
                      </a:cubicBezTo>
                      <a:lnTo>
                        <a:pt x="19557" y="12514"/>
                      </a:lnTo>
                      <a:cubicBezTo>
                        <a:pt x="19153" y="12337"/>
                        <a:pt x="19279" y="11745"/>
                        <a:pt x="19708" y="11745"/>
                      </a:cubicBezTo>
                      <a:lnTo>
                        <a:pt x="20048" y="11745"/>
                      </a:lnTo>
                      <a:cubicBezTo>
                        <a:pt x="20275" y="11745"/>
                        <a:pt x="20451" y="11568"/>
                        <a:pt x="20451" y="11342"/>
                      </a:cubicBezTo>
                      <a:lnTo>
                        <a:pt x="20451" y="9111"/>
                      </a:lnTo>
                      <a:cubicBezTo>
                        <a:pt x="20451" y="8884"/>
                        <a:pt x="20275" y="8708"/>
                        <a:pt x="20048" y="8708"/>
                      </a:cubicBezTo>
                      <a:cubicBezTo>
                        <a:pt x="19607" y="8708"/>
                        <a:pt x="19494" y="8103"/>
                        <a:pt x="19897" y="7927"/>
                      </a:cubicBezTo>
                      <a:cubicBezTo>
                        <a:pt x="20099" y="7851"/>
                        <a:pt x="20199" y="7612"/>
                        <a:pt x="20124" y="7410"/>
                      </a:cubicBezTo>
                      <a:lnTo>
                        <a:pt x="19279" y="5344"/>
                      </a:lnTo>
                      <a:cubicBezTo>
                        <a:pt x="19213" y="5182"/>
                        <a:pt x="19067" y="5085"/>
                        <a:pt x="18908" y="5085"/>
                      </a:cubicBezTo>
                      <a:cubicBezTo>
                        <a:pt x="18856" y="5085"/>
                        <a:pt x="18803" y="5095"/>
                        <a:pt x="18750" y="5117"/>
                      </a:cubicBezTo>
                      <a:lnTo>
                        <a:pt x="18448" y="5243"/>
                      </a:lnTo>
                      <a:cubicBezTo>
                        <a:pt x="18392" y="5265"/>
                        <a:pt x="18338" y="5275"/>
                        <a:pt x="18286" y="5275"/>
                      </a:cubicBezTo>
                      <a:cubicBezTo>
                        <a:pt x="17955" y="5275"/>
                        <a:pt x="17745" y="4860"/>
                        <a:pt x="18007" y="4588"/>
                      </a:cubicBezTo>
                      <a:lnTo>
                        <a:pt x="18246" y="4348"/>
                      </a:lnTo>
                      <a:cubicBezTo>
                        <a:pt x="18397" y="4197"/>
                        <a:pt x="18397" y="3945"/>
                        <a:pt x="18246" y="3781"/>
                      </a:cubicBezTo>
                      <a:lnTo>
                        <a:pt x="16671" y="2206"/>
                      </a:lnTo>
                      <a:cubicBezTo>
                        <a:pt x="16589" y="2124"/>
                        <a:pt x="16485" y="2083"/>
                        <a:pt x="16383" y="2083"/>
                      </a:cubicBezTo>
                      <a:cubicBezTo>
                        <a:pt x="16280" y="2083"/>
                        <a:pt x="16180" y="2124"/>
                        <a:pt x="16104" y="2206"/>
                      </a:cubicBezTo>
                      <a:cubicBezTo>
                        <a:pt x="16019" y="2291"/>
                        <a:pt x="15920" y="2327"/>
                        <a:pt x="15823" y="2327"/>
                      </a:cubicBezTo>
                      <a:cubicBezTo>
                        <a:pt x="15561" y="2327"/>
                        <a:pt x="15320" y="2060"/>
                        <a:pt x="15449" y="1765"/>
                      </a:cubicBezTo>
                      <a:cubicBezTo>
                        <a:pt x="15537" y="1563"/>
                        <a:pt x="15436" y="1324"/>
                        <a:pt x="15235" y="1236"/>
                      </a:cubicBezTo>
                      <a:lnTo>
                        <a:pt x="13168" y="366"/>
                      </a:lnTo>
                      <a:cubicBezTo>
                        <a:pt x="13118" y="344"/>
                        <a:pt x="13067" y="334"/>
                        <a:pt x="13016" y="334"/>
                      </a:cubicBezTo>
                      <a:cubicBezTo>
                        <a:pt x="12863" y="334"/>
                        <a:pt x="12718" y="429"/>
                        <a:pt x="12651" y="580"/>
                      </a:cubicBezTo>
                      <a:lnTo>
                        <a:pt x="12513" y="896"/>
                      </a:lnTo>
                      <a:cubicBezTo>
                        <a:pt x="12444" y="1064"/>
                        <a:pt x="12298" y="1140"/>
                        <a:pt x="12152" y="1140"/>
                      </a:cubicBezTo>
                      <a:cubicBezTo>
                        <a:pt x="11949" y="1140"/>
                        <a:pt x="11744" y="993"/>
                        <a:pt x="11744" y="744"/>
                      </a:cubicBezTo>
                      <a:lnTo>
                        <a:pt x="11744" y="404"/>
                      </a:lnTo>
                      <a:cubicBezTo>
                        <a:pt x="11744" y="177"/>
                        <a:pt x="11568" y="1"/>
                        <a:pt x="11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7"/>
                <p:cNvSpPr/>
                <p:nvPr/>
              </p:nvSpPr>
              <p:spPr>
                <a:xfrm>
                  <a:off x="924550" y="1330275"/>
                  <a:ext cx="232200" cy="232175"/>
                </a:xfrm>
                <a:custGeom>
                  <a:avLst/>
                  <a:gdLst/>
                  <a:ahLst/>
                  <a:cxnLst/>
                  <a:rect l="l" t="t" r="r" b="b"/>
                  <a:pathLst>
                    <a:path w="9288" h="9287" extrusionOk="0">
                      <a:moveTo>
                        <a:pt x="4650" y="0"/>
                      </a:moveTo>
                      <a:cubicBezTo>
                        <a:pt x="2079" y="0"/>
                        <a:pt x="0" y="2079"/>
                        <a:pt x="0" y="4637"/>
                      </a:cubicBezTo>
                      <a:cubicBezTo>
                        <a:pt x="0" y="7208"/>
                        <a:pt x="2079" y="9287"/>
                        <a:pt x="4650" y="9287"/>
                      </a:cubicBezTo>
                      <a:cubicBezTo>
                        <a:pt x="7208" y="9287"/>
                        <a:pt x="9287" y="7208"/>
                        <a:pt x="9287" y="4637"/>
                      </a:cubicBezTo>
                      <a:cubicBezTo>
                        <a:pt x="9287" y="2079"/>
                        <a:pt x="7208" y="0"/>
                        <a:pt x="4650" y="0"/>
                      </a:cubicBez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7"/>
                <p:cNvSpPr/>
                <p:nvPr/>
              </p:nvSpPr>
              <p:spPr>
                <a:xfrm>
                  <a:off x="981575" y="1387275"/>
                  <a:ext cx="118150" cy="118175"/>
                </a:xfrm>
                <a:custGeom>
                  <a:avLst/>
                  <a:gdLst/>
                  <a:ahLst/>
                  <a:cxnLst/>
                  <a:rect l="l" t="t" r="r" b="b"/>
                  <a:pathLst>
                    <a:path w="4726" h="4727" extrusionOk="0">
                      <a:moveTo>
                        <a:pt x="2369" y="1"/>
                      </a:moveTo>
                      <a:cubicBezTo>
                        <a:pt x="1059" y="1"/>
                        <a:pt x="0" y="1059"/>
                        <a:pt x="0" y="2357"/>
                      </a:cubicBezTo>
                      <a:cubicBezTo>
                        <a:pt x="0" y="3668"/>
                        <a:pt x="1059" y="4726"/>
                        <a:pt x="2369" y="4726"/>
                      </a:cubicBezTo>
                      <a:cubicBezTo>
                        <a:pt x="3667" y="4726"/>
                        <a:pt x="4725" y="3668"/>
                        <a:pt x="4725" y="2357"/>
                      </a:cubicBezTo>
                      <a:cubicBezTo>
                        <a:pt x="4725" y="1059"/>
                        <a:pt x="3667" y="1"/>
                        <a:pt x="2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7"/>
                <p:cNvSpPr/>
                <p:nvPr/>
              </p:nvSpPr>
              <p:spPr>
                <a:xfrm>
                  <a:off x="1839675" y="1287425"/>
                  <a:ext cx="160700" cy="283550"/>
                </a:xfrm>
                <a:custGeom>
                  <a:avLst/>
                  <a:gdLst/>
                  <a:ahLst/>
                  <a:cxnLst/>
                  <a:rect l="l" t="t" r="r" b="b"/>
                  <a:pathLst>
                    <a:path w="6428" h="11342" extrusionOk="0">
                      <a:moveTo>
                        <a:pt x="1463" y="0"/>
                      </a:moveTo>
                      <a:cubicBezTo>
                        <a:pt x="656" y="0"/>
                        <a:pt x="1" y="656"/>
                        <a:pt x="1" y="1462"/>
                      </a:cubicBezTo>
                      <a:lnTo>
                        <a:pt x="1" y="11341"/>
                      </a:lnTo>
                      <a:lnTo>
                        <a:pt x="6427" y="11341"/>
                      </a:lnTo>
                      <a:lnTo>
                        <a:pt x="6427" y="1462"/>
                      </a:lnTo>
                      <a:cubicBezTo>
                        <a:pt x="6427" y="656"/>
                        <a:pt x="5759" y="0"/>
                        <a:pt x="4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7"/>
                <p:cNvSpPr/>
                <p:nvPr/>
              </p:nvSpPr>
              <p:spPr>
                <a:xfrm>
                  <a:off x="1878425" y="1333425"/>
                  <a:ext cx="82875" cy="25"/>
                </a:xfrm>
                <a:custGeom>
                  <a:avLst/>
                  <a:gdLst/>
                  <a:ahLst/>
                  <a:cxnLst/>
                  <a:rect l="l" t="t" r="r" b="b"/>
                  <a:pathLst>
                    <a:path w="3315" h="1" fill="none" extrusionOk="0">
                      <a:moveTo>
                        <a:pt x="1" y="0"/>
                      </a:moveTo>
                      <a:lnTo>
                        <a:pt x="3315" y="0"/>
                      </a:lnTo>
                    </a:path>
                  </a:pathLst>
                </a:custGeom>
                <a:noFill/>
                <a:ln w="5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7"/>
                <p:cNvSpPr/>
                <p:nvPr/>
              </p:nvSpPr>
              <p:spPr>
                <a:xfrm>
                  <a:off x="1878425" y="1370575"/>
                  <a:ext cx="82875" cy="25"/>
                </a:xfrm>
                <a:custGeom>
                  <a:avLst/>
                  <a:gdLst/>
                  <a:ahLst/>
                  <a:cxnLst/>
                  <a:rect l="l" t="t" r="r" b="b"/>
                  <a:pathLst>
                    <a:path w="3315" h="1" fill="none" extrusionOk="0">
                      <a:moveTo>
                        <a:pt x="1" y="1"/>
                      </a:moveTo>
                      <a:lnTo>
                        <a:pt x="3315" y="1"/>
                      </a:lnTo>
                    </a:path>
                  </a:pathLst>
                </a:custGeom>
                <a:noFill/>
                <a:ln w="5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7"/>
                <p:cNvSpPr/>
                <p:nvPr/>
              </p:nvSpPr>
              <p:spPr>
                <a:xfrm>
                  <a:off x="1878425" y="1407750"/>
                  <a:ext cx="82875" cy="25"/>
                </a:xfrm>
                <a:custGeom>
                  <a:avLst/>
                  <a:gdLst/>
                  <a:ahLst/>
                  <a:cxnLst/>
                  <a:rect l="l" t="t" r="r" b="b"/>
                  <a:pathLst>
                    <a:path w="3315" h="1" fill="none" extrusionOk="0">
                      <a:moveTo>
                        <a:pt x="1" y="1"/>
                      </a:moveTo>
                      <a:lnTo>
                        <a:pt x="3315" y="1"/>
                      </a:lnTo>
                    </a:path>
                  </a:pathLst>
                </a:custGeom>
                <a:noFill/>
                <a:ln w="5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7"/>
                <p:cNvSpPr/>
                <p:nvPr/>
              </p:nvSpPr>
              <p:spPr>
                <a:xfrm>
                  <a:off x="1878425" y="1444925"/>
                  <a:ext cx="82875" cy="25"/>
                </a:xfrm>
                <a:custGeom>
                  <a:avLst/>
                  <a:gdLst/>
                  <a:ahLst/>
                  <a:cxnLst/>
                  <a:rect l="l" t="t" r="r" b="b"/>
                  <a:pathLst>
                    <a:path w="3315" h="1" fill="none" extrusionOk="0">
                      <a:moveTo>
                        <a:pt x="1" y="1"/>
                      </a:moveTo>
                      <a:lnTo>
                        <a:pt x="3315" y="1"/>
                      </a:lnTo>
                    </a:path>
                  </a:pathLst>
                </a:custGeom>
                <a:noFill/>
                <a:ln w="5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7"/>
                <p:cNvSpPr/>
                <p:nvPr/>
              </p:nvSpPr>
              <p:spPr>
                <a:xfrm>
                  <a:off x="1878425" y="1482100"/>
                  <a:ext cx="82875" cy="25"/>
                </a:xfrm>
                <a:custGeom>
                  <a:avLst/>
                  <a:gdLst/>
                  <a:ahLst/>
                  <a:cxnLst/>
                  <a:rect l="l" t="t" r="r" b="b"/>
                  <a:pathLst>
                    <a:path w="3315" h="1" fill="none" extrusionOk="0">
                      <a:moveTo>
                        <a:pt x="1" y="1"/>
                      </a:moveTo>
                      <a:lnTo>
                        <a:pt x="3315" y="1"/>
                      </a:lnTo>
                    </a:path>
                  </a:pathLst>
                </a:custGeom>
                <a:noFill/>
                <a:ln w="5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7"/>
                <p:cNvSpPr/>
                <p:nvPr/>
              </p:nvSpPr>
              <p:spPr>
                <a:xfrm>
                  <a:off x="1878425" y="1519275"/>
                  <a:ext cx="82875" cy="25"/>
                </a:xfrm>
                <a:custGeom>
                  <a:avLst/>
                  <a:gdLst/>
                  <a:ahLst/>
                  <a:cxnLst/>
                  <a:rect l="l" t="t" r="r" b="b"/>
                  <a:pathLst>
                    <a:path w="3315" h="1" fill="none" extrusionOk="0">
                      <a:moveTo>
                        <a:pt x="1" y="1"/>
                      </a:moveTo>
                      <a:lnTo>
                        <a:pt x="3315" y="1"/>
                      </a:lnTo>
                    </a:path>
                  </a:pathLst>
                </a:custGeom>
                <a:noFill/>
                <a:ln w="5050"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7"/>
                <p:cNvSpPr/>
                <p:nvPr/>
              </p:nvSpPr>
              <p:spPr>
                <a:xfrm>
                  <a:off x="1619475" y="1273550"/>
                  <a:ext cx="6025" cy="46975"/>
                </a:xfrm>
                <a:custGeom>
                  <a:avLst/>
                  <a:gdLst/>
                  <a:ahLst/>
                  <a:cxnLst/>
                  <a:rect l="l" t="t" r="r" b="b"/>
                  <a:pathLst>
                    <a:path w="241" h="1879" extrusionOk="0">
                      <a:moveTo>
                        <a:pt x="1" y="1"/>
                      </a:moveTo>
                      <a:lnTo>
                        <a:pt x="1" y="1878"/>
                      </a:lnTo>
                      <a:lnTo>
                        <a:pt x="240" y="1878"/>
                      </a:lnTo>
                      <a:lnTo>
                        <a:pt x="2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7"/>
                <p:cNvSpPr/>
                <p:nvPr/>
              </p:nvSpPr>
              <p:spPr>
                <a:xfrm>
                  <a:off x="1634600" y="1273550"/>
                  <a:ext cx="6025" cy="46975"/>
                </a:xfrm>
                <a:custGeom>
                  <a:avLst/>
                  <a:gdLst/>
                  <a:ahLst/>
                  <a:cxnLst/>
                  <a:rect l="l" t="t" r="r" b="b"/>
                  <a:pathLst>
                    <a:path w="241" h="1879" extrusionOk="0">
                      <a:moveTo>
                        <a:pt x="1" y="1"/>
                      </a:moveTo>
                      <a:lnTo>
                        <a:pt x="1" y="1878"/>
                      </a:lnTo>
                      <a:lnTo>
                        <a:pt x="240" y="1878"/>
                      </a:lnTo>
                      <a:lnTo>
                        <a:pt x="2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7"/>
                <p:cNvSpPr/>
                <p:nvPr/>
              </p:nvSpPr>
              <p:spPr>
                <a:xfrm>
                  <a:off x="1649400" y="1273550"/>
                  <a:ext cx="6025" cy="46975"/>
                </a:xfrm>
                <a:custGeom>
                  <a:avLst/>
                  <a:gdLst/>
                  <a:ahLst/>
                  <a:cxnLst/>
                  <a:rect l="l" t="t" r="r" b="b"/>
                  <a:pathLst>
                    <a:path w="241" h="1879" extrusionOk="0">
                      <a:moveTo>
                        <a:pt x="1" y="1"/>
                      </a:moveTo>
                      <a:lnTo>
                        <a:pt x="1" y="1878"/>
                      </a:lnTo>
                      <a:lnTo>
                        <a:pt x="240" y="1878"/>
                      </a:lnTo>
                      <a:lnTo>
                        <a:pt x="2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7"/>
                <p:cNvSpPr/>
                <p:nvPr/>
              </p:nvSpPr>
              <p:spPr>
                <a:xfrm>
                  <a:off x="1664525" y="1273550"/>
                  <a:ext cx="6025" cy="46975"/>
                </a:xfrm>
                <a:custGeom>
                  <a:avLst/>
                  <a:gdLst/>
                  <a:ahLst/>
                  <a:cxnLst/>
                  <a:rect l="l" t="t" r="r" b="b"/>
                  <a:pathLst>
                    <a:path w="241" h="1879" extrusionOk="0">
                      <a:moveTo>
                        <a:pt x="1" y="1"/>
                      </a:moveTo>
                      <a:lnTo>
                        <a:pt x="1" y="1878"/>
                      </a:lnTo>
                      <a:lnTo>
                        <a:pt x="240" y="1878"/>
                      </a:lnTo>
                      <a:lnTo>
                        <a:pt x="2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7"/>
                <p:cNvSpPr/>
                <p:nvPr/>
              </p:nvSpPr>
              <p:spPr>
                <a:xfrm>
                  <a:off x="1302250" y="874750"/>
                  <a:ext cx="68700" cy="107750"/>
                </a:xfrm>
                <a:custGeom>
                  <a:avLst/>
                  <a:gdLst/>
                  <a:ahLst/>
                  <a:cxnLst/>
                  <a:rect l="l" t="t" r="r" b="b"/>
                  <a:pathLst>
                    <a:path w="2748" h="4310" extrusionOk="0">
                      <a:moveTo>
                        <a:pt x="1294" y="1"/>
                      </a:moveTo>
                      <a:cubicBezTo>
                        <a:pt x="711" y="1"/>
                        <a:pt x="366" y="164"/>
                        <a:pt x="366" y="164"/>
                      </a:cubicBezTo>
                      <a:lnTo>
                        <a:pt x="328" y="1298"/>
                      </a:lnTo>
                      <a:lnTo>
                        <a:pt x="1" y="2457"/>
                      </a:lnTo>
                      <a:lnTo>
                        <a:pt x="895" y="3012"/>
                      </a:lnTo>
                      <a:lnTo>
                        <a:pt x="895" y="3541"/>
                      </a:lnTo>
                      <a:lnTo>
                        <a:pt x="1425" y="4310"/>
                      </a:lnTo>
                      <a:cubicBezTo>
                        <a:pt x="1551" y="3869"/>
                        <a:pt x="1576" y="3113"/>
                        <a:pt x="1576" y="3113"/>
                      </a:cubicBezTo>
                      <a:lnTo>
                        <a:pt x="1727" y="2042"/>
                      </a:lnTo>
                      <a:cubicBezTo>
                        <a:pt x="1727" y="2042"/>
                        <a:pt x="1878" y="2092"/>
                        <a:pt x="2072" y="2092"/>
                      </a:cubicBezTo>
                      <a:cubicBezTo>
                        <a:pt x="2170" y="2092"/>
                        <a:pt x="2277" y="2079"/>
                        <a:pt x="2382" y="2042"/>
                      </a:cubicBezTo>
                      <a:cubicBezTo>
                        <a:pt x="2634" y="1953"/>
                        <a:pt x="2748" y="315"/>
                        <a:pt x="2748" y="315"/>
                      </a:cubicBezTo>
                      <a:cubicBezTo>
                        <a:pt x="2178" y="73"/>
                        <a:pt x="1683" y="1"/>
                        <a:pt x="1294" y="1"/>
                      </a:cubicBezTo>
                      <a:close/>
                    </a:path>
                  </a:pathLst>
                </a:custGeom>
                <a:solidFill>
                  <a:srgbClr val="F6B2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7"/>
                <p:cNvSpPr/>
                <p:nvPr/>
              </p:nvSpPr>
              <p:spPr>
                <a:xfrm>
                  <a:off x="1390100" y="998475"/>
                  <a:ext cx="52675" cy="131450"/>
                </a:xfrm>
                <a:custGeom>
                  <a:avLst/>
                  <a:gdLst/>
                  <a:ahLst/>
                  <a:cxnLst/>
                  <a:rect l="l" t="t" r="r" b="b"/>
                  <a:pathLst>
                    <a:path w="2107" h="5258" extrusionOk="0">
                      <a:moveTo>
                        <a:pt x="16" y="0"/>
                      </a:moveTo>
                      <a:cubicBezTo>
                        <a:pt x="6" y="0"/>
                        <a:pt x="1" y="9"/>
                        <a:pt x="2" y="29"/>
                      </a:cubicBezTo>
                      <a:cubicBezTo>
                        <a:pt x="28" y="394"/>
                        <a:pt x="65" y="835"/>
                        <a:pt x="78" y="1364"/>
                      </a:cubicBezTo>
                      <a:cubicBezTo>
                        <a:pt x="78" y="1893"/>
                        <a:pt x="128" y="2889"/>
                        <a:pt x="141" y="3380"/>
                      </a:cubicBezTo>
                      <a:cubicBezTo>
                        <a:pt x="154" y="3872"/>
                        <a:pt x="2" y="5044"/>
                        <a:pt x="2" y="5044"/>
                      </a:cubicBezTo>
                      <a:cubicBezTo>
                        <a:pt x="2" y="5044"/>
                        <a:pt x="469" y="5157"/>
                        <a:pt x="1036" y="5258"/>
                      </a:cubicBezTo>
                      <a:cubicBezTo>
                        <a:pt x="1036" y="4981"/>
                        <a:pt x="1099" y="4615"/>
                        <a:pt x="1477" y="4540"/>
                      </a:cubicBezTo>
                      <a:cubicBezTo>
                        <a:pt x="1842" y="4477"/>
                        <a:pt x="2019" y="3973"/>
                        <a:pt x="2107" y="3544"/>
                      </a:cubicBezTo>
                      <a:cubicBezTo>
                        <a:pt x="1779" y="3469"/>
                        <a:pt x="1565" y="3418"/>
                        <a:pt x="1565" y="3418"/>
                      </a:cubicBezTo>
                      <a:cubicBezTo>
                        <a:pt x="1565" y="3418"/>
                        <a:pt x="1250" y="2246"/>
                        <a:pt x="922" y="1112"/>
                      </a:cubicBezTo>
                      <a:cubicBezTo>
                        <a:pt x="489" y="512"/>
                        <a:pt x="95" y="0"/>
                        <a:pt x="16" y="0"/>
                      </a:cubicBez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7"/>
                <p:cNvSpPr/>
                <p:nvPr/>
              </p:nvSpPr>
              <p:spPr>
                <a:xfrm>
                  <a:off x="1292800" y="943100"/>
                  <a:ext cx="26175" cy="31850"/>
                </a:xfrm>
                <a:custGeom>
                  <a:avLst/>
                  <a:gdLst/>
                  <a:ahLst/>
                  <a:cxnLst/>
                  <a:rect l="l" t="t" r="r" b="b"/>
                  <a:pathLst>
                    <a:path w="1047" h="1274" fill="none" extrusionOk="0">
                      <a:moveTo>
                        <a:pt x="1047" y="328"/>
                      </a:moveTo>
                      <a:lnTo>
                        <a:pt x="769" y="1273"/>
                      </a:lnTo>
                      <a:cubicBezTo>
                        <a:pt x="769" y="1273"/>
                        <a:pt x="316" y="845"/>
                        <a:pt x="1" y="1"/>
                      </a:cubicBezTo>
                    </a:path>
                  </a:pathLst>
                </a:custGeom>
                <a:noFill/>
                <a:ln w="2525" cap="rnd" cmpd="sng">
                  <a:solidFill>
                    <a:srgbClr val="53652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7"/>
                <p:cNvSpPr/>
                <p:nvPr/>
              </p:nvSpPr>
              <p:spPr>
                <a:xfrm>
                  <a:off x="1403700" y="1154925"/>
                  <a:ext cx="64600" cy="27525"/>
                </a:xfrm>
                <a:custGeom>
                  <a:avLst/>
                  <a:gdLst/>
                  <a:ahLst/>
                  <a:cxnLst/>
                  <a:rect l="l" t="t" r="r" b="b"/>
                  <a:pathLst>
                    <a:path w="2584" h="1101" extrusionOk="0">
                      <a:moveTo>
                        <a:pt x="2166" y="1"/>
                      </a:moveTo>
                      <a:cubicBezTo>
                        <a:pt x="1865" y="1"/>
                        <a:pt x="1418" y="171"/>
                        <a:pt x="1185" y="235"/>
                      </a:cubicBezTo>
                      <a:cubicBezTo>
                        <a:pt x="1143" y="246"/>
                        <a:pt x="1091" y="251"/>
                        <a:pt x="1033" y="251"/>
                      </a:cubicBezTo>
                      <a:cubicBezTo>
                        <a:pt x="701" y="251"/>
                        <a:pt x="164" y="96"/>
                        <a:pt x="164" y="96"/>
                      </a:cubicBezTo>
                      <a:lnTo>
                        <a:pt x="0" y="877"/>
                      </a:lnTo>
                      <a:lnTo>
                        <a:pt x="1248" y="890"/>
                      </a:lnTo>
                      <a:cubicBezTo>
                        <a:pt x="1361" y="1003"/>
                        <a:pt x="1727" y="1016"/>
                        <a:pt x="1727" y="1016"/>
                      </a:cubicBezTo>
                      <a:cubicBezTo>
                        <a:pt x="1727" y="1016"/>
                        <a:pt x="1850" y="1100"/>
                        <a:pt x="1995" y="1100"/>
                      </a:cubicBezTo>
                      <a:cubicBezTo>
                        <a:pt x="2068" y="1100"/>
                        <a:pt x="2147" y="1079"/>
                        <a:pt x="2218" y="1016"/>
                      </a:cubicBezTo>
                      <a:cubicBezTo>
                        <a:pt x="2432" y="827"/>
                        <a:pt x="2583" y="109"/>
                        <a:pt x="2319" y="21"/>
                      </a:cubicBezTo>
                      <a:cubicBezTo>
                        <a:pt x="2275" y="7"/>
                        <a:pt x="2223" y="1"/>
                        <a:pt x="2166" y="1"/>
                      </a:cubicBezTo>
                      <a:close/>
                    </a:path>
                  </a:pathLst>
                </a:custGeom>
                <a:solidFill>
                  <a:srgbClr val="F6B2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7"/>
                <p:cNvSpPr/>
                <p:nvPr/>
              </p:nvSpPr>
              <p:spPr>
                <a:xfrm>
                  <a:off x="1588300" y="1411550"/>
                  <a:ext cx="290150" cy="290475"/>
                </a:xfrm>
                <a:custGeom>
                  <a:avLst/>
                  <a:gdLst/>
                  <a:ahLst/>
                  <a:cxnLst/>
                  <a:rect l="l" t="t" r="r" b="b"/>
                  <a:pathLst>
                    <a:path w="11606" h="11619" extrusionOk="0">
                      <a:moveTo>
                        <a:pt x="5167" y="0"/>
                      </a:moveTo>
                      <a:cubicBezTo>
                        <a:pt x="5041" y="0"/>
                        <a:pt x="4940" y="101"/>
                        <a:pt x="4940" y="227"/>
                      </a:cubicBezTo>
                      <a:cubicBezTo>
                        <a:pt x="4940" y="372"/>
                        <a:pt x="4826" y="455"/>
                        <a:pt x="4711" y="455"/>
                      </a:cubicBezTo>
                      <a:cubicBezTo>
                        <a:pt x="4627" y="455"/>
                        <a:pt x="4541" y="411"/>
                        <a:pt x="4499" y="315"/>
                      </a:cubicBezTo>
                      <a:cubicBezTo>
                        <a:pt x="4461" y="222"/>
                        <a:pt x="4383" y="170"/>
                        <a:pt x="4298" y="170"/>
                      </a:cubicBezTo>
                      <a:cubicBezTo>
                        <a:pt x="4268" y="170"/>
                        <a:pt x="4238" y="176"/>
                        <a:pt x="4209" y="189"/>
                      </a:cubicBezTo>
                      <a:lnTo>
                        <a:pt x="3025" y="668"/>
                      </a:lnTo>
                      <a:cubicBezTo>
                        <a:pt x="2911" y="706"/>
                        <a:pt x="2861" y="844"/>
                        <a:pt x="2899" y="958"/>
                      </a:cubicBezTo>
                      <a:lnTo>
                        <a:pt x="2974" y="1134"/>
                      </a:lnTo>
                      <a:cubicBezTo>
                        <a:pt x="3038" y="1308"/>
                        <a:pt x="2903" y="1455"/>
                        <a:pt x="2756" y="1455"/>
                      </a:cubicBezTo>
                      <a:cubicBezTo>
                        <a:pt x="2701" y="1455"/>
                        <a:pt x="2644" y="1434"/>
                        <a:pt x="2596" y="1386"/>
                      </a:cubicBezTo>
                      <a:lnTo>
                        <a:pt x="2470" y="1248"/>
                      </a:lnTo>
                      <a:cubicBezTo>
                        <a:pt x="2426" y="1203"/>
                        <a:pt x="2366" y="1181"/>
                        <a:pt x="2306" y="1181"/>
                      </a:cubicBezTo>
                      <a:cubicBezTo>
                        <a:pt x="2246" y="1181"/>
                        <a:pt x="2187" y="1203"/>
                        <a:pt x="2142" y="1248"/>
                      </a:cubicBezTo>
                      <a:lnTo>
                        <a:pt x="1248" y="2142"/>
                      </a:lnTo>
                      <a:cubicBezTo>
                        <a:pt x="1160" y="2230"/>
                        <a:pt x="1160" y="2382"/>
                        <a:pt x="1248" y="2470"/>
                      </a:cubicBezTo>
                      <a:cubicBezTo>
                        <a:pt x="1399" y="2621"/>
                        <a:pt x="1272" y="2856"/>
                        <a:pt x="1090" y="2856"/>
                      </a:cubicBezTo>
                      <a:cubicBezTo>
                        <a:pt x="1060" y="2856"/>
                        <a:pt x="1028" y="2850"/>
                        <a:pt x="996" y="2835"/>
                      </a:cubicBezTo>
                      <a:cubicBezTo>
                        <a:pt x="971" y="2827"/>
                        <a:pt x="944" y="2823"/>
                        <a:pt x="918" y="2823"/>
                      </a:cubicBezTo>
                      <a:cubicBezTo>
                        <a:pt x="825" y="2823"/>
                        <a:pt x="733" y="2873"/>
                        <a:pt x="693" y="2961"/>
                      </a:cubicBezTo>
                      <a:lnTo>
                        <a:pt x="202" y="4133"/>
                      </a:lnTo>
                      <a:cubicBezTo>
                        <a:pt x="152" y="4247"/>
                        <a:pt x="215" y="4385"/>
                        <a:pt x="328" y="4436"/>
                      </a:cubicBezTo>
                      <a:lnTo>
                        <a:pt x="504" y="4499"/>
                      </a:lnTo>
                      <a:cubicBezTo>
                        <a:pt x="731" y="4599"/>
                        <a:pt x="668" y="4940"/>
                        <a:pt x="416" y="4940"/>
                      </a:cubicBezTo>
                      <a:lnTo>
                        <a:pt x="227" y="4940"/>
                      </a:lnTo>
                      <a:cubicBezTo>
                        <a:pt x="101" y="4940"/>
                        <a:pt x="0" y="5040"/>
                        <a:pt x="0" y="5166"/>
                      </a:cubicBezTo>
                      <a:lnTo>
                        <a:pt x="0" y="6439"/>
                      </a:lnTo>
                      <a:cubicBezTo>
                        <a:pt x="0" y="6565"/>
                        <a:pt x="101" y="6666"/>
                        <a:pt x="227" y="6666"/>
                      </a:cubicBezTo>
                      <a:cubicBezTo>
                        <a:pt x="479" y="6666"/>
                        <a:pt x="542" y="7006"/>
                        <a:pt x="303" y="7107"/>
                      </a:cubicBezTo>
                      <a:cubicBezTo>
                        <a:pt x="189" y="7157"/>
                        <a:pt x="139" y="7283"/>
                        <a:pt x="189" y="7409"/>
                      </a:cubicBezTo>
                      <a:lnTo>
                        <a:pt x="656" y="8581"/>
                      </a:lnTo>
                      <a:cubicBezTo>
                        <a:pt x="694" y="8668"/>
                        <a:pt x="784" y="8725"/>
                        <a:pt x="874" y="8725"/>
                      </a:cubicBezTo>
                      <a:cubicBezTo>
                        <a:pt x="903" y="8725"/>
                        <a:pt x="931" y="8719"/>
                        <a:pt x="958" y="8707"/>
                      </a:cubicBezTo>
                      <a:lnTo>
                        <a:pt x="1134" y="8632"/>
                      </a:lnTo>
                      <a:cubicBezTo>
                        <a:pt x="1163" y="8620"/>
                        <a:pt x="1192" y="8615"/>
                        <a:pt x="1219" y="8615"/>
                      </a:cubicBezTo>
                      <a:cubicBezTo>
                        <a:pt x="1406" y="8615"/>
                        <a:pt x="1540" y="8856"/>
                        <a:pt x="1386" y="9010"/>
                      </a:cubicBezTo>
                      <a:lnTo>
                        <a:pt x="1248" y="9136"/>
                      </a:lnTo>
                      <a:cubicBezTo>
                        <a:pt x="1160" y="9224"/>
                        <a:pt x="1160" y="9375"/>
                        <a:pt x="1248" y="9463"/>
                      </a:cubicBezTo>
                      <a:lnTo>
                        <a:pt x="2142" y="10358"/>
                      </a:lnTo>
                      <a:cubicBezTo>
                        <a:pt x="2187" y="10402"/>
                        <a:pt x="2246" y="10424"/>
                        <a:pt x="2306" y="10424"/>
                      </a:cubicBezTo>
                      <a:cubicBezTo>
                        <a:pt x="2366" y="10424"/>
                        <a:pt x="2426" y="10402"/>
                        <a:pt x="2470" y="10358"/>
                      </a:cubicBezTo>
                      <a:cubicBezTo>
                        <a:pt x="2517" y="10311"/>
                        <a:pt x="2572" y="10291"/>
                        <a:pt x="2626" y="10291"/>
                      </a:cubicBezTo>
                      <a:cubicBezTo>
                        <a:pt x="2773" y="10291"/>
                        <a:pt x="2909" y="10444"/>
                        <a:pt x="2836" y="10610"/>
                      </a:cubicBezTo>
                      <a:cubicBezTo>
                        <a:pt x="2785" y="10723"/>
                        <a:pt x="2848" y="10862"/>
                        <a:pt x="2962" y="10912"/>
                      </a:cubicBezTo>
                      <a:lnTo>
                        <a:pt x="4133" y="11404"/>
                      </a:lnTo>
                      <a:cubicBezTo>
                        <a:pt x="4160" y="11416"/>
                        <a:pt x="4188" y="11421"/>
                        <a:pt x="4215" y="11421"/>
                      </a:cubicBezTo>
                      <a:cubicBezTo>
                        <a:pt x="4303" y="11421"/>
                        <a:pt x="4385" y="11364"/>
                        <a:pt x="4423" y="11278"/>
                      </a:cubicBezTo>
                      <a:lnTo>
                        <a:pt x="4499" y="11101"/>
                      </a:lnTo>
                      <a:cubicBezTo>
                        <a:pt x="4541" y="11007"/>
                        <a:pt x="4623" y="10965"/>
                        <a:pt x="4706" y="10965"/>
                      </a:cubicBezTo>
                      <a:cubicBezTo>
                        <a:pt x="4823" y="10965"/>
                        <a:pt x="4940" y="11049"/>
                        <a:pt x="4940" y="11190"/>
                      </a:cubicBezTo>
                      <a:lnTo>
                        <a:pt x="4940" y="11379"/>
                      </a:lnTo>
                      <a:cubicBezTo>
                        <a:pt x="4940" y="11505"/>
                        <a:pt x="5041" y="11618"/>
                        <a:pt x="5167" y="11618"/>
                      </a:cubicBezTo>
                      <a:lnTo>
                        <a:pt x="6439" y="11618"/>
                      </a:lnTo>
                      <a:cubicBezTo>
                        <a:pt x="6565" y="11618"/>
                        <a:pt x="6666" y="11505"/>
                        <a:pt x="6666" y="11379"/>
                      </a:cubicBezTo>
                      <a:cubicBezTo>
                        <a:pt x="6666" y="11240"/>
                        <a:pt x="6780" y="11157"/>
                        <a:pt x="6895" y="11157"/>
                      </a:cubicBezTo>
                      <a:cubicBezTo>
                        <a:pt x="6979" y="11157"/>
                        <a:pt x="7065" y="11202"/>
                        <a:pt x="7107" y="11303"/>
                      </a:cubicBezTo>
                      <a:cubicBezTo>
                        <a:pt x="7137" y="11391"/>
                        <a:pt x="7227" y="11441"/>
                        <a:pt x="7319" y="11441"/>
                      </a:cubicBezTo>
                      <a:cubicBezTo>
                        <a:pt x="7346" y="11441"/>
                        <a:pt x="7372" y="11437"/>
                        <a:pt x="7397" y="11429"/>
                      </a:cubicBezTo>
                      <a:lnTo>
                        <a:pt x="8582" y="10950"/>
                      </a:lnTo>
                      <a:cubicBezTo>
                        <a:pt x="8695" y="10900"/>
                        <a:pt x="8745" y="10761"/>
                        <a:pt x="8708" y="10648"/>
                      </a:cubicBezTo>
                      <a:lnTo>
                        <a:pt x="8632" y="10471"/>
                      </a:lnTo>
                      <a:cubicBezTo>
                        <a:pt x="8558" y="10304"/>
                        <a:pt x="8696" y="10158"/>
                        <a:pt x="8844" y="10158"/>
                      </a:cubicBezTo>
                      <a:cubicBezTo>
                        <a:pt x="8897" y="10158"/>
                        <a:pt x="8951" y="10176"/>
                        <a:pt x="8997" y="10219"/>
                      </a:cubicBezTo>
                      <a:lnTo>
                        <a:pt x="9136" y="10358"/>
                      </a:lnTo>
                      <a:cubicBezTo>
                        <a:pt x="9180" y="10402"/>
                        <a:pt x="9240" y="10424"/>
                        <a:pt x="9300" y="10424"/>
                      </a:cubicBezTo>
                      <a:cubicBezTo>
                        <a:pt x="9360" y="10424"/>
                        <a:pt x="9419" y="10402"/>
                        <a:pt x="9464" y="10358"/>
                      </a:cubicBezTo>
                      <a:lnTo>
                        <a:pt x="10358" y="9463"/>
                      </a:lnTo>
                      <a:cubicBezTo>
                        <a:pt x="10446" y="9375"/>
                        <a:pt x="10446" y="9224"/>
                        <a:pt x="10358" y="9136"/>
                      </a:cubicBezTo>
                      <a:cubicBezTo>
                        <a:pt x="10207" y="8984"/>
                        <a:pt x="10325" y="8749"/>
                        <a:pt x="10512" y="8749"/>
                      </a:cubicBezTo>
                      <a:cubicBezTo>
                        <a:pt x="10543" y="8749"/>
                        <a:pt x="10576" y="8756"/>
                        <a:pt x="10610" y="8770"/>
                      </a:cubicBezTo>
                      <a:cubicBezTo>
                        <a:pt x="10640" y="8783"/>
                        <a:pt x="10671" y="8790"/>
                        <a:pt x="10701" y="8790"/>
                      </a:cubicBezTo>
                      <a:cubicBezTo>
                        <a:pt x="10789" y="8790"/>
                        <a:pt x="10872" y="8738"/>
                        <a:pt x="10900" y="8644"/>
                      </a:cubicBezTo>
                      <a:lnTo>
                        <a:pt x="11404" y="7472"/>
                      </a:lnTo>
                      <a:cubicBezTo>
                        <a:pt x="11455" y="7359"/>
                        <a:pt x="11392" y="7233"/>
                        <a:pt x="11278" y="7183"/>
                      </a:cubicBezTo>
                      <a:lnTo>
                        <a:pt x="11102" y="7107"/>
                      </a:lnTo>
                      <a:cubicBezTo>
                        <a:pt x="10875" y="7006"/>
                        <a:pt x="10938" y="6666"/>
                        <a:pt x="11190" y="6666"/>
                      </a:cubicBezTo>
                      <a:lnTo>
                        <a:pt x="11379" y="6666"/>
                      </a:lnTo>
                      <a:cubicBezTo>
                        <a:pt x="11505" y="6666"/>
                        <a:pt x="11606" y="6565"/>
                        <a:pt x="11606" y="6439"/>
                      </a:cubicBezTo>
                      <a:lnTo>
                        <a:pt x="11606" y="5166"/>
                      </a:lnTo>
                      <a:cubicBezTo>
                        <a:pt x="11606" y="5040"/>
                        <a:pt x="11505" y="4940"/>
                        <a:pt x="11379" y="4940"/>
                      </a:cubicBezTo>
                      <a:cubicBezTo>
                        <a:pt x="11127" y="4940"/>
                        <a:pt x="11064" y="4599"/>
                        <a:pt x="11291" y="4499"/>
                      </a:cubicBezTo>
                      <a:cubicBezTo>
                        <a:pt x="11417" y="4461"/>
                        <a:pt x="11467" y="4322"/>
                        <a:pt x="11417" y="4209"/>
                      </a:cubicBezTo>
                      <a:lnTo>
                        <a:pt x="10938" y="3024"/>
                      </a:lnTo>
                      <a:cubicBezTo>
                        <a:pt x="10910" y="2941"/>
                        <a:pt x="10827" y="2891"/>
                        <a:pt x="10740" y="2891"/>
                      </a:cubicBezTo>
                      <a:cubicBezTo>
                        <a:pt x="10709" y="2891"/>
                        <a:pt x="10678" y="2898"/>
                        <a:pt x="10648" y="2911"/>
                      </a:cubicBezTo>
                      <a:lnTo>
                        <a:pt x="10472" y="2974"/>
                      </a:lnTo>
                      <a:cubicBezTo>
                        <a:pt x="10439" y="2988"/>
                        <a:pt x="10408" y="2995"/>
                        <a:pt x="10378" y="2995"/>
                      </a:cubicBezTo>
                      <a:cubicBezTo>
                        <a:pt x="10195" y="2995"/>
                        <a:pt x="10068" y="2760"/>
                        <a:pt x="10220" y="2608"/>
                      </a:cubicBezTo>
                      <a:lnTo>
                        <a:pt x="10358" y="2470"/>
                      </a:lnTo>
                      <a:cubicBezTo>
                        <a:pt x="10446" y="2382"/>
                        <a:pt x="10446" y="2230"/>
                        <a:pt x="10358" y="2142"/>
                      </a:cubicBezTo>
                      <a:lnTo>
                        <a:pt x="9464" y="1248"/>
                      </a:lnTo>
                      <a:cubicBezTo>
                        <a:pt x="9419" y="1203"/>
                        <a:pt x="9360" y="1181"/>
                        <a:pt x="9300" y="1181"/>
                      </a:cubicBezTo>
                      <a:cubicBezTo>
                        <a:pt x="9240" y="1181"/>
                        <a:pt x="9180" y="1203"/>
                        <a:pt x="9136" y="1248"/>
                      </a:cubicBezTo>
                      <a:cubicBezTo>
                        <a:pt x="9088" y="1296"/>
                        <a:pt x="9031" y="1317"/>
                        <a:pt x="8976" y="1317"/>
                      </a:cubicBezTo>
                      <a:cubicBezTo>
                        <a:pt x="8830" y="1317"/>
                        <a:pt x="8697" y="1169"/>
                        <a:pt x="8771" y="996"/>
                      </a:cubicBezTo>
                      <a:cubicBezTo>
                        <a:pt x="8821" y="882"/>
                        <a:pt x="8758" y="756"/>
                        <a:pt x="8645" y="706"/>
                      </a:cubicBezTo>
                      <a:lnTo>
                        <a:pt x="7473" y="214"/>
                      </a:lnTo>
                      <a:cubicBezTo>
                        <a:pt x="7443" y="201"/>
                        <a:pt x="7411" y="195"/>
                        <a:pt x="7380" y="195"/>
                      </a:cubicBezTo>
                      <a:cubicBezTo>
                        <a:pt x="7293" y="195"/>
                        <a:pt x="7211" y="244"/>
                        <a:pt x="7183" y="328"/>
                      </a:cubicBezTo>
                      <a:lnTo>
                        <a:pt x="7107" y="504"/>
                      </a:lnTo>
                      <a:cubicBezTo>
                        <a:pt x="7065" y="600"/>
                        <a:pt x="6979" y="644"/>
                        <a:pt x="6895" y="644"/>
                      </a:cubicBezTo>
                      <a:cubicBezTo>
                        <a:pt x="6780" y="644"/>
                        <a:pt x="6666" y="561"/>
                        <a:pt x="6666" y="416"/>
                      </a:cubicBezTo>
                      <a:lnTo>
                        <a:pt x="6666" y="227"/>
                      </a:lnTo>
                      <a:cubicBezTo>
                        <a:pt x="6666" y="101"/>
                        <a:pt x="6565" y="0"/>
                        <a:pt x="6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7"/>
                <p:cNvSpPr/>
                <p:nvPr/>
              </p:nvSpPr>
              <p:spPr>
                <a:xfrm>
                  <a:off x="1667375" y="1490600"/>
                  <a:ext cx="132000" cy="132025"/>
                </a:xfrm>
                <a:custGeom>
                  <a:avLst/>
                  <a:gdLst/>
                  <a:ahLst/>
                  <a:cxnLst/>
                  <a:rect l="l" t="t" r="r" b="b"/>
                  <a:pathLst>
                    <a:path w="5280" h="5281" extrusionOk="0">
                      <a:moveTo>
                        <a:pt x="2634" y="1"/>
                      </a:moveTo>
                      <a:cubicBezTo>
                        <a:pt x="1185" y="1"/>
                        <a:pt x="0" y="1185"/>
                        <a:pt x="0" y="2647"/>
                      </a:cubicBezTo>
                      <a:cubicBezTo>
                        <a:pt x="0" y="4096"/>
                        <a:pt x="1185" y="5281"/>
                        <a:pt x="2634" y="5281"/>
                      </a:cubicBezTo>
                      <a:cubicBezTo>
                        <a:pt x="4095" y="5281"/>
                        <a:pt x="5280" y="4096"/>
                        <a:pt x="5280" y="2647"/>
                      </a:cubicBezTo>
                      <a:cubicBezTo>
                        <a:pt x="5280" y="1185"/>
                        <a:pt x="4095" y="1"/>
                        <a:pt x="2634" y="1"/>
                      </a:cubicBez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7"/>
                <p:cNvSpPr/>
                <p:nvPr/>
              </p:nvSpPr>
              <p:spPr>
                <a:xfrm>
                  <a:off x="1699825" y="1523050"/>
                  <a:ext cx="67125" cy="67125"/>
                </a:xfrm>
                <a:custGeom>
                  <a:avLst/>
                  <a:gdLst/>
                  <a:ahLst/>
                  <a:cxnLst/>
                  <a:rect l="l" t="t" r="r" b="b"/>
                  <a:pathLst>
                    <a:path w="2685" h="2685" extrusionOk="0">
                      <a:moveTo>
                        <a:pt x="1336" y="1"/>
                      </a:moveTo>
                      <a:cubicBezTo>
                        <a:pt x="605" y="1"/>
                        <a:pt x="0" y="606"/>
                        <a:pt x="0" y="1349"/>
                      </a:cubicBezTo>
                      <a:cubicBezTo>
                        <a:pt x="0" y="2093"/>
                        <a:pt x="605" y="2685"/>
                        <a:pt x="1336" y="2685"/>
                      </a:cubicBezTo>
                      <a:cubicBezTo>
                        <a:pt x="2079" y="2685"/>
                        <a:pt x="2684" y="2093"/>
                        <a:pt x="2684" y="1349"/>
                      </a:cubicBezTo>
                      <a:cubicBezTo>
                        <a:pt x="2684" y="606"/>
                        <a:pt x="2079" y="1"/>
                        <a:pt x="1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7"/>
                <p:cNvSpPr/>
                <p:nvPr/>
              </p:nvSpPr>
              <p:spPr>
                <a:xfrm>
                  <a:off x="1174675" y="948450"/>
                  <a:ext cx="236600" cy="242275"/>
                </a:xfrm>
                <a:custGeom>
                  <a:avLst/>
                  <a:gdLst/>
                  <a:ahLst/>
                  <a:cxnLst/>
                  <a:rect l="l" t="t" r="r" b="b"/>
                  <a:pathLst>
                    <a:path w="9464" h="9691" extrusionOk="0">
                      <a:moveTo>
                        <a:pt x="2621" y="1"/>
                      </a:moveTo>
                      <a:cubicBezTo>
                        <a:pt x="908" y="1"/>
                        <a:pt x="0" y="1173"/>
                        <a:pt x="315" y="3113"/>
                      </a:cubicBezTo>
                      <a:cubicBezTo>
                        <a:pt x="618" y="5066"/>
                        <a:pt x="1903" y="8481"/>
                        <a:pt x="3025" y="9099"/>
                      </a:cubicBezTo>
                      <a:cubicBezTo>
                        <a:pt x="4113" y="9679"/>
                        <a:pt x="8883" y="9691"/>
                        <a:pt x="9263" y="9691"/>
                      </a:cubicBezTo>
                      <a:cubicBezTo>
                        <a:pt x="9279" y="9691"/>
                        <a:pt x="9287" y="9691"/>
                        <a:pt x="9287" y="9691"/>
                      </a:cubicBezTo>
                      <a:lnTo>
                        <a:pt x="9464" y="8280"/>
                      </a:lnTo>
                      <a:cubicBezTo>
                        <a:pt x="9464" y="8280"/>
                        <a:pt x="7233" y="7360"/>
                        <a:pt x="5696" y="6944"/>
                      </a:cubicBezTo>
                      <a:cubicBezTo>
                        <a:pt x="5419" y="6856"/>
                        <a:pt x="6124" y="6528"/>
                        <a:pt x="5104" y="5835"/>
                      </a:cubicBezTo>
                      <a:cubicBezTo>
                        <a:pt x="4083" y="5142"/>
                        <a:pt x="4373" y="4033"/>
                        <a:pt x="3768" y="3655"/>
                      </a:cubicBezTo>
                      <a:cubicBezTo>
                        <a:pt x="3163" y="3277"/>
                        <a:pt x="2621" y="1"/>
                        <a:pt x="2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0" name="Google Shape;1150;p27"/>
            <p:cNvGrpSpPr/>
            <p:nvPr/>
          </p:nvGrpSpPr>
          <p:grpSpPr>
            <a:xfrm>
              <a:off x="2" y="4254661"/>
              <a:ext cx="3328100" cy="1042022"/>
              <a:chOff x="-12" y="4100900"/>
              <a:chExt cx="3213693" cy="1006201"/>
            </a:xfrm>
          </p:grpSpPr>
          <p:sp>
            <p:nvSpPr>
              <p:cNvPr id="1151" name="Google Shape;1151;p27"/>
              <p:cNvSpPr/>
              <p:nvPr/>
            </p:nvSpPr>
            <p:spPr>
              <a:xfrm>
                <a:off x="-12" y="4100900"/>
                <a:ext cx="3213693" cy="1006201"/>
              </a:xfrm>
              <a:custGeom>
                <a:avLst/>
                <a:gdLst/>
                <a:ahLst/>
                <a:cxnLst/>
                <a:rect l="l" t="t" r="r" b="b"/>
                <a:pathLst>
                  <a:path w="64261" h="20120" extrusionOk="0">
                    <a:moveTo>
                      <a:pt x="0" y="1"/>
                    </a:moveTo>
                    <a:cubicBezTo>
                      <a:pt x="800" y="374"/>
                      <a:pt x="1333" y="1196"/>
                      <a:pt x="1312" y="2134"/>
                    </a:cubicBezTo>
                    <a:cubicBezTo>
                      <a:pt x="1312" y="2294"/>
                      <a:pt x="1291" y="2454"/>
                      <a:pt x="1259" y="2614"/>
                    </a:cubicBezTo>
                    <a:cubicBezTo>
                      <a:pt x="1579" y="2753"/>
                      <a:pt x="1792" y="3084"/>
                      <a:pt x="1792" y="3457"/>
                    </a:cubicBezTo>
                    <a:cubicBezTo>
                      <a:pt x="1781" y="3489"/>
                      <a:pt x="1781" y="3521"/>
                      <a:pt x="1781" y="3553"/>
                    </a:cubicBezTo>
                    <a:cubicBezTo>
                      <a:pt x="2240" y="3468"/>
                      <a:pt x="2720" y="3425"/>
                      <a:pt x="3211" y="3436"/>
                    </a:cubicBezTo>
                    <a:cubicBezTo>
                      <a:pt x="3382" y="3436"/>
                      <a:pt x="3552" y="3446"/>
                      <a:pt x="3723" y="3468"/>
                    </a:cubicBezTo>
                    <a:cubicBezTo>
                      <a:pt x="3840" y="3094"/>
                      <a:pt x="4203" y="2828"/>
                      <a:pt x="4608" y="2838"/>
                    </a:cubicBezTo>
                    <a:cubicBezTo>
                      <a:pt x="5099" y="2849"/>
                      <a:pt x="5494" y="3254"/>
                      <a:pt x="5504" y="3734"/>
                    </a:cubicBezTo>
                    <a:cubicBezTo>
                      <a:pt x="5590" y="3724"/>
                      <a:pt x="5675" y="3724"/>
                      <a:pt x="5771" y="3724"/>
                    </a:cubicBezTo>
                    <a:cubicBezTo>
                      <a:pt x="6102" y="3734"/>
                      <a:pt x="6411" y="3809"/>
                      <a:pt x="6699" y="3948"/>
                    </a:cubicBezTo>
                    <a:cubicBezTo>
                      <a:pt x="6838" y="3628"/>
                      <a:pt x="7169" y="3404"/>
                      <a:pt x="7553" y="3404"/>
                    </a:cubicBezTo>
                    <a:cubicBezTo>
                      <a:pt x="7809" y="3414"/>
                      <a:pt x="8033" y="3521"/>
                      <a:pt x="8193" y="3702"/>
                    </a:cubicBezTo>
                    <a:cubicBezTo>
                      <a:pt x="8651" y="2977"/>
                      <a:pt x="9462" y="2508"/>
                      <a:pt x="10369" y="2529"/>
                    </a:cubicBezTo>
                    <a:cubicBezTo>
                      <a:pt x="11606" y="2561"/>
                      <a:pt x="12609" y="3468"/>
                      <a:pt x="12790" y="4652"/>
                    </a:cubicBezTo>
                    <a:cubicBezTo>
                      <a:pt x="12940" y="4545"/>
                      <a:pt x="13132" y="4481"/>
                      <a:pt x="13334" y="4481"/>
                    </a:cubicBezTo>
                    <a:cubicBezTo>
                      <a:pt x="13836" y="4492"/>
                      <a:pt x="14230" y="4908"/>
                      <a:pt x="14220" y="5409"/>
                    </a:cubicBezTo>
                    <a:cubicBezTo>
                      <a:pt x="14220" y="5655"/>
                      <a:pt x="14113" y="5879"/>
                      <a:pt x="13964" y="6039"/>
                    </a:cubicBezTo>
                    <a:cubicBezTo>
                      <a:pt x="14465" y="6081"/>
                      <a:pt x="14924" y="6273"/>
                      <a:pt x="15287" y="6583"/>
                    </a:cubicBezTo>
                    <a:cubicBezTo>
                      <a:pt x="15436" y="6497"/>
                      <a:pt x="15596" y="6455"/>
                      <a:pt x="15767" y="6455"/>
                    </a:cubicBezTo>
                    <a:cubicBezTo>
                      <a:pt x="16268" y="6465"/>
                      <a:pt x="16673" y="6881"/>
                      <a:pt x="16663" y="7383"/>
                    </a:cubicBezTo>
                    <a:cubicBezTo>
                      <a:pt x="16652" y="7553"/>
                      <a:pt x="16609" y="7713"/>
                      <a:pt x="16524" y="7852"/>
                    </a:cubicBezTo>
                    <a:cubicBezTo>
                      <a:pt x="17217" y="8129"/>
                      <a:pt x="17761" y="8705"/>
                      <a:pt x="17985" y="9420"/>
                    </a:cubicBezTo>
                    <a:cubicBezTo>
                      <a:pt x="18113" y="9345"/>
                      <a:pt x="18273" y="9303"/>
                      <a:pt x="18433" y="9313"/>
                    </a:cubicBezTo>
                    <a:cubicBezTo>
                      <a:pt x="18935" y="9324"/>
                      <a:pt x="19340" y="9740"/>
                      <a:pt x="19330" y="10242"/>
                    </a:cubicBezTo>
                    <a:cubicBezTo>
                      <a:pt x="19319" y="10370"/>
                      <a:pt x="19298" y="10487"/>
                      <a:pt x="19244" y="10594"/>
                    </a:cubicBezTo>
                    <a:cubicBezTo>
                      <a:pt x="19319" y="10594"/>
                      <a:pt x="19404" y="10583"/>
                      <a:pt x="19479" y="10594"/>
                    </a:cubicBezTo>
                    <a:cubicBezTo>
                      <a:pt x="20674" y="10615"/>
                      <a:pt x="21644" y="11468"/>
                      <a:pt x="21879" y="12588"/>
                    </a:cubicBezTo>
                    <a:cubicBezTo>
                      <a:pt x="21922" y="12578"/>
                      <a:pt x="21975" y="12578"/>
                      <a:pt x="22018" y="12578"/>
                    </a:cubicBezTo>
                    <a:cubicBezTo>
                      <a:pt x="22178" y="12578"/>
                      <a:pt x="22316" y="12610"/>
                      <a:pt x="22455" y="12663"/>
                    </a:cubicBezTo>
                    <a:cubicBezTo>
                      <a:pt x="22626" y="12460"/>
                      <a:pt x="22882" y="12332"/>
                      <a:pt x="23170" y="12332"/>
                    </a:cubicBezTo>
                    <a:cubicBezTo>
                      <a:pt x="23287" y="12343"/>
                      <a:pt x="23394" y="12364"/>
                      <a:pt x="23490" y="12396"/>
                    </a:cubicBezTo>
                    <a:cubicBezTo>
                      <a:pt x="24119" y="11212"/>
                      <a:pt x="25389" y="10412"/>
                      <a:pt x="26829" y="10444"/>
                    </a:cubicBezTo>
                    <a:cubicBezTo>
                      <a:pt x="28088" y="10476"/>
                      <a:pt x="29186" y="11116"/>
                      <a:pt x="29826" y="12087"/>
                    </a:cubicBezTo>
                    <a:cubicBezTo>
                      <a:pt x="30264" y="11756"/>
                      <a:pt x="30808" y="11564"/>
                      <a:pt x="31405" y="11586"/>
                    </a:cubicBezTo>
                    <a:cubicBezTo>
                      <a:pt x="32024" y="11596"/>
                      <a:pt x="32579" y="11831"/>
                      <a:pt x="33005" y="12215"/>
                    </a:cubicBezTo>
                    <a:cubicBezTo>
                      <a:pt x="33325" y="12087"/>
                      <a:pt x="33667" y="12012"/>
                      <a:pt x="34029" y="12023"/>
                    </a:cubicBezTo>
                    <a:cubicBezTo>
                      <a:pt x="34253" y="12034"/>
                      <a:pt x="34456" y="12066"/>
                      <a:pt x="34659" y="12119"/>
                    </a:cubicBezTo>
                    <a:cubicBezTo>
                      <a:pt x="34659" y="12076"/>
                      <a:pt x="34659" y="12034"/>
                      <a:pt x="34659" y="11991"/>
                    </a:cubicBezTo>
                    <a:cubicBezTo>
                      <a:pt x="34691" y="10615"/>
                      <a:pt x="35832" y="9516"/>
                      <a:pt x="37219" y="9548"/>
                    </a:cubicBezTo>
                    <a:cubicBezTo>
                      <a:pt x="37486" y="9559"/>
                      <a:pt x="37752" y="9602"/>
                      <a:pt x="37987" y="9687"/>
                    </a:cubicBezTo>
                    <a:cubicBezTo>
                      <a:pt x="39107" y="7457"/>
                      <a:pt x="41443" y="5943"/>
                      <a:pt x="44099" y="5996"/>
                    </a:cubicBezTo>
                    <a:cubicBezTo>
                      <a:pt x="47108" y="6071"/>
                      <a:pt x="49604" y="8119"/>
                      <a:pt x="50361" y="10882"/>
                    </a:cubicBezTo>
                    <a:cubicBezTo>
                      <a:pt x="51236" y="11052"/>
                      <a:pt x="51929" y="11714"/>
                      <a:pt x="52153" y="12567"/>
                    </a:cubicBezTo>
                    <a:cubicBezTo>
                      <a:pt x="52377" y="12546"/>
                      <a:pt x="52601" y="12546"/>
                      <a:pt x="52836" y="12546"/>
                    </a:cubicBezTo>
                    <a:cubicBezTo>
                      <a:pt x="54810" y="12588"/>
                      <a:pt x="56570" y="13495"/>
                      <a:pt x="57754" y="14893"/>
                    </a:cubicBezTo>
                    <a:cubicBezTo>
                      <a:pt x="58116" y="14679"/>
                      <a:pt x="58533" y="14562"/>
                      <a:pt x="58981" y="14573"/>
                    </a:cubicBezTo>
                    <a:cubicBezTo>
                      <a:pt x="60250" y="14605"/>
                      <a:pt x="61263" y="15661"/>
                      <a:pt x="61231" y="16941"/>
                    </a:cubicBezTo>
                    <a:cubicBezTo>
                      <a:pt x="61231" y="17133"/>
                      <a:pt x="61199" y="17335"/>
                      <a:pt x="61146" y="17517"/>
                    </a:cubicBezTo>
                    <a:cubicBezTo>
                      <a:pt x="62704" y="17527"/>
                      <a:pt x="63994" y="18647"/>
                      <a:pt x="64261" y="20120"/>
                    </a:cubicBezTo>
                    <a:lnTo>
                      <a:pt x="59269" y="20120"/>
                    </a:lnTo>
                    <a:lnTo>
                      <a:pt x="57978" y="20120"/>
                    </a:lnTo>
                    <a:lnTo>
                      <a:pt x="57978" y="20120"/>
                    </a:lnTo>
                    <a:lnTo>
                      <a:pt x="0" y="20066"/>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7"/>
              <p:cNvSpPr/>
              <p:nvPr/>
            </p:nvSpPr>
            <p:spPr>
              <a:xfrm>
                <a:off x="-12" y="4217723"/>
                <a:ext cx="3121424" cy="889378"/>
              </a:xfrm>
              <a:custGeom>
                <a:avLst/>
                <a:gdLst/>
                <a:ahLst/>
                <a:cxnLst/>
                <a:rect l="l" t="t" r="r" b="b"/>
                <a:pathLst>
                  <a:path w="62416" h="17784" extrusionOk="0">
                    <a:moveTo>
                      <a:pt x="62415" y="17784"/>
                    </a:moveTo>
                    <a:lnTo>
                      <a:pt x="57978" y="17784"/>
                    </a:lnTo>
                    <a:lnTo>
                      <a:pt x="57978" y="17784"/>
                    </a:lnTo>
                    <a:lnTo>
                      <a:pt x="0" y="17730"/>
                    </a:lnTo>
                    <a:lnTo>
                      <a:pt x="0" y="1"/>
                    </a:lnTo>
                    <a:cubicBezTo>
                      <a:pt x="715" y="406"/>
                      <a:pt x="1184" y="1185"/>
                      <a:pt x="1163" y="2060"/>
                    </a:cubicBezTo>
                    <a:cubicBezTo>
                      <a:pt x="1152" y="2220"/>
                      <a:pt x="1141" y="2380"/>
                      <a:pt x="1099" y="2529"/>
                    </a:cubicBezTo>
                    <a:cubicBezTo>
                      <a:pt x="1419" y="2679"/>
                      <a:pt x="1643" y="3009"/>
                      <a:pt x="1632" y="3383"/>
                    </a:cubicBezTo>
                    <a:cubicBezTo>
                      <a:pt x="1632" y="3415"/>
                      <a:pt x="1632" y="3447"/>
                      <a:pt x="1621" y="3479"/>
                    </a:cubicBezTo>
                    <a:cubicBezTo>
                      <a:pt x="2091" y="3393"/>
                      <a:pt x="2571" y="3351"/>
                      <a:pt x="3062" y="3361"/>
                    </a:cubicBezTo>
                    <a:cubicBezTo>
                      <a:pt x="3232" y="3361"/>
                      <a:pt x="3403" y="3372"/>
                      <a:pt x="3574" y="3393"/>
                    </a:cubicBezTo>
                    <a:cubicBezTo>
                      <a:pt x="3691" y="3020"/>
                      <a:pt x="4043" y="2753"/>
                      <a:pt x="4459" y="2764"/>
                    </a:cubicBezTo>
                    <a:cubicBezTo>
                      <a:pt x="4950" y="2775"/>
                      <a:pt x="5344" y="3169"/>
                      <a:pt x="5344" y="3660"/>
                    </a:cubicBezTo>
                    <a:cubicBezTo>
                      <a:pt x="5430" y="3649"/>
                      <a:pt x="5526" y="3649"/>
                      <a:pt x="5611" y="3649"/>
                    </a:cubicBezTo>
                    <a:cubicBezTo>
                      <a:pt x="5942" y="3660"/>
                      <a:pt x="6262" y="3735"/>
                      <a:pt x="6539" y="3873"/>
                    </a:cubicBezTo>
                    <a:cubicBezTo>
                      <a:pt x="6689" y="3543"/>
                      <a:pt x="7019" y="3319"/>
                      <a:pt x="7393" y="3329"/>
                    </a:cubicBezTo>
                    <a:cubicBezTo>
                      <a:pt x="7649" y="3340"/>
                      <a:pt x="7883" y="3447"/>
                      <a:pt x="8043" y="3617"/>
                    </a:cubicBezTo>
                    <a:cubicBezTo>
                      <a:pt x="8491" y="2903"/>
                      <a:pt x="9302" y="2433"/>
                      <a:pt x="10219" y="2454"/>
                    </a:cubicBezTo>
                    <a:cubicBezTo>
                      <a:pt x="11446" y="2487"/>
                      <a:pt x="12449" y="3393"/>
                      <a:pt x="12630" y="4567"/>
                    </a:cubicBezTo>
                    <a:cubicBezTo>
                      <a:pt x="12790" y="4460"/>
                      <a:pt x="12982" y="4396"/>
                      <a:pt x="13185" y="4407"/>
                    </a:cubicBezTo>
                    <a:cubicBezTo>
                      <a:pt x="13686" y="4417"/>
                      <a:pt x="14081" y="4833"/>
                      <a:pt x="14070" y="5335"/>
                    </a:cubicBezTo>
                    <a:cubicBezTo>
                      <a:pt x="14060" y="5580"/>
                      <a:pt x="13964" y="5793"/>
                      <a:pt x="13804" y="5953"/>
                    </a:cubicBezTo>
                    <a:cubicBezTo>
                      <a:pt x="14305" y="6007"/>
                      <a:pt x="14764" y="6199"/>
                      <a:pt x="15137" y="6497"/>
                    </a:cubicBezTo>
                    <a:cubicBezTo>
                      <a:pt x="15276" y="6412"/>
                      <a:pt x="15447" y="6369"/>
                      <a:pt x="15617" y="6380"/>
                    </a:cubicBezTo>
                    <a:cubicBezTo>
                      <a:pt x="16119" y="6391"/>
                      <a:pt x="16513" y="6807"/>
                      <a:pt x="16503" y="7308"/>
                    </a:cubicBezTo>
                    <a:cubicBezTo>
                      <a:pt x="16503" y="7479"/>
                      <a:pt x="16449" y="7639"/>
                      <a:pt x="16364" y="7767"/>
                    </a:cubicBezTo>
                    <a:cubicBezTo>
                      <a:pt x="17057" y="8044"/>
                      <a:pt x="17601" y="8620"/>
                      <a:pt x="17825" y="9335"/>
                    </a:cubicBezTo>
                    <a:cubicBezTo>
                      <a:pt x="17964" y="9271"/>
                      <a:pt x="18124" y="9228"/>
                      <a:pt x="18284" y="9228"/>
                    </a:cubicBezTo>
                    <a:cubicBezTo>
                      <a:pt x="18785" y="9239"/>
                      <a:pt x="19180" y="9655"/>
                      <a:pt x="19169" y="10167"/>
                    </a:cubicBezTo>
                    <a:cubicBezTo>
                      <a:pt x="19169" y="10284"/>
                      <a:pt x="19137" y="10412"/>
                      <a:pt x="19095" y="10519"/>
                    </a:cubicBezTo>
                    <a:cubicBezTo>
                      <a:pt x="19169" y="10508"/>
                      <a:pt x="19244" y="10508"/>
                      <a:pt x="19330" y="10508"/>
                    </a:cubicBezTo>
                    <a:cubicBezTo>
                      <a:pt x="20514" y="10540"/>
                      <a:pt x="21495" y="11394"/>
                      <a:pt x="21730" y="12514"/>
                    </a:cubicBezTo>
                    <a:cubicBezTo>
                      <a:pt x="21772" y="12503"/>
                      <a:pt x="21815" y="12503"/>
                      <a:pt x="21868" y="12503"/>
                    </a:cubicBezTo>
                    <a:cubicBezTo>
                      <a:pt x="22018" y="12503"/>
                      <a:pt x="22167" y="12535"/>
                      <a:pt x="22295" y="12589"/>
                    </a:cubicBezTo>
                    <a:cubicBezTo>
                      <a:pt x="22466" y="12386"/>
                      <a:pt x="22732" y="12258"/>
                      <a:pt x="23020" y="12258"/>
                    </a:cubicBezTo>
                    <a:cubicBezTo>
                      <a:pt x="23127" y="12258"/>
                      <a:pt x="23234" y="12279"/>
                      <a:pt x="23330" y="12322"/>
                    </a:cubicBezTo>
                    <a:cubicBezTo>
                      <a:pt x="23970" y="11127"/>
                      <a:pt x="25239" y="10327"/>
                      <a:pt x="26679" y="10370"/>
                    </a:cubicBezTo>
                    <a:cubicBezTo>
                      <a:pt x="27938" y="10391"/>
                      <a:pt x="29026" y="11042"/>
                      <a:pt x="29677" y="12013"/>
                    </a:cubicBezTo>
                    <a:cubicBezTo>
                      <a:pt x="30114" y="11682"/>
                      <a:pt x="30658" y="11490"/>
                      <a:pt x="31245" y="11500"/>
                    </a:cubicBezTo>
                    <a:cubicBezTo>
                      <a:pt x="31864" y="11522"/>
                      <a:pt x="32429" y="11757"/>
                      <a:pt x="32856" y="12141"/>
                    </a:cubicBezTo>
                    <a:cubicBezTo>
                      <a:pt x="33165" y="12013"/>
                      <a:pt x="33517" y="11938"/>
                      <a:pt x="33880" y="11949"/>
                    </a:cubicBezTo>
                    <a:cubicBezTo>
                      <a:pt x="34093" y="11949"/>
                      <a:pt x="34307" y="11981"/>
                      <a:pt x="34499" y="12045"/>
                    </a:cubicBezTo>
                    <a:cubicBezTo>
                      <a:pt x="34499" y="12002"/>
                      <a:pt x="34499" y="11959"/>
                      <a:pt x="34499" y="11917"/>
                    </a:cubicBezTo>
                    <a:cubicBezTo>
                      <a:pt x="34531" y="10530"/>
                      <a:pt x="35683" y="9442"/>
                      <a:pt x="37059" y="9474"/>
                    </a:cubicBezTo>
                    <a:cubicBezTo>
                      <a:pt x="37336" y="9474"/>
                      <a:pt x="37592" y="9527"/>
                      <a:pt x="37838" y="9612"/>
                    </a:cubicBezTo>
                    <a:cubicBezTo>
                      <a:pt x="38947" y="7372"/>
                      <a:pt x="41283" y="5857"/>
                      <a:pt x="43950" y="5921"/>
                    </a:cubicBezTo>
                    <a:cubicBezTo>
                      <a:pt x="46958" y="5996"/>
                      <a:pt x="49454" y="8044"/>
                      <a:pt x="50212" y="10807"/>
                    </a:cubicBezTo>
                    <a:cubicBezTo>
                      <a:pt x="51087" y="10978"/>
                      <a:pt x="51780" y="11639"/>
                      <a:pt x="51993" y="12493"/>
                    </a:cubicBezTo>
                    <a:cubicBezTo>
                      <a:pt x="52217" y="12471"/>
                      <a:pt x="52452" y="12461"/>
                      <a:pt x="52676" y="12471"/>
                    </a:cubicBezTo>
                    <a:cubicBezTo>
                      <a:pt x="54660" y="12514"/>
                      <a:pt x="56410" y="13421"/>
                      <a:pt x="57604" y="14818"/>
                    </a:cubicBezTo>
                    <a:cubicBezTo>
                      <a:pt x="57956" y="14605"/>
                      <a:pt x="58373" y="14487"/>
                      <a:pt x="58821" y="14498"/>
                    </a:cubicBezTo>
                    <a:cubicBezTo>
                      <a:pt x="60101" y="14530"/>
                      <a:pt x="61103" y="15586"/>
                      <a:pt x="61082" y="16856"/>
                    </a:cubicBezTo>
                    <a:cubicBezTo>
                      <a:pt x="61071" y="17058"/>
                      <a:pt x="61039" y="17250"/>
                      <a:pt x="60986" y="17442"/>
                    </a:cubicBezTo>
                    <a:cubicBezTo>
                      <a:pt x="61509" y="17442"/>
                      <a:pt x="61989" y="17570"/>
                      <a:pt x="62415" y="17784"/>
                    </a:cubicBezTo>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7"/>
              <p:cNvSpPr/>
              <p:nvPr/>
            </p:nvSpPr>
            <p:spPr>
              <a:xfrm>
                <a:off x="-12" y="4525584"/>
                <a:ext cx="2798110" cy="581516"/>
              </a:xfrm>
              <a:custGeom>
                <a:avLst/>
                <a:gdLst/>
                <a:ahLst/>
                <a:cxnLst/>
                <a:rect l="l" t="t" r="r" b="b"/>
                <a:pathLst>
                  <a:path w="55951" h="11628" extrusionOk="0">
                    <a:moveTo>
                      <a:pt x="2891" y="640"/>
                    </a:moveTo>
                    <a:cubicBezTo>
                      <a:pt x="3648" y="640"/>
                      <a:pt x="4363" y="811"/>
                      <a:pt x="5003" y="1110"/>
                    </a:cubicBezTo>
                    <a:cubicBezTo>
                      <a:pt x="5259" y="459"/>
                      <a:pt x="5888" y="0"/>
                      <a:pt x="6625" y="0"/>
                    </a:cubicBezTo>
                    <a:cubicBezTo>
                      <a:pt x="7382" y="0"/>
                      <a:pt x="8022" y="480"/>
                      <a:pt x="8267" y="1142"/>
                    </a:cubicBezTo>
                    <a:cubicBezTo>
                      <a:pt x="8523" y="982"/>
                      <a:pt x="8833" y="885"/>
                      <a:pt x="9174" y="885"/>
                    </a:cubicBezTo>
                    <a:cubicBezTo>
                      <a:pt x="10134" y="885"/>
                      <a:pt x="10913" y="1664"/>
                      <a:pt x="10913" y="2624"/>
                    </a:cubicBezTo>
                    <a:cubicBezTo>
                      <a:pt x="10913" y="2752"/>
                      <a:pt x="10902" y="2870"/>
                      <a:pt x="10881" y="2987"/>
                    </a:cubicBezTo>
                    <a:cubicBezTo>
                      <a:pt x="11126" y="3094"/>
                      <a:pt x="11297" y="3339"/>
                      <a:pt x="11297" y="3616"/>
                    </a:cubicBezTo>
                    <a:cubicBezTo>
                      <a:pt x="11297" y="3648"/>
                      <a:pt x="11286" y="3670"/>
                      <a:pt x="11286" y="3691"/>
                    </a:cubicBezTo>
                    <a:cubicBezTo>
                      <a:pt x="11638" y="3616"/>
                      <a:pt x="12001" y="3574"/>
                      <a:pt x="12364" y="3574"/>
                    </a:cubicBezTo>
                    <a:cubicBezTo>
                      <a:pt x="12492" y="3574"/>
                      <a:pt x="12630" y="3584"/>
                      <a:pt x="12758" y="3595"/>
                    </a:cubicBezTo>
                    <a:cubicBezTo>
                      <a:pt x="12844" y="3307"/>
                      <a:pt x="13100" y="3104"/>
                      <a:pt x="13409" y="3104"/>
                    </a:cubicBezTo>
                    <a:cubicBezTo>
                      <a:pt x="13782" y="3104"/>
                      <a:pt x="14081" y="3392"/>
                      <a:pt x="14102" y="3766"/>
                    </a:cubicBezTo>
                    <a:cubicBezTo>
                      <a:pt x="14166" y="3755"/>
                      <a:pt x="14230" y="3755"/>
                      <a:pt x="14294" y="3755"/>
                    </a:cubicBezTo>
                    <a:cubicBezTo>
                      <a:pt x="14550" y="3755"/>
                      <a:pt x="14785" y="3808"/>
                      <a:pt x="15009" y="3904"/>
                    </a:cubicBezTo>
                    <a:cubicBezTo>
                      <a:pt x="15105" y="3659"/>
                      <a:pt x="15351" y="3478"/>
                      <a:pt x="15639" y="3478"/>
                    </a:cubicBezTo>
                    <a:cubicBezTo>
                      <a:pt x="15831" y="3478"/>
                      <a:pt x="16001" y="3563"/>
                      <a:pt x="16129" y="3691"/>
                    </a:cubicBezTo>
                    <a:cubicBezTo>
                      <a:pt x="16460" y="3136"/>
                      <a:pt x="17068" y="2774"/>
                      <a:pt x="17751" y="2774"/>
                    </a:cubicBezTo>
                    <a:cubicBezTo>
                      <a:pt x="18679" y="2774"/>
                      <a:pt x="19458" y="3446"/>
                      <a:pt x="19607" y="4331"/>
                    </a:cubicBezTo>
                    <a:cubicBezTo>
                      <a:pt x="19724" y="4246"/>
                      <a:pt x="19863" y="4192"/>
                      <a:pt x="20023" y="4192"/>
                    </a:cubicBezTo>
                    <a:cubicBezTo>
                      <a:pt x="20396" y="4192"/>
                      <a:pt x="20706" y="4502"/>
                      <a:pt x="20706" y="4875"/>
                    </a:cubicBezTo>
                    <a:cubicBezTo>
                      <a:pt x="20706" y="5067"/>
                      <a:pt x="20631" y="5227"/>
                      <a:pt x="20514" y="5355"/>
                    </a:cubicBezTo>
                    <a:cubicBezTo>
                      <a:pt x="20898" y="5376"/>
                      <a:pt x="21250" y="5515"/>
                      <a:pt x="21527" y="5739"/>
                    </a:cubicBezTo>
                    <a:cubicBezTo>
                      <a:pt x="21634" y="5675"/>
                      <a:pt x="21762" y="5633"/>
                      <a:pt x="21890" y="5633"/>
                    </a:cubicBezTo>
                    <a:cubicBezTo>
                      <a:pt x="22274" y="5633"/>
                      <a:pt x="22583" y="5942"/>
                      <a:pt x="22583" y="6326"/>
                    </a:cubicBezTo>
                    <a:cubicBezTo>
                      <a:pt x="22583" y="6454"/>
                      <a:pt x="22540" y="6571"/>
                      <a:pt x="22476" y="6678"/>
                    </a:cubicBezTo>
                    <a:cubicBezTo>
                      <a:pt x="23010" y="6870"/>
                      <a:pt x="23426" y="7297"/>
                      <a:pt x="23618" y="7830"/>
                    </a:cubicBezTo>
                    <a:cubicBezTo>
                      <a:pt x="23714" y="7777"/>
                      <a:pt x="23831" y="7745"/>
                      <a:pt x="23949" y="7745"/>
                    </a:cubicBezTo>
                    <a:cubicBezTo>
                      <a:pt x="24333" y="7745"/>
                      <a:pt x="24642" y="8054"/>
                      <a:pt x="24642" y="8427"/>
                    </a:cubicBezTo>
                    <a:cubicBezTo>
                      <a:pt x="24642" y="8523"/>
                      <a:pt x="24621" y="8619"/>
                      <a:pt x="24589" y="8705"/>
                    </a:cubicBezTo>
                    <a:cubicBezTo>
                      <a:pt x="24642" y="8694"/>
                      <a:pt x="24706" y="8694"/>
                      <a:pt x="24759" y="8694"/>
                    </a:cubicBezTo>
                    <a:cubicBezTo>
                      <a:pt x="25805" y="8694"/>
                      <a:pt x="26658" y="9537"/>
                      <a:pt x="26658" y="10582"/>
                    </a:cubicBezTo>
                    <a:cubicBezTo>
                      <a:pt x="26658" y="10721"/>
                      <a:pt x="26637" y="10860"/>
                      <a:pt x="26605" y="10998"/>
                    </a:cubicBezTo>
                    <a:cubicBezTo>
                      <a:pt x="26701" y="10924"/>
                      <a:pt x="26807" y="10860"/>
                      <a:pt x="26914" y="10806"/>
                    </a:cubicBezTo>
                    <a:cubicBezTo>
                      <a:pt x="26893" y="10753"/>
                      <a:pt x="26893" y="10700"/>
                      <a:pt x="26893" y="10636"/>
                    </a:cubicBezTo>
                    <a:cubicBezTo>
                      <a:pt x="26893" y="10252"/>
                      <a:pt x="27202" y="9953"/>
                      <a:pt x="27575" y="9953"/>
                    </a:cubicBezTo>
                    <a:cubicBezTo>
                      <a:pt x="27661" y="9953"/>
                      <a:pt x="27735" y="9963"/>
                      <a:pt x="27810" y="9995"/>
                    </a:cubicBezTo>
                    <a:cubicBezTo>
                      <a:pt x="28269" y="9078"/>
                      <a:pt x="29218" y="8459"/>
                      <a:pt x="30306" y="8459"/>
                    </a:cubicBezTo>
                    <a:cubicBezTo>
                      <a:pt x="31256" y="8459"/>
                      <a:pt x="32088" y="8929"/>
                      <a:pt x="32589" y="9643"/>
                    </a:cubicBezTo>
                    <a:cubicBezTo>
                      <a:pt x="32920" y="9387"/>
                      <a:pt x="33325" y="9238"/>
                      <a:pt x="33773" y="9238"/>
                    </a:cubicBezTo>
                    <a:cubicBezTo>
                      <a:pt x="34243" y="9238"/>
                      <a:pt x="34669" y="9409"/>
                      <a:pt x="35000" y="9686"/>
                    </a:cubicBezTo>
                    <a:cubicBezTo>
                      <a:pt x="35235" y="9579"/>
                      <a:pt x="35491" y="9526"/>
                      <a:pt x="35768" y="9526"/>
                    </a:cubicBezTo>
                    <a:cubicBezTo>
                      <a:pt x="35928" y="9526"/>
                      <a:pt x="36088" y="9547"/>
                      <a:pt x="36237" y="9590"/>
                    </a:cubicBezTo>
                    <a:cubicBezTo>
                      <a:pt x="36237" y="9558"/>
                      <a:pt x="36237" y="9526"/>
                      <a:pt x="36237" y="9494"/>
                    </a:cubicBezTo>
                    <a:cubicBezTo>
                      <a:pt x="36237" y="8449"/>
                      <a:pt x="37080" y="7606"/>
                      <a:pt x="38126" y="7606"/>
                    </a:cubicBezTo>
                    <a:cubicBezTo>
                      <a:pt x="38328" y="7606"/>
                      <a:pt x="38520" y="7638"/>
                      <a:pt x="38712" y="7691"/>
                    </a:cubicBezTo>
                    <a:cubicBezTo>
                      <a:pt x="39512" y="5985"/>
                      <a:pt x="41241" y="4811"/>
                      <a:pt x="43257" y="4811"/>
                    </a:cubicBezTo>
                    <a:cubicBezTo>
                      <a:pt x="45529" y="4811"/>
                      <a:pt x="47449" y="6315"/>
                      <a:pt x="48068" y="8385"/>
                    </a:cubicBezTo>
                    <a:cubicBezTo>
                      <a:pt x="48729" y="8502"/>
                      <a:pt x="49262" y="8982"/>
                      <a:pt x="49444" y="9622"/>
                    </a:cubicBezTo>
                    <a:cubicBezTo>
                      <a:pt x="49615" y="9601"/>
                      <a:pt x="49785" y="9601"/>
                      <a:pt x="49956" y="9601"/>
                    </a:cubicBezTo>
                    <a:cubicBezTo>
                      <a:pt x="51449" y="9601"/>
                      <a:pt x="52783" y="10252"/>
                      <a:pt x="53711" y="11286"/>
                    </a:cubicBezTo>
                    <a:cubicBezTo>
                      <a:pt x="53978" y="11116"/>
                      <a:pt x="54287" y="11020"/>
                      <a:pt x="54628" y="11020"/>
                    </a:cubicBezTo>
                    <a:cubicBezTo>
                      <a:pt x="55151" y="11020"/>
                      <a:pt x="55631" y="11254"/>
                      <a:pt x="55951" y="11628"/>
                    </a:cubicBezTo>
                    <a:lnTo>
                      <a:pt x="0" y="11628"/>
                    </a:lnTo>
                    <a:lnTo>
                      <a:pt x="0" y="1558"/>
                    </a:lnTo>
                    <a:cubicBezTo>
                      <a:pt x="821" y="982"/>
                      <a:pt x="1813" y="640"/>
                      <a:pt x="2891" y="640"/>
                    </a:cubicBezTo>
                  </a:path>
                </a:pathLst>
              </a:custGeom>
              <a:solidFill>
                <a:srgbClr val="FFFFFF">
                  <a:alpha val="2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7"/>
              <p:cNvSpPr/>
              <p:nvPr/>
            </p:nvSpPr>
            <p:spPr>
              <a:xfrm>
                <a:off x="-12" y="4639207"/>
                <a:ext cx="2517503" cy="467894"/>
              </a:xfrm>
              <a:custGeom>
                <a:avLst/>
                <a:gdLst/>
                <a:ahLst/>
                <a:cxnLst/>
                <a:rect l="l" t="t" r="r" b="b"/>
                <a:pathLst>
                  <a:path w="50340" h="9356" extrusionOk="0">
                    <a:moveTo>
                      <a:pt x="50340" y="9356"/>
                    </a:moveTo>
                    <a:lnTo>
                      <a:pt x="27885" y="9356"/>
                    </a:lnTo>
                    <a:cubicBezTo>
                      <a:pt x="28344" y="8566"/>
                      <a:pt x="29197" y="8033"/>
                      <a:pt x="30178" y="8033"/>
                    </a:cubicBezTo>
                    <a:cubicBezTo>
                      <a:pt x="31074" y="8033"/>
                      <a:pt x="31874" y="8481"/>
                      <a:pt x="32355" y="9174"/>
                    </a:cubicBezTo>
                    <a:cubicBezTo>
                      <a:pt x="32653" y="8929"/>
                      <a:pt x="33048" y="8780"/>
                      <a:pt x="33464" y="8780"/>
                    </a:cubicBezTo>
                    <a:cubicBezTo>
                      <a:pt x="33912" y="8780"/>
                      <a:pt x="34317" y="8940"/>
                      <a:pt x="34627" y="9206"/>
                    </a:cubicBezTo>
                    <a:cubicBezTo>
                      <a:pt x="34851" y="9110"/>
                      <a:pt x="35096" y="9057"/>
                      <a:pt x="35363" y="9057"/>
                    </a:cubicBezTo>
                    <a:cubicBezTo>
                      <a:pt x="35512" y="9057"/>
                      <a:pt x="35661" y="9068"/>
                      <a:pt x="35811" y="9110"/>
                    </a:cubicBezTo>
                    <a:cubicBezTo>
                      <a:pt x="35811" y="9078"/>
                      <a:pt x="35811" y="9046"/>
                      <a:pt x="35811" y="9025"/>
                    </a:cubicBezTo>
                    <a:cubicBezTo>
                      <a:pt x="35811" y="8033"/>
                      <a:pt x="36611" y="7222"/>
                      <a:pt x="37603" y="7222"/>
                    </a:cubicBezTo>
                    <a:cubicBezTo>
                      <a:pt x="37795" y="7222"/>
                      <a:pt x="37987" y="7254"/>
                      <a:pt x="38158" y="7318"/>
                    </a:cubicBezTo>
                    <a:cubicBezTo>
                      <a:pt x="38926" y="5697"/>
                      <a:pt x="40568" y="4566"/>
                      <a:pt x="42478" y="4566"/>
                    </a:cubicBezTo>
                    <a:cubicBezTo>
                      <a:pt x="44633" y="4566"/>
                      <a:pt x="46457" y="6006"/>
                      <a:pt x="47044" y="7969"/>
                    </a:cubicBezTo>
                    <a:cubicBezTo>
                      <a:pt x="47673" y="8076"/>
                      <a:pt x="48185" y="8534"/>
                      <a:pt x="48356" y="9142"/>
                    </a:cubicBezTo>
                    <a:cubicBezTo>
                      <a:pt x="48516" y="9132"/>
                      <a:pt x="48676" y="9121"/>
                      <a:pt x="48846" y="9121"/>
                    </a:cubicBezTo>
                    <a:cubicBezTo>
                      <a:pt x="49369" y="9121"/>
                      <a:pt x="49871" y="9206"/>
                      <a:pt x="50340" y="9356"/>
                    </a:cubicBezTo>
                    <a:close/>
                    <a:moveTo>
                      <a:pt x="11297" y="1355"/>
                    </a:moveTo>
                    <a:cubicBezTo>
                      <a:pt x="11297" y="1376"/>
                      <a:pt x="11286" y="1398"/>
                      <a:pt x="11286" y="1419"/>
                    </a:cubicBezTo>
                    <a:cubicBezTo>
                      <a:pt x="11308" y="1419"/>
                      <a:pt x="11329" y="1408"/>
                      <a:pt x="11340" y="1408"/>
                    </a:cubicBezTo>
                    <a:cubicBezTo>
                      <a:pt x="11596" y="1696"/>
                      <a:pt x="11756" y="2080"/>
                      <a:pt x="11756" y="2496"/>
                    </a:cubicBezTo>
                    <a:cubicBezTo>
                      <a:pt x="11756" y="2614"/>
                      <a:pt x="11745" y="2731"/>
                      <a:pt x="11724" y="2838"/>
                    </a:cubicBezTo>
                    <a:cubicBezTo>
                      <a:pt x="11948" y="2944"/>
                      <a:pt x="12118" y="3168"/>
                      <a:pt x="12118" y="3435"/>
                    </a:cubicBezTo>
                    <a:cubicBezTo>
                      <a:pt x="12118" y="3467"/>
                      <a:pt x="12108" y="3489"/>
                      <a:pt x="12108" y="3510"/>
                    </a:cubicBezTo>
                    <a:cubicBezTo>
                      <a:pt x="12438" y="3435"/>
                      <a:pt x="12780" y="3403"/>
                      <a:pt x="13132" y="3403"/>
                    </a:cubicBezTo>
                    <a:cubicBezTo>
                      <a:pt x="13260" y="3403"/>
                      <a:pt x="13377" y="3403"/>
                      <a:pt x="13505" y="3414"/>
                    </a:cubicBezTo>
                    <a:cubicBezTo>
                      <a:pt x="13580" y="3147"/>
                      <a:pt x="13836" y="2955"/>
                      <a:pt x="14124" y="2955"/>
                    </a:cubicBezTo>
                    <a:cubicBezTo>
                      <a:pt x="14476" y="2955"/>
                      <a:pt x="14764" y="3232"/>
                      <a:pt x="14774" y="3585"/>
                    </a:cubicBezTo>
                    <a:cubicBezTo>
                      <a:pt x="14838" y="3574"/>
                      <a:pt x="14902" y="3563"/>
                      <a:pt x="14966" y="3563"/>
                    </a:cubicBezTo>
                    <a:cubicBezTo>
                      <a:pt x="15212" y="3563"/>
                      <a:pt x="15436" y="3617"/>
                      <a:pt x="15639" y="3713"/>
                    </a:cubicBezTo>
                    <a:cubicBezTo>
                      <a:pt x="15735" y="3478"/>
                      <a:pt x="15969" y="3307"/>
                      <a:pt x="16247" y="3307"/>
                    </a:cubicBezTo>
                    <a:cubicBezTo>
                      <a:pt x="16428" y="3307"/>
                      <a:pt x="16588" y="3382"/>
                      <a:pt x="16705" y="3510"/>
                    </a:cubicBezTo>
                    <a:cubicBezTo>
                      <a:pt x="17025" y="2987"/>
                      <a:pt x="17591" y="2635"/>
                      <a:pt x="18252" y="2635"/>
                    </a:cubicBezTo>
                    <a:cubicBezTo>
                      <a:pt x="19137" y="2635"/>
                      <a:pt x="19863" y="3275"/>
                      <a:pt x="20012" y="4118"/>
                    </a:cubicBezTo>
                    <a:cubicBezTo>
                      <a:pt x="20130" y="4033"/>
                      <a:pt x="20258" y="3990"/>
                      <a:pt x="20407" y="3990"/>
                    </a:cubicBezTo>
                    <a:cubicBezTo>
                      <a:pt x="20770" y="3990"/>
                      <a:pt x="21058" y="4278"/>
                      <a:pt x="21058" y="4641"/>
                    </a:cubicBezTo>
                    <a:cubicBezTo>
                      <a:pt x="21058" y="4811"/>
                      <a:pt x="20994" y="4971"/>
                      <a:pt x="20876" y="5089"/>
                    </a:cubicBezTo>
                    <a:cubicBezTo>
                      <a:pt x="21239" y="5110"/>
                      <a:pt x="21570" y="5249"/>
                      <a:pt x="21836" y="5451"/>
                    </a:cubicBezTo>
                    <a:cubicBezTo>
                      <a:pt x="21943" y="5398"/>
                      <a:pt x="22060" y="5355"/>
                      <a:pt x="22178" y="5355"/>
                    </a:cubicBezTo>
                    <a:cubicBezTo>
                      <a:pt x="22540" y="5355"/>
                      <a:pt x="22839" y="5654"/>
                      <a:pt x="22839" y="6006"/>
                    </a:cubicBezTo>
                    <a:cubicBezTo>
                      <a:pt x="22839" y="6134"/>
                      <a:pt x="22796" y="6251"/>
                      <a:pt x="22743" y="6347"/>
                    </a:cubicBezTo>
                    <a:cubicBezTo>
                      <a:pt x="23244" y="6529"/>
                      <a:pt x="23639" y="6934"/>
                      <a:pt x="23821" y="7446"/>
                    </a:cubicBezTo>
                    <a:cubicBezTo>
                      <a:pt x="23917" y="7393"/>
                      <a:pt x="24023" y="7361"/>
                      <a:pt x="24141" y="7361"/>
                    </a:cubicBezTo>
                    <a:cubicBezTo>
                      <a:pt x="24503" y="7361"/>
                      <a:pt x="24791" y="7649"/>
                      <a:pt x="24791" y="8012"/>
                    </a:cubicBezTo>
                    <a:cubicBezTo>
                      <a:pt x="24791" y="8108"/>
                      <a:pt x="24770" y="8193"/>
                      <a:pt x="24738" y="8268"/>
                    </a:cubicBezTo>
                    <a:cubicBezTo>
                      <a:pt x="24802" y="8268"/>
                      <a:pt x="24855" y="8257"/>
                      <a:pt x="24909" y="8257"/>
                    </a:cubicBezTo>
                    <a:cubicBezTo>
                      <a:pt x="25655" y="8257"/>
                      <a:pt x="26295" y="8716"/>
                      <a:pt x="26562" y="9356"/>
                    </a:cubicBezTo>
                    <a:lnTo>
                      <a:pt x="0" y="9356"/>
                    </a:lnTo>
                    <a:lnTo>
                      <a:pt x="0" y="1910"/>
                    </a:lnTo>
                    <a:cubicBezTo>
                      <a:pt x="1717" y="939"/>
                      <a:pt x="4374" y="235"/>
                      <a:pt x="6144" y="1056"/>
                    </a:cubicBezTo>
                    <a:cubicBezTo>
                      <a:pt x="6379" y="438"/>
                      <a:pt x="6977" y="0"/>
                      <a:pt x="7681" y="0"/>
                    </a:cubicBezTo>
                    <a:cubicBezTo>
                      <a:pt x="8395" y="0"/>
                      <a:pt x="9003" y="459"/>
                      <a:pt x="9238" y="1088"/>
                    </a:cubicBezTo>
                    <a:cubicBezTo>
                      <a:pt x="9483" y="939"/>
                      <a:pt x="9782" y="843"/>
                      <a:pt x="10102" y="843"/>
                    </a:cubicBezTo>
                    <a:cubicBezTo>
                      <a:pt x="10571" y="843"/>
                      <a:pt x="10988" y="1046"/>
                      <a:pt x="11297" y="1355"/>
                    </a:cubicBezTo>
                    <a:lnTo>
                      <a:pt x="11297" y="1355"/>
                    </a:lnTo>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27"/>
            <p:cNvGrpSpPr/>
            <p:nvPr/>
          </p:nvGrpSpPr>
          <p:grpSpPr>
            <a:xfrm flipH="1">
              <a:off x="5815902" y="4254661"/>
              <a:ext cx="3328100" cy="1042022"/>
              <a:chOff x="-12" y="4100900"/>
              <a:chExt cx="3213693" cy="1006201"/>
            </a:xfrm>
          </p:grpSpPr>
          <p:sp>
            <p:nvSpPr>
              <p:cNvPr id="1156" name="Google Shape;1156;p27"/>
              <p:cNvSpPr/>
              <p:nvPr/>
            </p:nvSpPr>
            <p:spPr>
              <a:xfrm>
                <a:off x="-12" y="4100900"/>
                <a:ext cx="3213693" cy="1006201"/>
              </a:xfrm>
              <a:custGeom>
                <a:avLst/>
                <a:gdLst/>
                <a:ahLst/>
                <a:cxnLst/>
                <a:rect l="l" t="t" r="r" b="b"/>
                <a:pathLst>
                  <a:path w="64261" h="20120" extrusionOk="0">
                    <a:moveTo>
                      <a:pt x="0" y="1"/>
                    </a:moveTo>
                    <a:cubicBezTo>
                      <a:pt x="800" y="374"/>
                      <a:pt x="1333" y="1196"/>
                      <a:pt x="1312" y="2134"/>
                    </a:cubicBezTo>
                    <a:cubicBezTo>
                      <a:pt x="1312" y="2294"/>
                      <a:pt x="1291" y="2454"/>
                      <a:pt x="1259" y="2614"/>
                    </a:cubicBezTo>
                    <a:cubicBezTo>
                      <a:pt x="1579" y="2753"/>
                      <a:pt x="1792" y="3084"/>
                      <a:pt x="1792" y="3457"/>
                    </a:cubicBezTo>
                    <a:cubicBezTo>
                      <a:pt x="1781" y="3489"/>
                      <a:pt x="1781" y="3521"/>
                      <a:pt x="1781" y="3553"/>
                    </a:cubicBezTo>
                    <a:cubicBezTo>
                      <a:pt x="2240" y="3468"/>
                      <a:pt x="2720" y="3425"/>
                      <a:pt x="3211" y="3436"/>
                    </a:cubicBezTo>
                    <a:cubicBezTo>
                      <a:pt x="3382" y="3436"/>
                      <a:pt x="3552" y="3446"/>
                      <a:pt x="3723" y="3468"/>
                    </a:cubicBezTo>
                    <a:cubicBezTo>
                      <a:pt x="3840" y="3094"/>
                      <a:pt x="4203" y="2828"/>
                      <a:pt x="4608" y="2838"/>
                    </a:cubicBezTo>
                    <a:cubicBezTo>
                      <a:pt x="5099" y="2849"/>
                      <a:pt x="5494" y="3254"/>
                      <a:pt x="5504" y="3734"/>
                    </a:cubicBezTo>
                    <a:cubicBezTo>
                      <a:pt x="5590" y="3724"/>
                      <a:pt x="5675" y="3724"/>
                      <a:pt x="5771" y="3724"/>
                    </a:cubicBezTo>
                    <a:cubicBezTo>
                      <a:pt x="6102" y="3734"/>
                      <a:pt x="6411" y="3809"/>
                      <a:pt x="6699" y="3948"/>
                    </a:cubicBezTo>
                    <a:cubicBezTo>
                      <a:pt x="6838" y="3628"/>
                      <a:pt x="7169" y="3404"/>
                      <a:pt x="7553" y="3404"/>
                    </a:cubicBezTo>
                    <a:cubicBezTo>
                      <a:pt x="7809" y="3414"/>
                      <a:pt x="8033" y="3521"/>
                      <a:pt x="8193" y="3702"/>
                    </a:cubicBezTo>
                    <a:cubicBezTo>
                      <a:pt x="8651" y="2977"/>
                      <a:pt x="9462" y="2508"/>
                      <a:pt x="10369" y="2529"/>
                    </a:cubicBezTo>
                    <a:cubicBezTo>
                      <a:pt x="11606" y="2561"/>
                      <a:pt x="12609" y="3468"/>
                      <a:pt x="12790" y="4652"/>
                    </a:cubicBezTo>
                    <a:cubicBezTo>
                      <a:pt x="12940" y="4545"/>
                      <a:pt x="13132" y="4481"/>
                      <a:pt x="13334" y="4481"/>
                    </a:cubicBezTo>
                    <a:cubicBezTo>
                      <a:pt x="13836" y="4492"/>
                      <a:pt x="14230" y="4908"/>
                      <a:pt x="14220" y="5409"/>
                    </a:cubicBezTo>
                    <a:cubicBezTo>
                      <a:pt x="14220" y="5655"/>
                      <a:pt x="14113" y="5879"/>
                      <a:pt x="13964" y="6039"/>
                    </a:cubicBezTo>
                    <a:cubicBezTo>
                      <a:pt x="14465" y="6081"/>
                      <a:pt x="14924" y="6273"/>
                      <a:pt x="15287" y="6583"/>
                    </a:cubicBezTo>
                    <a:cubicBezTo>
                      <a:pt x="15436" y="6497"/>
                      <a:pt x="15596" y="6455"/>
                      <a:pt x="15767" y="6455"/>
                    </a:cubicBezTo>
                    <a:cubicBezTo>
                      <a:pt x="16268" y="6465"/>
                      <a:pt x="16673" y="6881"/>
                      <a:pt x="16663" y="7383"/>
                    </a:cubicBezTo>
                    <a:cubicBezTo>
                      <a:pt x="16652" y="7553"/>
                      <a:pt x="16609" y="7713"/>
                      <a:pt x="16524" y="7852"/>
                    </a:cubicBezTo>
                    <a:cubicBezTo>
                      <a:pt x="17217" y="8129"/>
                      <a:pt x="17761" y="8705"/>
                      <a:pt x="17985" y="9420"/>
                    </a:cubicBezTo>
                    <a:cubicBezTo>
                      <a:pt x="18113" y="9345"/>
                      <a:pt x="18273" y="9303"/>
                      <a:pt x="18433" y="9313"/>
                    </a:cubicBezTo>
                    <a:cubicBezTo>
                      <a:pt x="18935" y="9324"/>
                      <a:pt x="19340" y="9740"/>
                      <a:pt x="19330" y="10242"/>
                    </a:cubicBezTo>
                    <a:cubicBezTo>
                      <a:pt x="19319" y="10370"/>
                      <a:pt x="19298" y="10487"/>
                      <a:pt x="19244" y="10594"/>
                    </a:cubicBezTo>
                    <a:cubicBezTo>
                      <a:pt x="19319" y="10594"/>
                      <a:pt x="19404" y="10583"/>
                      <a:pt x="19479" y="10594"/>
                    </a:cubicBezTo>
                    <a:cubicBezTo>
                      <a:pt x="20674" y="10615"/>
                      <a:pt x="21644" y="11468"/>
                      <a:pt x="21879" y="12588"/>
                    </a:cubicBezTo>
                    <a:cubicBezTo>
                      <a:pt x="21922" y="12578"/>
                      <a:pt x="21975" y="12578"/>
                      <a:pt x="22018" y="12578"/>
                    </a:cubicBezTo>
                    <a:cubicBezTo>
                      <a:pt x="22178" y="12578"/>
                      <a:pt x="22316" y="12610"/>
                      <a:pt x="22455" y="12663"/>
                    </a:cubicBezTo>
                    <a:cubicBezTo>
                      <a:pt x="22626" y="12460"/>
                      <a:pt x="22882" y="12332"/>
                      <a:pt x="23170" y="12332"/>
                    </a:cubicBezTo>
                    <a:cubicBezTo>
                      <a:pt x="23287" y="12343"/>
                      <a:pt x="23394" y="12364"/>
                      <a:pt x="23490" y="12396"/>
                    </a:cubicBezTo>
                    <a:cubicBezTo>
                      <a:pt x="24119" y="11212"/>
                      <a:pt x="25389" y="10412"/>
                      <a:pt x="26829" y="10444"/>
                    </a:cubicBezTo>
                    <a:cubicBezTo>
                      <a:pt x="28088" y="10476"/>
                      <a:pt x="29186" y="11116"/>
                      <a:pt x="29826" y="12087"/>
                    </a:cubicBezTo>
                    <a:cubicBezTo>
                      <a:pt x="30264" y="11756"/>
                      <a:pt x="30808" y="11564"/>
                      <a:pt x="31405" y="11586"/>
                    </a:cubicBezTo>
                    <a:cubicBezTo>
                      <a:pt x="32024" y="11596"/>
                      <a:pt x="32579" y="11831"/>
                      <a:pt x="33005" y="12215"/>
                    </a:cubicBezTo>
                    <a:cubicBezTo>
                      <a:pt x="33325" y="12087"/>
                      <a:pt x="33667" y="12012"/>
                      <a:pt x="34029" y="12023"/>
                    </a:cubicBezTo>
                    <a:cubicBezTo>
                      <a:pt x="34253" y="12034"/>
                      <a:pt x="34456" y="12066"/>
                      <a:pt x="34659" y="12119"/>
                    </a:cubicBezTo>
                    <a:cubicBezTo>
                      <a:pt x="34659" y="12076"/>
                      <a:pt x="34659" y="12034"/>
                      <a:pt x="34659" y="11991"/>
                    </a:cubicBezTo>
                    <a:cubicBezTo>
                      <a:pt x="34691" y="10615"/>
                      <a:pt x="35832" y="9516"/>
                      <a:pt x="37219" y="9548"/>
                    </a:cubicBezTo>
                    <a:cubicBezTo>
                      <a:pt x="37486" y="9559"/>
                      <a:pt x="37752" y="9602"/>
                      <a:pt x="37987" y="9687"/>
                    </a:cubicBezTo>
                    <a:cubicBezTo>
                      <a:pt x="39107" y="7457"/>
                      <a:pt x="41443" y="5943"/>
                      <a:pt x="44099" y="5996"/>
                    </a:cubicBezTo>
                    <a:cubicBezTo>
                      <a:pt x="47108" y="6071"/>
                      <a:pt x="49604" y="8119"/>
                      <a:pt x="50361" y="10882"/>
                    </a:cubicBezTo>
                    <a:cubicBezTo>
                      <a:pt x="51236" y="11052"/>
                      <a:pt x="51929" y="11714"/>
                      <a:pt x="52153" y="12567"/>
                    </a:cubicBezTo>
                    <a:cubicBezTo>
                      <a:pt x="52377" y="12546"/>
                      <a:pt x="52601" y="12546"/>
                      <a:pt x="52836" y="12546"/>
                    </a:cubicBezTo>
                    <a:cubicBezTo>
                      <a:pt x="54810" y="12588"/>
                      <a:pt x="56570" y="13495"/>
                      <a:pt x="57754" y="14893"/>
                    </a:cubicBezTo>
                    <a:cubicBezTo>
                      <a:pt x="58116" y="14679"/>
                      <a:pt x="58533" y="14562"/>
                      <a:pt x="58981" y="14573"/>
                    </a:cubicBezTo>
                    <a:cubicBezTo>
                      <a:pt x="60250" y="14605"/>
                      <a:pt x="61263" y="15661"/>
                      <a:pt x="61231" y="16941"/>
                    </a:cubicBezTo>
                    <a:cubicBezTo>
                      <a:pt x="61231" y="17133"/>
                      <a:pt x="61199" y="17335"/>
                      <a:pt x="61146" y="17517"/>
                    </a:cubicBezTo>
                    <a:cubicBezTo>
                      <a:pt x="62704" y="17527"/>
                      <a:pt x="63994" y="18647"/>
                      <a:pt x="64261" y="20120"/>
                    </a:cubicBezTo>
                    <a:lnTo>
                      <a:pt x="59269" y="20120"/>
                    </a:lnTo>
                    <a:lnTo>
                      <a:pt x="57978" y="20120"/>
                    </a:lnTo>
                    <a:lnTo>
                      <a:pt x="57978" y="20120"/>
                    </a:lnTo>
                    <a:lnTo>
                      <a:pt x="0" y="20066"/>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7"/>
              <p:cNvSpPr/>
              <p:nvPr/>
            </p:nvSpPr>
            <p:spPr>
              <a:xfrm>
                <a:off x="-12" y="4217723"/>
                <a:ext cx="3121424" cy="889378"/>
              </a:xfrm>
              <a:custGeom>
                <a:avLst/>
                <a:gdLst/>
                <a:ahLst/>
                <a:cxnLst/>
                <a:rect l="l" t="t" r="r" b="b"/>
                <a:pathLst>
                  <a:path w="62416" h="17784" extrusionOk="0">
                    <a:moveTo>
                      <a:pt x="62415" y="17784"/>
                    </a:moveTo>
                    <a:lnTo>
                      <a:pt x="57978" y="17784"/>
                    </a:lnTo>
                    <a:lnTo>
                      <a:pt x="57978" y="17784"/>
                    </a:lnTo>
                    <a:lnTo>
                      <a:pt x="0" y="17730"/>
                    </a:lnTo>
                    <a:lnTo>
                      <a:pt x="0" y="1"/>
                    </a:lnTo>
                    <a:cubicBezTo>
                      <a:pt x="715" y="406"/>
                      <a:pt x="1184" y="1185"/>
                      <a:pt x="1163" y="2060"/>
                    </a:cubicBezTo>
                    <a:cubicBezTo>
                      <a:pt x="1152" y="2220"/>
                      <a:pt x="1141" y="2380"/>
                      <a:pt x="1099" y="2529"/>
                    </a:cubicBezTo>
                    <a:cubicBezTo>
                      <a:pt x="1419" y="2679"/>
                      <a:pt x="1643" y="3009"/>
                      <a:pt x="1632" y="3383"/>
                    </a:cubicBezTo>
                    <a:cubicBezTo>
                      <a:pt x="1632" y="3415"/>
                      <a:pt x="1632" y="3447"/>
                      <a:pt x="1621" y="3479"/>
                    </a:cubicBezTo>
                    <a:cubicBezTo>
                      <a:pt x="2091" y="3393"/>
                      <a:pt x="2571" y="3351"/>
                      <a:pt x="3062" y="3361"/>
                    </a:cubicBezTo>
                    <a:cubicBezTo>
                      <a:pt x="3232" y="3361"/>
                      <a:pt x="3403" y="3372"/>
                      <a:pt x="3574" y="3393"/>
                    </a:cubicBezTo>
                    <a:cubicBezTo>
                      <a:pt x="3691" y="3020"/>
                      <a:pt x="4043" y="2753"/>
                      <a:pt x="4459" y="2764"/>
                    </a:cubicBezTo>
                    <a:cubicBezTo>
                      <a:pt x="4950" y="2775"/>
                      <a:pt x="5344" y="3169"/>
                      <a:pt x="5344" y="3660"/>
                    </a:cubicBezTo>
                    <a:cubicBezTo>
                      <a:pt x="5430" y="3649"/>
                      <a:pt x="5526" y="3649"/>
                      <a:pt x="5611" y="3649"/>
                    </a:cubicBezTo>
                    <a:cubicBezTo>
                      <a:pt x="5942" y="3660"/>
                      <a:pt x="6262" y="3735"/>
                      <a:pt x="6539" y="3873"/>
                    </a:cubicBezTo>
                    <a:cubicBezTo>
                      <a:pt x="6689" y="3543"/>
                      <a:pt x="7019" y="3319"/>
                      <a:pt x="7393" y="3329"/>
                    </a:cubicBezTo>
                    <a:cubicBezTo>
                      <a:pt x="7649" y="3340"/>
                      <a:pt x="7883" y="3447"/>
                      <a:pt x="8043" y="3617"/>
                    </a:cubicBezTo>
                    <a:cubicBezTo>
                      <a:pt x="8491" y="2903"/>
                      <a:pt x="9302" y="2433"/>
                      <a:pt x="10219" y="2454"/>
                    </a:cubicBezTo>
                    <a:cubicBezTo>
                      <a:pt x="11446" y="2487"/>
                      <a:pt x="12449" y="3393"/>
                      <a:pt x="12630" y="4567"/>
                    </a:cubicBezTo>
                    <a:cubicBezTo>
                      <a:pt x="12790" y="4460"/>
                      <a:pt x="12982" y="4396"/>
                      <a:pt x="13185" y="4407"/>
                    </a:cubicBezTo>
                    <a:cubicBezTo>
                      <a:pt x="13686" y="4417"/>
                      <a:pt x="14081" y="4833"/>
                      <a:pt x="14070" y="5335"/>
                    </a:cubicBezTo>
                    <a:cubicBezTo>
                      <a:pt x="14060" y="5580"/>
                      <a:pt x="13964" y="5793"/>
                      <a:pt x="13804" y="5953"/>
                    </a:cubicBezTo>
                    <a:cubicBezTo>
                      <a:pt x="14305" y="6007"/>
                      <a:pt x="14764" y="6199"/>
                      <a:pt x="15137" y="6497"/>
                    </a:cubicBezTo>
                    <a:cubicBezTo>
                      <a:pt x="15276" y="6412"/>
                      <a:pt x="15447" y="6369"/>
                      <a:pt x="15617" y="6380"/>
                    </a:cubicBezTo>
                    <a:cubicBezTo>
                      <a:pt x="16119" y="6391"/>
                      <a:pt x="16513" y="6807"/>
                      <a:pt x="16503" y="7308"/>
                    </a:cubicBezTo>
                    <a:cubicBezTo>
                      <a:pt x="16503" y="7479"/>
                      <a:pt x="16449" y="7639"/>
                      <a:pt x="16364" y="7767"/>
                    </a:cubicBezTo>
                    <a:cubicBezTo>
                      <a:pt x="17057" y="8044"/>
                      <a:pt x="17601" y="8620"/>
                      <a:pt x="17825" y="9335"/>
                    </a:cubicBezTo>
                    <a:cubicBezTo>
                      <a:pt x="17964" y="9271"/>
                      <a:pt x="18124" y="9228"/>
                      <a:pt x="18284" y="9228"/>
                    </a:cubicBezTo>
                    <a:cubicBezTo>
                      <a:pt x="18785" y="9239"/>
                      <a:pt x="19180" y="9655"/>
                      <a:pt x="19169" y="10167"/>
                    </a:cubicBezTo>
                    <a:cubicBezTo>
                      <a:pt x="19169" y="10284"/>
                      <a:pt x="19137" y="10412"/>
                      <a:pt x="19095" y="10519"/>
                    </a:cubicBezTo>
                    <a:cubicBezTo>
                      <a:pt x="19169" y="10508"/>
                      <a:pt x="19244" y="10508"/>
                      <a:pt x="19330" y="10508"/>
                    </a:cubicBezTo>
                    <a:cubicBezTo>
                      <a:pt x="20514" y="10540"/>
                      <a:pt x="21495" y="11394"/>
                      <a:pt x="21730" y="12514"/>
                    </a:cubicBezTo>
                    <a:cubicBezTo>
                      <a:pt x="21772" y="12503"/>
                      <a:pt x="21815" y="12503"/>
                      <a:pt x="21868" y="12503"/>
                    </a:cubicBezTo>
                    <a:cubicBezTo>
                      <a:pt x="22018" y="12503"/>
                      <a:pt x="22167" y="12535"/>
                      <a:pt x="22295" y="12589"/>
                    </a:cubicBezTo>
                    <a:cubicBezTo>
                      <a:pt x="22466" y="12386"/>
                      <a:pt x="22732" y="12258"/>
                      <a:pt x="23020" y="12258"/>
                    </a:cubicBezTo>
                    <a:cubicBezTo>
                      <a:pt x="23127" y="12258"/>
                      <a:pt x="23234" y="12279"/>
                      <a:pt x="23330" y="12322"/>
                    </a:cubicBezTo>
                    <a:cubicBezTo>
                      <a:pt x="23970" y="11127"/>
                      <a:pt x="25239" y="10327"/>
                      <a:pt x="26679" y="10370"/>
                    </a:cubicBezTo>
                    <a:cubicBezTo>
                      <a:pt x="27938" y="10391"/>
                      <a:pt x="29026" y="11042"/>
                      <a:pt x="29677" y="12013"/>
                    </a:cubicBezTo>
                    <a:cubicBezTo>
                      <a:pt x="30114" y="11682"/>
                      <a:pt x="30658" y="11490"/>
                      <a:pt x="31245" y="11500"/>
                    </a:cubicBezTo>
                    <a:cubicBezTo>
                      <a:pt x="31864" y="11522"/>
                      <a:pt x="32429" y="11757"/>
                      <a:pt x="32856" y="12141"/>
                    </a:cubicBezTo>
                    <a:cubicBezTo>
                      <a:pt x="33165" y="12013"/>
                      <a:pt x="33517" y="11938"/>
                      <a:pt x="33880" y="11949"/>
                    </a:cubicBezTo>
                    <a:cubicBezTo>
                      <a:pt x="34093" y="11949"/>
                      <a:pt x="34307" y="11981"/>
                      <a:pt x="34499" y="12045"/>
                    </a:cubicBezTo>
                    <a:cubicBezTo>
                      <a:pt x="34499" y="12002"/>
                      <a:pt x="34499" y="11959"/>
                      <a:pt x="34499" y="11917"/>
                    </a:cubicBezTo>
                    <a:cubicBezTo>
                      <a:pt x="34531" y="10530"/>
                      <a:pt x="35683" y="9442"/>
                      <a:pt x="37059" y="9474"/>
                    </a:cubicBezTo>
                    <a:cubicBezTo>
                      <a:pt x="37336" y="9474"/>
                      <a:pt x="37592" y="9527"/>
                      <a:pt x="37838" y="9612"/>
                    </a:cubicBezTo>
                    <a:cubicBezTo>
                      <a:pt x="38947" y="7372"/>
                      <a:pt x="41283" y="5857"/>
                      <a:pt x="43950" y="5921"/>
                    </a:cubicBezTo>
                    <a:cubicBezTo>
                      <a:pt x="46958" y="5996"/>
                      <a:pt x="49454" y="8044"/>
                      <a:pt x="50212" y="10807"/>
                    </a:cubicBezTo>
                    <a:cubicBezTo>
                      <a:pt x="51087" y="10978"/>
                      <a:pt x="51780" y="11639"/>
                      <a:pt x="51993" y="12493"/>
                    </a:cubicBezTo>
                    <a:cubicBezTo>
                      <a:pt x="52217" y="12471"/>
                      <a:pt x="52452" y="12461"/>
                      <a:pt x="52676" y="12471"/>
                    </a:cubicBezTo>
                    <a:cubicBezTo>
                      <a:pt x="54660" y="12514"/>
                      <a:pt x="56410" y="13421"/>
                      <a:pt x="57604" y="14818"/>
                    </a:cubicBezTo>
                    <a:cubicBezTo>
                      <a:pt x="57956" y="14605"/>
                      <a:pt x="58373" y="14487"/>
                      <a:pt x="58821" y="14498"/>
                    </a:cubicBezTo>
                    <a:cubicBezTo>
                      <a:pt x="60101" y="14530"/>
                      <a:pt x="61103" y="15586"/>
                      <a:pt x="61082" y="16856"/>
                    </a:cubicBezTo>
                    <a:cubicBezTo>
                      <a:pt x="61071" y="17058"/>
                      <a:pt x="61039" y="17250"/>
                      <a:pt x="60986" y="17442"/>
                    </a:cubicBezTo>
                    <a:cubicBezTo>
                      <a:pt x="61509" y="17442"/>
                      <a:pt x="61989" y="17570"/>
                      <a:pt x="62415" y="17784"/>
                    </a:cubicBezTo>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7"/>
              <p:cNvSpPr/>
              <p:nvPr/>
            </p:nvSpPr>
            <p:spPr>
              <a:xfrm>
                <a:off x="-12" y="4525584"/>
                <a:ext cx="2798110" cy="581516"/>
              </a:xfrm>
              <a:custGeom>
                <a:avLst/>
                <a:gdLst/>
                <a:ahLst/>
                <a:cxnLst/>
                <a:rect l="l" t="t" r="r" b="b"/>
                <a:pathLst>
                  <a:path w="55951" h="11628" extrusionOk="0">
                    <a:moveTo>
                      <a:pt x="2891" y="640"/>
                    </a:moveTo>
                    <a:cubicBezTo>
                      <a:pt x="3648" y="640"/>
                      <a:pt x="4363" y="811"/>
                      <a:pt x="5003" y="1110"/>
                    </a:cubicBezTo>
                    <a:cubicBezTo>
                      <a:pt x="5259" y="459"/>
                      <a:pt x="5888" y="0"/>
                      <a:pt x="6625" y="0"/>
                    </a:cubicBezTo>
                    <a:cubicBezTo>
                      <a:pt x="7382" y="0"/>
                      <a:pt x="8022" y="480"/>
                      <a:pt x="8267" y="1142"/>
                    </a:cubicBezTo>
                    <a:cubicBezTo>
                      <a:pt x="8523" y="982"/>
                      <a:pt x="8833" y="885"/>
                      <a:pt x="9174" y="885"/>
                    </a:cubicBezTo>
                    <a:cubicBezTo>
                      <a:pt x="10134" y="885"/>
                      <a:pt x="10913" y="1664"/>
                      <a:pt x="10913" y="2624"/>
                    </a:cubicBezTo>
                    <a:cubicBezTo>
                      <a:pt x="10913" y="2752"/>
                      <a:pt x="10902" y="2870"/>
                      <a:pt x="10881" y="2987"/>
                    </a:cubicBezTo>
                    <a:cubicBezTo>
                      <a:pt x="11126" y="3094"/>
                      <a:pt x="11297" y="3339"/>
                      <a:pt x="11297" y="3616"/>
                    </a:cubicBezTo>
                    <a:cubicBezTo>
                      <a:pt x="11297" y="3648"/>
                      <a:pt x="11286" y="3670"/>
                      <a:pt x="11286" y="3691"/>
                    </a:cubicBezTo>
                    <a:cubicBezTo>
                      <a:pt x="11638" y="3616"/>
                      <a:pt x="12001" y="3574"/>
                      <a:pt x="12364" y="3574"/>
                    </a:cubicBezTo>
                    <a:cubicBezTo>
                      <a:pt x="12492" y="3574"/>
                      <a:pt x="12630" y="3584"/>
                      <a:pt x="12758" y="3595"/>
                    </a:cubicBezTo>
                    <a:cubicBezTo>
                      <a:pt x="12844" y="3307"/>
                      <a:pt x="13100" y="3104"/>
                      <a:pt x="13409" y="3104"/>
                    </a:cubicBezTo>
                    <a:cubicBezTo>
                      <a:pt x="13782" y="3104"/>
                      <a:pt x="14081" y="3392"/>
                      <a:pt x="14102" y="3766"/>
                    </a:cubicBezTo>
                    <a:cubicBezTo>
                      <a:pt x="14166" y="3755"/>
                      <a:pt x="14230" y="3755"/>
                      <a:pt x="14294" y="3755"/>
                    </a:cubicBezTo>
                    <a:cubicBezTo>
                      <a:pt x="14550" y="3755"/>
                      <a:pt x="14785" y="3808"/>
                      <a:pt x="15009" y="3904"/>
                    </a:cubicBezTo>
                    <a:cubicBezTo>
                      <a:pt x="15105" y="3659"/>
                      <a:pt x="15351" y="3478"/>
                      <a:pt x="15639" y="3478"/>
                    </a:cubicBezTo>
                    <a:cubicBezTo>
                      <a:pt x="15831" y="3478"/>
                      <a:pt x="16001" y="3563"/>
                      <a:pt x="16129" y="3691"/>
                    </a:cubicBezTo>
                    <a:cubicBezTo>
                      <a:pt x="16460" y="3136"/>
                      <a:pt x="17068" y="2774"/>
                      <a:pt x="17751" y="2774"/>
                    </a:cubicBezTo>
                    <a:cubicBezTo>
                      <a:pt x="18679" y="2774"/>
                      <a:pt x="19458" y="3446"/>
                      <a:pt x="19607" y="4331"/>
                    </a:cubicBezTo>
                    <a:cubicBezTo>
                      <a:pt x="19724" y="4246"/>
                      <a:pt x="19863" y="4192"/>
                      <a:pt x="20023" y="4192"/>
                    </a:cubicBezTo>
                    <a:cubicBezTo>
                      <a:pt x="20396" y="4192"/>
                      <a:pt x="20706" y="4502"/>
                      <a:pt x="20706" y="4875"/>
                    </a:cubicBezTo>
                    <a:cubicBezTo>
                      <a:pt x="20706" y="5067"/>
                      <a:pt x="20631" y="5227"/>
                      <a:pt x="20514" y="5355"/>
                    </a:cubicBezTo>
                    <a:cubicBezTo>
                      <a:pt x="20898" y="5376"/>
                      <a:pt x="21250" y="5515"/>
                      <a:pt x="21527" y="5739"/>
                    </a:cubicBezTo>
                    <a:cubicBezTo>
                      <a:pt x="21634" y="5675"/>
                      <a:pt x="21762" y="5633"/>
                      <a:pt x="21890" y="5633"/>
                    </a:cubicBezTo>
                    <a:cubicBezTo>
                      <a:pt x="22274" y="5633"/>
                      <a:pt x="22583" y="5942"/>
                      <a:pt x="22583" y="6326"/>
                    </a:cubicBezTo>
                    <a:cubicBezTo>
                      <a:pt x="22583" y="6454"/>
                      <a:pt x="22540" y="6571"/>
                      <a:pt x="22476" y="6678"/>
                    </a:cubicBezTo>
                    <a:cubicBezTo>
                      <a:pt x="23010" y="6870"/>
                      <a:pt x="23426" y="7297"/>
                      <a:pt x="23618" y="7830"/>
                    </a:cubicBezTo>
                    <a:cubicBezTo>
                      <a:pt x="23714" y="7777"/>
                      <a:pt x="23831" y="7745"/>
                      <a:pt x="23949" y="7745"/>
                    </a:cubicBezTo>
                    <a:cubicBezTo>
                      <a:pt x="24333" y="7745"/>
                      <a:pt x="24642" y="8054"/>
                      <a:pt x="24642" y="8427"/>
                    </a:cubicBezTo>
                    <a:cubicBezTo>
                      <a:pt x="24642" y="8523"/>
                      <a:pt x="24621" y="8619"/>
                      <a:pt x="24589" y="8705"/>
                    </a:cubicBezTo>
                    <a:cubicBezTo>
                      <a:pt x="24642" y="8694"/>
                      <a:pt x="24706" y="8694"/>
                      <a:pt x="24759" y="8694"/>
                    </a:cubicBezTo>
                    <a:cubicBezTo>
                      <a:pt x="25805" y="8694"/>
                      <a:pt x="26658" y="9537"/>
                      <a:pt x="26658" y="10582"/>
                    </a:cubicBezTo>
                    <a:cubicBezTo>
                      <a:pt x="26658" y="10721"/>
                      <a:pt x="26637" y="10860"/>
                      <a:pt x="26605" y="10998"/>
                    </a:cubicBezTo>
                    <a:cubicBezTo>
                      <a:pt x="26701" y="10924"/>
                      <a:pt x="26807" y="10860"/>
                      <a:pt x="26914" y="10806"/>
                    </a:cubicBezTo>
                    <a:cubicBezTo>
                      <a:pt x="26893" y="10753"/>
                      <a:pt x="26893" y="10700"/>
                      <a:pt x="26893" y="10636"/>
                    </a:cubicBezTo>
                    <a:cubicBezTo>
                      <a:pt x="26893" y="10252"/>
                      <a:pt x="27202" y="9953"/>
                      <a:pt x="27575" y="9953"/>
                    </a:cubicBezTo>
                    <a:cubicBezTo>
                      <a:pt x="27661" y="9953"/>
                      <a:pt x="27735" y="9963"/>
                      <a:pt x="27810" y="9995"/>
                    </a:cubicBezTo>
                    <a:cubicBezTo>
                      <a:pt x="28269" y="9078"/>
                      <a:pt x="29218" y="8459"/>
                      <a:pt x="30306" y="8459"/>
                    </a:cubicBezTo>
                    <a:cubicBezTo>
                      <a:pt x="31256" y="8459"/>
                      <a:pt x="32088" y="8929"/>
                      <a:pt x="32589" y="9643"/>
                    </a:cubicBezTo>
                    <a:cubicBezTo>
                      <a:pt x="32920" y="9387"/>
                      <a:pt x="33325" y="9238"/>
                      <a:pt x="33773" y="9238"/>
                    </a:cubicBezTo>
                    <a:cubicBezTo>
                      <a:pt x="34243" y="9238"/>
                      <a:pt x="34669" y="9409"/>
                      <a:pt x="35000" y="9686"/>
                    </a:cubicBezTo>
                    <a:cubicBezTo>
                      <a:pt x="35235" y="9579"/>
                      <a:pt x="35491" y="9526"/>
                      <a:pt x="35768" y="9526"/>
                    </a:cubicBezTo>
                    <a:cubicBezTo>
                      <a:pt x="35928" y="9526"/>
                      <a:pt x="36088" y="9547"/>
                      <a:pt x="36237" y="9590"/>
                    </a:cubicBezTo>
                    <a:cubicBezTo>
                      <a:pt x="36237" y="9558"/>
                      <a:pt x="36237" y="9526"/>
                      <a:pt x="36237" y="9494"/>
                    </a:cubicBezTo>
                    <a:cubicBezTo>
                      <a:pt x="36237" y="8449"/>
                      <a:pt x="37080" y="7606"/>
                      <a:pt x="38126" y="7606"/>
                    </a:cubicBezTo>
                    <a:cubicBezTo>
                      <a:pt x="38328" y="7606"/>
                      <a:pt x="38520" y="7638"/>
                      <a:pt x="38712" y="7691"/>
                    </a:cubicBezTo>
                    <a:cubicBezTo>
                      <a:pt x="39512" y="5985"/>
                      <a:pt x="41241" y="4811"/>
                      <a:pt x="43257" y="4811"/>
                    </a:cubicBezTo>
                    <a:cubicBezTo>
                      <a:pt x="45529" y="4811"/>
                      <a:pt x="47449" y="6315"/>
                      <a:pt x="48068" y="8385"/>
                    </a:cubicBezTo>
                    <a:cubicBezTo>
                      <a:pt x="48729" y="8502"/>
                      <a:pt x="49262" y="8982"/>
                      <a:pt x="49444" y="9622"/>
                    </a:cubicBezTo>
                    <a:cubicBezTo>
                      <a:pt x="49615" y="9601"/>
                      <a:pt x="49785" y="9601"/>
                      <a:pt x="49956" y="9601"/>
                    </a:cubicBezTo>
                    <a:cubicBezTo>
                      <a:pt x="51449" y="9601"/>
                      <a:pt x="52783" y="10252"/>
                      <a:pt x="53711" y="11286"/>
                    </a:cubicBezTo>
                    <a:cubicBezTo>
                      <a:pt x="53978" y="11116"/>
                      <a:pt x="54287" y="11020"/>
                      <a:pt x="54628" y="11020"/>
                    </a:cubicBezTo>
                    <a:cubicBezTo>
                      <a:pt x="55151" y="11020"/>
                      <a:pt x="55631" y="11254"/>
                      <a:pt x="55951" y="11628"/>
                    </a:cubicBezTo>
                    <a:lnTo>
                      <a:pt x="0" y="11628"/>
                    </a:lnTo>
                    <a:lnTo>
                      <a:pt x="0" y="1558"/>
                    </a:lnTo>
                    <a:cubicBezTo>
                      <a:pt x="821" y="982"/>
                      <a:pt x="1813" y="640"/>
                      <a:pt x="2891" y="640"/>
                    </a:cubicBezTo>
                  </a:path>
                </a:pathLst>
              </a:custGeom>
              <a:solidFill>
                <a:srgbClr val="FFFFFF">
                  <a:alpha val="2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7"/>
              <p:cNvSpPr/>
              <p:nvPr/>
            </p:nvSpPr>
            <p:spPr>
              <a:xfrm>
                <a:off x="-12" y="4639207"/>
                <a:ext cx="2517503" cy="467894"/>
              </a:xfrm>
              <a:custGeom>
                <a:avLst/>
                <a:gdLst/>
                <a:ahLst/>
                <a:cxnLst/>
                <a:rect l="l" t="t" r="r" b="b"/>
                <a:pathLst>
                  <a:path w="50340" h="9356" extrusionOk="0">
                    <a:moveTo>
                      <a:pt x="50340" y="9356"/>
                    </a:moveTo>
                    <a:lnTo>
                      <a:pt x="27885" y="9356"/>
                    </a:lnTo>
                    <a:cubicBezTo>
                      <a:pt x="28344" y="8566"/>
                      <a:pt x="29197" y="8033"/>
                      <a:pt x="30178" y="8033"/>
                    </a:cubicBezTo>
                    <a:cubicBezTo>
                      <a:pt x="31074" y="8033"/>
                      <a:pt x="31874" y="8481"/>
                      <a:pt x="32355" y="9174"/>
                    </a:cubicBezTo>
                    <a:cubicBezTo>
                      <a:pt x="32653" y="8929"/>
                      <a:pt x="33048" y="8780"/>
                      <a:pt x="33464" y="8780"/>
                    </a:cubicBezTo>
                    <a:cubicBezTo>
                      <a:pt x="33912" y="8780"/>
                      <a:pt x="34317" y="8940"/>
                      <a:pt x="34627" y="9206"/>
                    </a:cubicBezTo>
                    <a:cubicBezTo>
                      <a:pt x="34851" y="9110"/>
                      <a:pt x="35096" y="9057"/>
                      <a:pt x="35363" y="9057"/>
                    </a:cubicBezTo>
                    <a:cubicBezTo>
                      <a:pt x="35512" y="9057"/>
                      <a:pt x="35661" y="9068"/>
                      <a:pt x="35811" y="9110"/>
                    </a:cubicBezTo>
                    <a:cubicBezTo>
                      <a:pt x="35811" y="9078"/>
                      <a:pt x="35811" y="9046"/>
                      <a:pt x="35811" y="9025"/>
                    </a:cubicBezTo>
                    <a:cubicBezTo>
                      <a:pt x="35811" y="8033"/>
                      <a:pt x="36611" y="7222"/>
                      <a:pt x="37603" y="7222"/>
                    </a:cubicBezTo>
                    <a:cubicBezTo>
                      <a:pt x="37795" y="7222"/>
                      <a:pt x="37987" y="7254"/>
                      <a:pt x="38158" y="7318"/>
                    </a:cubicBezTo>
                    <a:cubicBezTo>
                      <a:pt x="38926" y="5697"/>
                      <a:pt x="40568" y="4566"/>
                      <a:pt x="42478" y="4566"/>
                    </a:cubicBezTo>
                    <a:cubicBezTo>
                      <a:pt x="44633" y="4566"/>
                      <a:pt x="46457" y="6006"/>
                      <a:pt x="47044" y="7969"/>
                    </a:cubicBezTo>
                    <a:cubicBezTo>
                      <a:pt x="47673" y="8076"/>
                      <a:pt x="48185" y="8534"/>
                      <a:pt x="48356" y="9142"/>
                    </a:cubicBezTo>
                    <a:cubicBezTo>
                      <a:pt x="48516" y="9132"/>
                      <a:pt x="48676" y="9121"/>
                      <a:pt x="48846" y="9121"/>
                    </a:cubicBezTo>
                    <a:cubicBezTo>
                      <a:pt x="49369" y="9121"/>
                      <a:pt x="49871" y="9206"/>
                      <a:pt x="50340" y="9356"/>
                    </a:cubicBezTo>
                    <a:close/>
                    <a:moveTo>
                      <a:pt x="11297" y="1355"/>
                    </a:moveTo>
                    <a:cubicBezTo>
                      <a:pt x="11297" y="1376"/>
                      <a:pt x="11286" y="1398"/>
                      <a:pt x="11286" y="1419"/>
                    </a:cubicBezTo>
                    <a:cubicBezTo>
                      <a:pt x="11308" y="1419"/>
                      <a:pt x="11329" y="1408"/>
                      <a:pt x="11340" y="1408"/>
                    </a:cubicBezTo>
                    <a:cubicBezTo>
                      <a:pt x="11596" y="1696"/>
                      <a:pt x="11756" y="2080"/>
                      <a:pt x="11756" y="2496"/>
                    </a:cubicBezTo>
                    <a:cubicBezTo>
                      <a:pt x="11756" y="2614"/>
                      <a:pt x="11745" y="2731"/>
                      <a:pt x="11724" y="2838"/>
                    </a:cubicBezTo>
                    <a:cubicBezTo>
                      <a:pt x="11948" y="2944"/>
                      <a:pt x="12118" y="3168"/>
                      <a:pt x="12118" y="3435"/>
                    </a:cubicBezTo>
                    <a:cubicBezTo>
                      <a:pt x="12118" y="3467"/>
                      <a:pt x="12108" y="3489"/>
                      <a:pt x="12108" y="3510"/>
                    </a:cubicBezTo>
                    <a:cubicBezTo>
                      <a:pt x="12438" y="3435"/>
                      <a:pt x="12780" y="3403"/>
                      <a:pt x="13132" y="3403"/>
                    </a:cubicBezTo>
                    <a:cubicBezTo>
                      <a:pt x="13260" y="3403"/>
                      <a:pt x="13377" y="3403"/>
                      <a:pt x="13505" y="3414"/>
                    </a:cubicBezTo>
                    <a:cubicBezTo>
                      <a:pt x="13580" y="3147"/>
                      <a:pt x="13836" y="2955"/>
                      <a:pt x="14124" y="2955"/>
                    </a:cubicBezTo>
                    <a:cubicBezTo>
                      <a:pt x="14476" y="2955"/>
                      <a:pt x="14764" y="3232"/>
                      <a:pt x="14774" y="3585"/>
                    </a:cubicBezTo>
                    <a:cubicBezTo>
                      <a:pt x="14838" y="3574"/>
                      <a:pt x="14902" y="3563"/>
                      <a:pt x="14966" y="3563"/>
                    </a:cubicBezTo>
                    <a:cubicBezTo>
                      <a:pt x="15212" y="3563"/>
                      <a:pt x="15436" y="3617"/>
                      <a:pt x="15639" y="3713"/>
                    </a:cubicBezTo>
                    <a:cubicBezTo>
                      <a:pt x="15735" y="3478"/>
                      <a:pt x="15969" y="3307"/>
                      <a:pt x="16247" y="3307"/>
                    </a:cubicBezTo>
                    <a:cubicBezTo>
                      <a:pt x="16428" y="3307"/>
                      <a:pt x="16588" y="3382"/>
                      <a:pt x="16705" y="3510"/>
                    </a:cubicBezTo>
                    <a:cubicBezTo>
                      <a:pt x="17025" y="2987"/>
                      <a:pt x="17591" y="2635"/>
                      <a:pt x="18252" y="2635"/>
                    </a:cubicBezTo>
                    <a:cubicBezTo>
                      <a:pt x="19137" y="2635"/>
                      <a:pt x="19863" y="3275"/>
                      <a:pt x="20012" y="4118"/>
                    </a:cubicBezTo>
                    <a:cubicBezTo>
                      <a:pt x="20130" y="4033"/>
                      <a:pt x="20258" y="3990"/>
                      <a:pt x="20407" y="3990"/>
                    </a:cubicBezTo>
                    <a:cubicBezTo>
                      <a:pt x="20770" y="3990"/>
                      <a:pt x="21058" y="4278"/>
                      <a:pt x="21058" y="4641"/>
                    </a:cubicBezTo>
                    <a:cubicBezTo>
                      <a:pt x="21058" y="4811"/>
                      <a:pt x="20994" y="4971"/>
                      <a:pt x="20876" y="5089"/>
                    </a:cubicBezTo>
                    <a:cubicBezTo>
                      <a:pt x="21239" y="5110"/>
                      <a:pt x="21570" y="5249"/>
                      <a:pt x="21836" y="5451"/>
                    </a:cubicBezTo>
                    <a:cubicBezTo>
                      <a:pt x="21943" y="5398"/>
                      <a:pt x="22060" y="5355"/>
                      <a:pt x="22178" y="5355"/>
                    </a:cubicBezTo>
                    <a:cubicBezTo>
                      <a:pt x="22540" y="5355"/>
                      <a:pt x="22839" y="5654"/>
                      <a:pt x="22839" y="6006"/>
                    </a:cubicBezTo>
                    <a:cubicBezTo>
                      <a:pt x="22839" y="6134"/>
                      <a:pt x="22796" y="6251"/>
                      <a:pt x="22743" y="6347"/>
                    </a:cubicBezTo>
                    <a:cubicBezTo>
                      <a:pt x="23244" y="6529"/>
                      <a:pt x="23639" y="6934"/>
                      <a:pt x="23821" y="7446"/>
                    </a:cubicBezTo>
                    <a:cubicBezTo>
                      <a:pt x="23917" y="7393"/>
                      <a:pt x="24023" y="7361"/>
                      <a:pt x="24141" y="7361"/>
                    </a:cubicBezTo>
                    <a:cubicBezTo>
                      <a:pt x="24503" y="7361"/>
                      <a:pt x="24791" y="7649"/>
                      <a:pt x="24791" y="8012"/>
                    </a:cubicBezTo>
                    <a:cubicBezTo>
                      <a:pt x="24791" y="8108"/>
                      <a:pt x="24770" y="8193"/>
                      <a:pt x="24738" y="8268"/>
                    </a:cubicBezTo>
                    <a:cubicBezTo>
                      <a:pt x="24802" y="8268"/>
                      <a:pt x="24855" y="8257"/>
                      <a:pt x="24909" y="8257"/>
                    </a:cubicBezTo>
                    <a:cubicBezTo>
                      <a:pt x="25655" y="8257"/>
                      <a:pt x="26295" y="8716"/>
                      <a:pt x="26562" y="9356"/>
                    </a:cubicBezTo>
                    <a:lnTo>
                      <a:pt x="0" y="9356"/>
                    </a:lnTo>
                    <a:lnTo>
                      <a:pt x="0" y="1910"/>
                    </a:lnTo>
                    <a:cubicBezTo>
                      <a:pt x="1717" y="939"/>
                      <a:pt x="4374" y="235"/>
                      <a:pt x="6144" y="1056"/>
                    </a:cubicBezTo>
                    <a:cubicBezTo>
                      <a:pt x="6379" y="438"/>
                      <a:pt x="6977" y="0"/>
                      <a:pt x="7681" y="0"/>
                    </a:cubicBezTo>
                    <a:cubicBezTo>
                      <a:pt x="8395" y="0"/>
                      <a:pt x="9003" y="459"/>
                      <a:pt x="9238" y="1088"/>
                    </a:cubicBezTo>
                    <a:cubicBezTo>
                      <a:pt x="9483" y="939"/>
                      <a:pt x="9782" y="843"/>
                      <a:pt x="10102" y="843"/>
                    </a:cubicBezTo>
                    <a:cubicBezTo>
                      <a:pt x="10571" y="843"/>
                      <a:pt x="10988" y="1046"/>
                      <a:pt x="11297" y="1355"/>
                    </a:cubicBezTo>
                    <a:lnTo>
                      <a:pt x="11297" y="1355"/>
                    </a:lnTo>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 name="Google Shape;1160;p27"/>
            <p:cNvGrpSpPr/>
            <p:nvPr/>
          </p:nvGrpSpPr>
          <p:grpSpPr>
            <a:xfrm>
              <a:off x="121030" y="3739530"/>
              <a:ext cx="410579" cy="729341"/>
              <a:chOff x="-120637" y="2243125"/>
              <a:chExt cx="277025" cy="492100"/>
            </a:xfrm>
          </p:grpSpPr>
          <p:sp>
            <p:nvSpPr>
              <p:cNvPr id="1161" name="Google Shape;1161;p27"/>
              <p:cNvSpPr/>
              <p:nvPr/>
            </p:nvSpPr>
            <p:spPr>
              <a:xfrm>
                <a:off x="-11662" y="2420275"/>
                <a:ext cx="60875" cy="10700"/>
              </a:xfrm>
              <a:custGeom>
                <a:avLst/>
                <a:gdLst/>
                <a:ahLst/>
                <a:cxnLst/>
                <a:rect l="l" t="t" r="r" b="b"/>
                <a:pathLst>
                  <a:path w="2435" h="428" extrusionOk="0">
                    <a:moveTo>
                      <a:pt x="1218" y="1"/>
                    </a:moveTo>
                    <a:cubicBezTo>
                      <a:pt x="546" y="1"/>
                      <a:pt x="1" y="91"/>
                      <a:pt x="1" y="209"/>
                    </a:cubicBezTo>
                    <a:cubicBezTo>
                      <a:pt x="1" y="328"/>
                      <a:pt x="546" y="427"/>
                      <a:pt x="1218" y="427"/>
                    </a:cubicBezTo>
                    <a:cubicBezTo>
                      <a:pt x="1890" y="427"/>
                      <a:pt x="2435" y="328"/>
                      <a:pt x="2435" y="209"/>
                    </a:cubicBezTo>
                    <a:cubicBezTo>
                      <a:pt x="2435" y="91"/>
                      <a:pt x="1890" y="1"/>
                      <a:pt x="1218" y="1"/>
                    </a:cubicBezTo>
                    <a:close/>
                  </a:path>
                </a:pathLst>
              </a:custGeom>
              <a:solidFill>
                <a:srgbClr val="75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7"/>
              <p:cNvSpPr/>
              <p:nvPr/>
            </p:nvSpPr>
            <p:spPr>
              <a:xfrm>
                <a:off x="79613" y="2399625"/>
                <a:ext cx="22275" cy="3875"/>
              </a:xfrm>
              <a:custGeom>
                <a:avLst/>
                <a:gdLst/>
                <a:ahLst/>
                <a:cxnLst/>
                <a:rect l="l" t="t" r="r" b="b"/>
                <a:pathLst>
                  <a:path w="891" h="155" extrusionOk="0">
                    <a:moveTo>
                      <a:pt x="446" y="0"/>
                    </a:moveTo>
                    <a:cubicBezTo>
                      <a:pt x="201" y="0"/>
                      <a:pt x="1" y="36"/>
                      <a:pt x="1" y="82"/>
                    </a:cubicBezTo>
                    <a:cubicBezTo>
                      <a:pt x="1" y="127"/>
                      <a:pt x="201" y="155"/>
                      <a:pt x="446" y="155"/>
                    </a:cubicBezTo>
                    <a:cubicBezTo>
                      <a:pt x="691" y="155"/>
                      <a:pt x="891" y="127"/>
                      <a:pt x="891" y="82"/>
                    </a:cubicBezTo>
                    <a:cubicBezTo>
                      <a:pt x="891" y="36"/>
                      <a:pt x="691" y="0"/>
                      <a:pt x="446" y="0"/>
                    </a:cubicBezTo>
                    <a:close/>
                  </a:path>
                </a:pathLst>
              </a:custGeom>
              <a:solidFill>
                <a:srgbClr val="75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7"/>
              <p:cNvSpPr/>
              <p:nvPr/>
            </p:nvSpPr>
            <p:spPr>
              <a:xfrm>
                <a:off x="-31637" y="2505875"/>
                <a:ext cx="121275" cy="221850"/>
              </a:xfrm>
              <a:custGeom>
                <a:avLst/>
                <a:gdLst/>
                <a:ahLst/>
                <a:cxnLst/>
                <a:rect l="l" t="t" r="r" b="b"/>
                <a:pathLst>
                  <a:path w="4851" h="8874" extrusionOk="0">
                    <a:moveTo>
                      <a:pt x="1" y="0"/>
                    </a:moveTo>
                    <a:cubicBezTo>
                      <a:pt x="201" y="2997"/>
                      <a:pt x="2262" y="3633"/>
                      <a:pt x="2262" y="3633"/>
                    </a:cubicBezTo>
                    <a:lnTo>
                      <a:pt x="2189" y="8873"/>
                    </a:lnTo>
                    <a:lnTo>
                      <a:pt x="2934" y="8873"/>
                    </a:lnTo>
                    <a:lnTo>
                      <a:pt x="2789" y="2698"/>
                    </a:lnTo>
                    <a:cubicBezTo>
                      <a:pt x="4850" y="1889"/>
                      <a:pt x="4696" y="155"/>
                      <a:pt x="4696" y="155"/>
                    </a:cubicBezTo>
                    <a:lnTo>
                      <a:pt x="4696" y="155"/>
                    </a:lnTo>
                    <a:lnTo>
                      <a:pt x="4505" y="336"/>
                    </a:lnTo>
                    <a:cubicBezTo>
                      <a:pt x="4369" y="1208"/>
                      <a:pt x="3733" y="1944"/>
                      <a:pt x="2780" y="2235"/>
                    </a:cubicBezTo>
                    <a:lnTo>
                      <a:pt x="2743" y="836"/>
                    </a:lnTo>
                    <a:lnTo>
                      <a:pt x="2253" y="836"/>
                    </a:lnTo>
                    <a:lnTo>
                      <a:pt x="2262" y="2907"/>
                    </a:lnTo>
                    <a:cubicBezTo>
                      <a:pt x="546" y="2643"/>
                      <a:pt x="264" y="109"/>
                      <a:pt x="264" y="109"/>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7"/>
              <p:cNvSpPr/>
              <p:nvPr/>
            </p:nvSpPr>
            <p:spPr>
              <a:xfrm>
                <a:off x="-120637" y="2243125"/>
                <a:ext cx="277025" cy="289300"/>
              </a:xfrm>
              <a:custGeom>
                <a:avLst/>
                <a:gdLst/>
                <a:ahLst/>
                <a:cxnLst/>
                <a:rect l="l" t="t" r="r" b="b"/>
                <a:pathLst>
                  <a:path w="11081" h="11572" extrusionOk="0">
                    <a:moveTo>
                      <a:pt x="5899" y="1"/>
                    </a:moveTo>
                    <a:cubicBezTo>
                      <a:pt x="5081" y="1"/>
                      <a:pt x="4285" y="352"/>
                      <a:pt x="3615" y="857"/>
                    </a:cubicBezTo>
                    <a:cubicBezTo>
                      <a:pt x="2880" y="1410"/>
                      <a:pt x="2298" y="2128"/>
                      <a:pt x="1717" y="2836"/>
                    </a:cubicBezTo>
                    <a:cubicBezTo>
                      <a:pt x="1172" y="3508"/>
                      <a:pt x="691" y="4280"/>
                      <a:pt x="400" y="5107"/>
                    </a:cubicBezTo>
                    <a:cubicBezTo>
                      <a:pt x="46" y="6088"/>
                      <a:pt x="1" y="7214"/>
                      <a:pt x="482" y="8131"/>
                    </a:cubicBezTo>
                    <a:cubicBezTo>
                      <a:pt x="700" y="8540"/>
                      <a:pt x="1009" y="8894"/>
                      <a:pt x="1345" y="9194"/>
                    </a:cubicBezTo>
                    <a:cubicBezTo>
                      <a:pt x="1481" y="9330"/>
                      <a:pt x="1626" y="9448"/>
                      <a:pt x="1772" y="9575"/>
                    </a:cubicBezTo>
                    <a:cubicBezTo>
                      <a:pt x="2416" y="10111"/>
                      <a:pt x="3261" y="10665"/>
                      <a:pt x="4169" y="11055"/>
                    </a:cubicBezTo>
                    <a:cubicBezTo>
                      <a:pt x="4891" y="11367"/>
                      <a:pt x="5653" y="11571"/>
                      <a:pt x="6386" y="11571"/>
                    </a:cubicBezTo>
                    <a:cubicBezTo>
                      <a:pt x="7276" y="11571"/>
                      <a:pt x="8123" y="11269"/>
                      <a:pt x="8801" y="10492"/>
                    </a:cubicBezTo>
                    <a:cubicBezTo>
                      <a:pt x="10009" y="9094"/>
                      <a:pt x="11081" y="7323"/>
                      <a:pt x="10863" y="5406"/>
                    </a:cubicBezTo>
                    <a:cubicBezTo>
                      <a:pt x="10726" y="4226"/>
                      <a:pt x="10082" y="3145"/>
                      <a:pt x="9364" y="2228"/>
                    </a:cubicBezTo>
                    <a:cubicBezTo>
                      <a:pt x="8683" y="1374"/>
                      <a:pt x="7747" y="421"/>
                      <a:pt x="6676" y="112"/>
                    </a:cubicBezTo>
                    <a:cubicBezTo>
                      <a:pt x="6417" y="36"/>
                      <a:pt x="6157" y="1"/>
                      <a:pt x="58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7"/>
              <p:cNvSpPr/>
              <p:nvPr/>
            </p:nvSpPr>
            <p:spPr>
              <a:xfrm>
                <a:off x="-31412" y="2373050"/>
                <a:ext cx="49750" cy="64050"/>
              </a:xfrm>
              <a:custGeom>
                <a:avLst/>
                <a:gdLst/>
                <a:ahLst/>
                <a:cxnLst/>
                <a:rect l="l" t="t" r="r" b="b"/>
                <a:pathLst>
                  <a:path w="1990" h="2562" extrusionOk="0">
                    <a:moveTo>
                      <a:pt x="455" y="1"/>
                    </a:moveTo>
                    <a:lnTo>
                      <a:pt x="346" y="64"/>
                    </a:lnTo>
                    <a:lnTo>
                      <a:pt x="800" y="891"/>
                    </a:lnTo>
                    <a:lnTo>
                      <a:pt x="800" y="891"/>
                    </a:lnTo>
                    <a:lnTo>
                      <a:pt x="19" y="882"/>
                    </a:lnTo>
                    <a:lnTo>
                      <a:pt x="1" y="991"/>
                    </a:lnTo>
                    <a:lnTo>
                      <a:pt x="991" y="1163"/>
                    </a:lnTo>
                    <a:lnTo>
                      <a:pt x="1963" y="2562"/>
                    </a:lnTo>
                    <a:lnTo>
                      <a:pt x="1990" y="2017"/>
                    </a:lnTo>
                    <a:lnTo>
                      <a:pt x="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7"/>
              <p:cNvSpPr/>
              <p:nvPr/>
            </p:nvSpPr>
            <p:spPr>
              <a:xfrm>
                <a:off x="-42312" y="2706925"/>
                <a:ext cx="138750" cy="28300"/>
              </a:xfrm>
              <a:custGeom>
                <a:avLst/>
                <a:gdLst/>
                <a:ahLst/>
                <a:cxnLst/>
                <a:rect l="l" t="t" r="r" b="b"/>
                <a:pathLst>
                  <a:path w="5550" h="1132" extrusionOk="0">
                    <a:moveTo>
                      <a:pt x="3261" y="0"/>
                    </a:moveTo>
                    <a:cubicBezTo>
                      <a:pt x="2995" y="0"/>
                      <a:pt x="2731" y="121"/>
                      <a:pt x="2553" y="377"/>
                    </a:cubicBezTo>
                    <a:cubicBezTo>
                      <a:pt x="2505" y="456"/>
                      <a:pt x="2417" y="508"/>
                      <a:pt x="2323" y="508"/>
                    </a:cubicBezTo>
                    <a:cubicBezTo>
                      <a:pt x="2309" y="508"/>
                      <a:pt x="2295" y="507"/>
                      <a:pt x="2280" y="504"/>
                    </a:cubicBezTo>
                    <a:cubicBezTo>
                      <a:pt x="2244" y="501"/>
                      <a:pt x="2208" y="499"/>
                      <a:pt x="2173" y="499"/>
                    </a:cubicBezTo>
                    <a:cubicBezTo>
                      <a:pt x="1954" y="499"/>
                      <a:pt x="1762" y="570"/>
                      <a:pt x="1590" y="695"/>
                    </a:cubicBezTo>
                    <a:cubicBezTo>
                      <a:pt x="1509" y="760"/>
                      <a:pt x="1412" y="796"/>
                      <a:pt x="1308" y="796"/>
                    </a:cubicBezTo>
                    <a:cubicBezTo>
                      <a:pt x="1296" y="796"/>
                      <a:pt x="1284" y="796"/>
                      <a:pt x="1272" y="795"/>
                    </a:cubicBezTo>
                    <a:cubicBezTo>
                      <a:pt x="1233" y="793"/>
                      <a:pt x="1194" y="792"/>
                      <a:pt x="1156" y="792"/>
                    </a:cubicBezTo>
                    <a:cubicBezTo>
                      <a:pt x="381" y="792"/>
                      <a:pt x="1" y="1131"/>
                      <a:pt x="1" y="1131"/>
                    </a:cubicBezTo>
                    <a:lnTo>
                      <a:pt x="5550" y="1131"/>
                    </a:lnTo>
                    <a:cubicBezTo>
                      <a:pt x="5217" y="857"/>
                      <a:pt x="4867" y="656"/>
                      <a:pt x="4494" y="656"/>
                    </a:cubicBezTo>
                    <a:cubicBezTo>
                      <a:pt x="4471" y="656"/>
                      <a:pt x="4447" y="657"/>
                      <a:pt x="4424" y="659"/>
                    </a:cubicBezTo>
                    <a:cubicBezTo>
                      <a:pt x="4414" y="659"/>
                      <a:pt x="4404" y="660"/>
                      <a:pt x="4395" y="660"/>
                    </a:cubicBezTo>
                    <a:cubicBezTo>
                      <a:pt x="4268" y="660"/>
                      <a:pt x="4146" y="605"/>
                      <a:pt x="4079" y="495"/>
                    </a:cubicBezTo>
                    <a:cubicBezTo>
                      <a:pt x="3900" y="174"/>
                      <a:pt x="3579" y="0"/>
                      <a:pt x="32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Google Shape;1000;p27">
            <a:extLst>
              <a:ext uri="{FF2B5EF4-FFF2-40B4-BE49-F238E27FC236}">
                <a16:creationId xmlns:a16="http://schemas.microsoft.com/office/drawing/2014/main" id="{770F26B8-8FD7-1C5F-E4ED-E87BB166E154}"/>
              </a:ext>
            </a:extLst>
          </p:cNvPr>
          <p:cNvSpPr txBox="1">
            <a:spLocks/>
          </p:cNvSpPr>
          <p:nvPr/>
        </p:nvSpPr>
        <p:spPr>
          <a:xfrm>
            <a:off x="2292750" y="3025694"/>
            <a:ext cx="4558500" cy="393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Inter"/>
              <a:buNone/>
              <a:defRPr sz="15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1800"/>
              <a:buFont typeface="Inter"/>
              <a:buNone/>
              <a:defRPr sz="1800" b="0" i="0" u="none" strike="noStrike" cap="none">
                <a:solidFill>
                  <a:schemeClr val="dk1"/>
                </a:solidFill>
                <a:latin typeface="Inter"/>
                <a:ea typeface="Inter"/>
                <a:cs typeface="Inter"/>
                <a:sym typeface="Inter"/>
              </a:defRPr>
            </a:lvl9pPr>
          </a:lstStyle>
          <a:p>
            <a:pPr marL="0" indent="0"/>
            <a:r>
              <a:rPr lang="en-US" sz="1200" dirty="0"/>
              <a:t>6253-ITAI-2372 - Alfredo, Ola, Khizar, Richard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74">
          <a:extLst>
            <a:ext uri="{FF2B5EF4-FFF2-40B4-BE49-F238E27FC236}">
              <a16:creationId xmlns:a16="http://schemas.microsoft.com/office/drawing/2014/main" id="{42DF8118-A4C9-F985-DF04-748E98C50847}"/>
            </a:ext>
          </a:extLst>
        </p:cNvPr>
        <p:cNvGrpSpPr/>
        <p:nvPr/>
      </p:nvGrpSpPr>
      <p:grpSpPr>
        <a:xfrm>
          <a:off x="0" y="0"/>
          <a:ext cx="0" cy="0"/>
          <a:chOff x="0" y="0"/>
          <a:chExt cx="0" cy="0"/>
        </a:xfrm>
      </p:grpSpPr>
      <p:sp>
        <p:nvSpPr>
          <p:cNvPr id="2175" name="Google Shape;2175;p39">
            <a:extLst>
              <a:ext uri="{FF2B5EF4-FFF2-40B4-BE49-F238E27FC236}">
                <a16:creationId xmlns:a16="http://schemas.microsoft.com/office/drawing/2014/main" id="{D1183C78-F22C-B637-B4FD-C4E342A32354}"/>
              </a:ext>
            </a:extLst>
          </p:cNvPr>
          <p:cNvSpPr/>
          <p:nvPr/>
        </p:nvSpPr>
        <p:spPr>
          <a:xfrm>
            <a:off x="7430450" y="5025475"/>
            <a:ext cx="687600" cy="52800"/>
          </a:xfrm>
          <a:prstGeom prst="flowChartConnector">
            <a:avLst/>
          </a:pr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9">
            <a:extLst>
              <a:ext uri="{FF2B5EF4-FFF2-40B4-BE49-F238E27FC236}">
                <a16:creationId xmlns:a16="http://schemas.microsoft.com/office/drawing/2014/main" id="{9734255A-226F-F77B-CC63-B222D82CBB3A}"/>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Challenges &amp; Risks (cont’d)</a:t>
            </a:r>
            <a:endParaRPr dirty="0"/>
          </a:p>
        </p:txBody>
      </p:sp>
      <p:sp>
        <p:nvSpPr>
          <p:cNvPr id="2241" name="Google Shape;2241;p39">
            <a:extLst>
              <a:ext uri="{FF2B5EF4-FFF2-40B4-BE49-F238E27FC236}">
                <a16:creationId xmlns:a16="http://schemas.microsoft.com/office/drawing/2014/main" id="{8048BEBA-2A47-4A56-1BA4-B0B7AE4500E4}"/>
              </a:ext>
            </a:extLst>
          </p:cNvPr>
          <p:cNvSpPr/>
          <p:nvPr/>
        </p:nvSpPr>
        <p:spPr>
          <a:xfrm>
            <a:off x="586250" y="4694903"/>
            <a:ext cx="253948" cy="164705"/>
          </a:xfrm>
          <a:custGeom>
            <a:avLst/>
            <a:gdLst/>
            <a:ahLst/>
            <a:cxnLst/>
            <a:rect l="l" t="t" r="r" b="b"/>
            <a:pathLst>
              <a:path w="7682" h="4982" extrusionOk="0">
                <a:moveTo>
                  <a:pt x="1292" y="2315"/>
                </a:moveTo>
                <a:lnTo>
                  <a:pt x="1302" y="2283"/>
                </a:lnTo>
                <a:cubicBezTo>
                  <a:pt x="1345" y="2422"/>
                  <a:pt x="1345" y="2731"/>
                  <a:pt x="1494" y="2848"/>
                </a:cubicBezTo>
                <a:cubicBezTo>
                  <a:pt x="1548" y="2891"/>
                  <a:pt x="1569" y="2891"/>
                  <a:pt x="1633" y="2912"/>
                </a:cubicBezTo>
                <a:cubicBezTo>
                  <a:pt x="1633" y="3179"/>
                  <a:pt x="1729" y="3008"/>
                  <a:pt x="1782" y="2998"/>
                </a:cubicBezTo>
                <a:cubicBezTo>
                  <a:pt x="1804" y="3019"/>
                  <a:pt x="1804" y="3040"/>
                  <a:pt x="1814" y="3062"/>
                </a:cubicBezTo>
                <a:cubicBezTo>
                  <a:pt x="1857" y="3115"/>
                  <a:pt x="1900" y="3158"/>
                  <a:pt x="1964" y="3200"/>
                </a:cubicBezTo>
                <a:cubicBezTo>
                  <a:pt x="2060" y="3264"/>
                  <a:pt x="2124" y="3286"/>
                  <a:pt x="2252" y="3275"/>
                </a:cubicBezTo>
                <a:cubicBezTo>
                  <a:pt x="2273" y="3350"/>
                  <a:pt x="2273" y="3424"/>
                  <a:pt x="2284" y="3499"/>
                </a:cubicBezTo>
                <a:cubicBezTo>
                  <a:pt x="2305" y="3574"/>
                  <a:pt x="2358" y="3574"/>
                  <a:pt x="2337" y="3702"/>
                </a:cubicBezTo>
                <a:cubicBezTo>
                  <a:pt x="2326" y="3776"/>
                  <a:pt x="2401" y="3926"/>
                  <a:pt x="2433" y="4000"/>
                </a:cubicBezTo>
                <a:cubicBezTo>
                  <a:pt x="2465" y="4054"/>
                  <a:pt x="2465" y="4043"/>
                  <a:pt x="2444" y="4107"/>
                </a:cubicBezTo>
                <a:cubicBezTo>
                  <a:pt x="2422" y="4256"/>
                  <a:pt x="2348" y="4416"/>
                  <a:pt x="2337" y="4512"/>
                </a:cubicBezTo>
                <a:cubicBezTo>
                  <a:pt x="2337" y="4566"/>
                  <a:pt x="2358" y="4566"/>
                  <a:pt x="2284" y="4640"/>
                </a:cubicBezTo>
                <a:cubicBezTo>
                  <a:pt x="2252" y="4672"/>
                  <a:pt x="2134" y="4790"/>
                  <a:pt x="2166" y="4832"/>
                </a:cubicBezTo>
                <a:cubicBezTo>
                  <a:pt x="2198" y="4854"/>
                  <a:pt x="2230" y="4843"/>
                  <a:pt x="2273" y="4843"/>
                </a:cubicBezTo>
                <a:cubicBezTo>
                  <a:pt x="2262" y="4886"/>
                  <a:pt x="2230" y="4896"/>
                  <a:pt x="2209" y="4939"/>
                </a:cubicBezTo>
                <a:cubicBezTo>
                  <a:pt x="2273" y="4982"/>
                  <a:pt x="2614" y="4971"/>
                  <a:pt x="2657" y="4950"/>
                </a:cubicBezTo>
                <a:cubicBezTo>
                  <a:pt x="2764" y="4886"/>
                  <a:pt x="2678" y="4715"/>
                  <a:pt x="2721" y="4683"/>
                </a:cubicBezTo>
                <a:cubicBezTo>
                  <a:pt x="2753" y="4651"/>
                  <a:pt x="2796" y="4672"/>
                  <a:pt x="2806" y="4608"/>
                </a:cubicBezTo>
                <a:cubicBezTo>
                  <a:pt x="2828" y="4544"/>
                  <a:pt x="2796" y="4363"/>
                  <a:pt x="2796" y="4288"/>
                </a:cubicBezTo>
                <a:cubicBezTo>
                  <a:pt x="2785" y="4182"/>
                  <a:pt x="2785" y="4075"/>
                  <a:pt x="2774" y="3968"/>
                </a:cubicBezTo>
                <a:cubicBezTo>
                  <a:pt x="2774" y="3904"/>
                  <a:pt x="2764" y="3862"/>
                  <a:pt x="2796" y="3819"/>
                </a:cubicBezTo>
                <a:cubicBezTo>
                  <a:pt x="2849" y="3723"/>
                  <a:pt x="2860" y="3648"/>
                  <a:pt x="2860" y="3542"/>
                </a:cubicBezTo>
                <a:cubicBezTo>
                  <a:pt x="2870" y="3488"/>
                  <a:pt x="2881" y="3456"/>
                  <a:pt x="2892" y="3403"/>
                </a:cubicBezTo>
                <a:cubicBezTo>
                  <a:pt x="2924" y="3318"/>
                  <a:pt x="2945" y="3232"/>
                  <a:pt x="2956" y="3126"/>
                </a:cubicBezTo>
                <a:cubicBezTo>
                  <a:pt x="3073" y="3051"/>
                  <a:pt x="3212" y="3008"/>
                  <a:pt x="3361" y="2966"/>
                </a:cubicBezTo>
                <a:cubicBezTo>
                  <a:pt x="3532" y="2934"/>
                  <a:pt x="3670" y="2976"/>
                  <a:pt x="3852" y="3019"/>
                </a:cubicBezTo>
                <a:cubicBezTo>
                  <a:pt x="3926" y="3030"/>
                  <a:pt x="4300" y="3115"/>
                  <a:pt x="4332" y="3126"/>
                </a:cubicBezTo>
                <a:cubicBezTo>
                  <a:pt x="4492" y="3200"/>
                  <a:pt x="4577" y="3254"/>
                  <a:pt x="4769" y="3296"/>
                </a:cubicBezTo>
                <a:lnTo>
                  <a:pt x="4759" y="3392"/>
                </a:lnTo>
                <a:cubicBezTo>
                  <a:pt x="4791" y="3435"/>
                  <a:pt x="4919" y="3478"/>
                  <a:pt x="4951" y="3403"/>
                </a:cubicBezTo>
                <a:cubicBezTo>
                  <a:pt x="4993" y="3296"/>
                  <a:pt x="5025" y="3232"/>
                  <a:pt x="5121" y="3179"/>
                </a:cubicBezTo>
                <a:cubicBezTo>
                  <a:pt x="5143" y="3168"/>
                  <a:pt x="5367" y="3115"/>
                  <a:pt x="5441" y="3094"/>
                </a:cubicBezTo>
                <a:cubicBezTo>
                  <a:pt x="5527" y="3062"/>
                  <a:pt x="5644" y="3008"/>
                  <a:pt x="5697" y="2955"/>
                </a:cubicBezTo>
                <a:cubicBezTo>
                  <a:pt x="5751" y="2902"/>
                  <a:pt x="5868" y="2795"/>
                  <a:pt x="5911" y="2752"/>
                </a:cubicBezTo>
                <a:cubicBezTo>
                  <a:pt x="5985" y="2699"/>
                  <a:pt x="5985" y="2699"/>
                  <a:pt x="6103" y="2688"/>
                </a:cubicBezTo>
                <a:cubicBezTo>
                  <a:pt x="6156" y="2870"/>
                  <a:pt x="6156" y="2955"/>
                  <a:pt x="6273" y="3094"/>
                </a:cubicBezTo>
                <a:cubicBezTo>
                  <a:pt x="6327" y="3147"/>
                  <a:pt x="6316" y="3168"/>
                  <a:pt x="6327" y="3243"/>
                </a:cubicBezTo>
                <a:cubicBezTo>
                  <a:pt x="6401" y="3542"/>
                  <a:pt x="6455" y="3339"/>
                  <a:pt x="6508" y="3840"/>
                </a:cubicBezTo>
                <a:cubicBezTo>
                  <a:pt x="6551" y="4160"/>
                  <a:pt x="6487" y="4374"/>
                  <a:pt x="6337" y="4619"/>
                </a:cubicBezTo>
                <a:cubicBezTo>
                  <a:pt x="6295" y="4704"/>
                  <a:pt x="6295" y="4662"/>
                  <a:pt x="6241" y="4715"/>
                </a:cubicBezTo>
                <a:cubicBezTo>
                  <a:pt x="6220" y="4736"/>
                  <a:pt x="6124" y="4928"/>
                  <a:pt x="6103" y="4960"/>
                </a:cubicBezTo>
                <a:cubicBezTo>
                  <a:pt x="6113" y="4960"/>
                  <a:pt x="6113" y="4971"/>
                  <a:pt x="6113" y="4971"/>
                </a:cubicBezTo>
                <a:lnTo>
                  <a:pt x="6551" y="4971"/>
                </a:lnTo>
                <a:cubicBezTo>
                  <a:pt x="6561" y="4960"/>
                  <a:pt x="6572" y="4960"/>
                  <a:pt x="6572" y="4950"/>
                </a:cubicBezTo>
                <a:cubicBezTo>
                  <a:pt x="6583" y="4939"/>
                  <a:pt x="6625" y="4832"/>
                  <a:pt x="6625" y="4811"/>
                </a:cubicBezTo>
                <a:cubicBezTo>
                  <a:pt x="6753" y="4790"/>
                  <a:pt x="6711" y="4747"/>
                  <a:pt x="6753" y="4662"/>
                </a:cubicBezTo>
                <a:cubicBezTo>
                  <a:pt x="6807" y="4544"/>
                  <a:pt x="6892" y="4235"/>
                  <a:pt x="6903" y="4096"/>
                </a:cubicBezTo>
                <a:cubicBezTo>
                  <a:pt x="6903" y="4043"/>
                  <a:pt x="6892" y="4032"/>
                  <a:pt x="6935" y="4011"/>
                </a:cubicBezTo>
                <a:cubicBezTo>
                  <a:pt x="7009" y="4203"/>
                  <a:pt x="7031" y="4619"/>
                  <a:pt x="6903" y="4811"/>
                </a:cubicBezTo>
                <a:cubicBezTo>
                  <a:pt x="6892" y="4832"/>
                  <a:pt x="6807" y="4928"/>
                  <a:pt x="6775" y="4971"/>
                </a:cubicBezTo>
                <a:lnTo>
                  <a:pt x="7276" y="4971"/>
                </a:lnTo>
                <a:cubicBezTo>
                  <a:pt x="7276" y="4918"/>
                  <a:pt x="7265" y="4854"/>
                  <a:pt x="7276" y="4822"/>
                </a:cubicBezTo>
                <a:cubicBezTo>
                  <a:pt x="7489" y="4811"/>
                  <a:pt x="7404" y="4683"/>
                  <a:pt x="7393" y="4587"/>
                </a:cubicBezTo>
                <a:cubicBezTo>
                  <a:pt x="7351" y="4352"/>
                  <a:pt x="7361" y="4022"/>
                  <a:pt x="7361" y="3776"/>
                </a:cubicBezTo>
                <a:cubicBezTo>
                  <a:pt x="7361" y="3712"/>
                  <a:pt x="7361" y="3638"/>
                  <a:pt x="7361" y="3574"/>
                </a:cubicBezTo>
                <a:cubicBezTo>
                  <a:pt x="7361" y="3510"/>
                  <a:pt x="7361" y="3584"/>
                  <a:pt x="7372" y="3488"/>
                </a:cubicBezTo>
                <a:cubicBezTo>
                  <a:pt x="7383" y="3456"/>
                  <a:pt x="7383" y="3435"/>
                  <a:pt x="7415" y="3424"/>
                </a:cubicBezTo>
                <a:cubicBezTo>
                  <a:pt x="7415" y="3627"/>
                  <a:pt x="7340" y="3584"/>
                  <a:pt x="7383" y="3680"/>
                </a:cubicBezTo>
                <a:cubicBezTo>
                  <a:pt x="7393" y="3723"/>
                  <a:pt x="7393" y="3712"/>
                  <a:pt x="7425" y="3744"/>
                </a:cubicBezTo>
                <a:cubicBezTo>
                  <a:pt x="7425" y="3830"/>
                  <a:pt x="7404" y="3851"/>
                  <a:pt x="7436" y="3947"/>
                </a:cubicBezTo>
                <a:cubicBezTo>
                  <a:pt x="7436" y="3787"/>
                  <a:pt x="7457" y="3670"/>
                  <a:pt x="7479" y="3520"/>
                </a:cubicBezTo>
                <a:cubicBezTo>
                  <a:pt x="7489" y="3563"/>
                  <a:pt x="7479" y="3563"/>
                  <a:pt x="7500" y="3606"/>
                </a:cubicBezTo>
                <a:cubicBezTo>
                  <a:pt x="7511" y="3627"/>
                  <a:pt x="7511" y="3659"/>
                  <a:pt x="7500" y="3691"/>
                </a:cubicBezTo>
                <a:cubicBezTo>
                  <a:pt x="7500" y="3755"/>
                  <a:pt x="7489" y="3840"/>
                  <a:pt x="7532" y="3872"/>
                </a:cubicBezTo>
                <a:cubicBezTo>
                  <a:pt x="7500" y="3680"/>
                  <a:pt x="7521" y="3787"/>
                  <a:pt x="7521" y="3627"/>
                </a:cubicBezTo>
                <a:cubicBezTo>
                  <a:pt x="7521" y="3595"/>
                  <a:pt x="7479" y="3520"/>
                  <a:pt x="7543" y="3424"/>
                </a:cubicBezTo>
                <a:cubicBezTo>
                  <a:pt x="7575" y="3446"/>
                  <a:pt x="7564" y="3520"/>
                  <a:pt x="7553" y="3563"/>
                </a:cubicBezTo>
                <a:cubicBezTo>
                  <a:pt x="7543" y="3606"/>
                  <a:pt x="7532" y="3659"/>
                  <a:pt x="7575" y="3702"/>
                </a:cubicBezTo>
                <a:cubicBezTo>
                  <a:pt x="7564" y="3616"/>
                  <a:pt x="7553" y="3648"/>
                  <a:pt x="7585" y="3563"/>
                </a:cubicBezTo>
                <a:cubicBezTo>
                  <a:pt x="7596" y="3520"/>
                  <a:pt x="7596" y="3467"/>
                  <a:pt x="7596" y="3414"/>
                </a:cubicBezTo>
                <a:cubicBezTo>
                  <a:pt x="7575" y="3243"/>
                  <a:pt x="7564" y="3339"/>
                  <a:pt x="7607" y="3211"/>
                </a:cubicBezTo>
                <a:cubicBezTo>
                  <a:pt x="7617" y="3190"/>
                  <a:pt x="7617" y="3158"/>
                  <a:pt x="7628" y="3147"/>
                </a:cubicBezTo>
                <a:cubicBezTo>
                  <a:pt x="7681" y="3232"/>
                  <a:pt x="7543" y="3414"/>
                  <a:pt x="7649" y="3488"/>
                </a:cubicBezTo>
                <a:cubicBezTo>
                  <a:pt x="7628" y="3414"/>
                  <a:pt x="7639" y="3371"/>
                  <a:pt x="7649" y="3296"/>
                </a:cubicBezTo>
                <a:cubicBezTo>
                  <a:pt x="7671" y="3222"/>
                  <a:pt x="7660" y="3200"/>
                  <a:pt x="7660" y="3126"/>
                </a:cubicBezTo>
                <a:cubicBezTo>
                  <a:pt x="7660" y="3072"/>
                  <a:pt x="7681" y="2998"/>
                  <a:pt x="7681" y="2934"/>
                </a:cubicBezTo>
                <a:cubicBezTo>
                  <a:pt x="7681" y="2827"/>
                  <a:pt x="7660" y="2816"/>
                  <a:pt x="7639" y="2774"/>
                </a:cubicBezTo>
                <a:cubicBezTo>
                  <a:pt x="7585" y="2699"/>
                  <a:pt x="7639" y="2507"/>
                  <a:pt x="7607" y="2400"/>
                </a:cubicBezTo>
                <a:cubicBezTo>
                  <a:pt x="7575" y="2294"/>
                  <a:pt x="7553" y="2176"/>
                  <a:pt x="7532" y="2069"/>
                </a:cubicBezTo>
                <a:cubicBezTo>
                  <a:pt x="7500" y="1920"/>
                  <a:pt x="7500" y="1856"/>
                  <a:pt x="7511" y="1696"/>
                </a:cubicBezTo>
                <a:cubicBezTo>
                  <a:pt x="7511" y="1568"/>
                  <a:pt x="7532" y="1451"/>
                  <a:pt x="7532" y="1312"/>
                </a:cubicBezTo>
                <a:cubicBezTo>
                  <a:pt x="7532" y="1067"/>
                  <a:pt x="7489" y="843"/>
                  <a:pt x="7425" y="619"/>
                </a:cubicBezTo>
                <a:cubicBezTo>
                  <a:pt x="7308" y="213"/>
                  <a:pt x="6935" y="0"/>
                  <a:pt x="6561" y="96"/>
                </a:cubicBezTo>
                <a:cubicBezTo>
                  <a:pt x="6508" y="107"/>
                  <a:pt x="6465" y="128"/>
                  <a:pt x="6401" y="128"/>
                </a:cubicBezTo>
                <a:cubicBezTo>
                  <a:pt x="6167" y="160"/>
                  <a:pt x="5921" y="171"/>
                  <a:pt x="5687" y="203"/>
                </a:cubicBezTo>
                <a:cubicBezTo>
                  <a:pt x="5569" y="213"/>
                  <a:pt x="5473" y="245"/>
                  <a:pt x="5367" y="267"/>
                </a:cubicBezTo>
                <a:cubicBezTo>
                  <a:pt x="5217" y="309"/>
                  <a:pt x="4876" y="320"/>
                  <a:pt x="4673" y="363"/>
                </a:cubicBezTo>
                <a:cubicBezTo>
                  <a:pt x="4535" y="384"/>
                  <a:pt x="4417" y="437"/>
                  <a:pt x="4374" y="448"/>
                </a:cubicBezTo>
                <a:cubicBezTo>
                  <a:pt x="4118" y="480"/>
                  <a:pt x="3873" y="480"/>
                  <a:pt x="3606" y="459"/>
                </a:cubicBezTo>
                <a:cubicBezTo>
                  <a:pt x="3244" y="437"/>
                  <a:pt x="3233" y="395"/>
                  <a:pt x="2913" y="331"/>
                </a:cubicBezTo>
                <a:cubicBezTo>
                  <a:pt x="2700" y="277"/>
                  <a:pt x="2710" y="299"/>
                  <a:pt x="2540" y="288"/>
                </a:cubicBezTo>
                <a:cubicBezTo>
                  <a:pt x="2305" y="267"/>
                  <a:pt x="2060" y="21"/>
                  <a:pt x="1526" y="128"/>
                </a:cubicBezTo>
                <a:cubicBezTo>
                  <a:pt x="1494" y="139"/>
                  <a:pt x="1452" y="139"/>
                  <a:pt x="1420" y="139"/>
                </a:cubicBezTo>
                <a:cubicBezTo>
                  <a:pt x="1377" y="128"/>
                  <a:pt x="1345" y="128"/>
                  <a:pt x="1313" y="128"/>
                </a:cubicBezTo>
                <a:cubicBezTo>
                  <a:pt x="1206" y="160"/>
                  <a:pt x="1292" y="171"/>
                  <a:pt x="1153" y="117"/>
                </a:cubicBezTo>
                <a:cubicBezTo>
                  <a:pt x="1004" y="64"/>
                  <a:pt x="940" y="64"/>
                  <a:pt x="822" y="128"/>
                </a:cubicBezTo>
                <a:cubicBezTo>
                  <a:pt x="780" y="149"/>
                  <a:pt x="737" y="171"/>
                  <a:pt x="694" y="192"/>
                </a:cubicBezTo>
                <a:cubicBezTo>
                  <a:pt x="641" y="224"/>
                  <a:pt x="609" y="256"/>
                  <a:pt x="556" y="245"/>
                </a:cubicBezTo>
                <a:cubicBezTo>
                  <a:pt x="492" y="235"/>
                  <a:pt x="417" y="224"/>
                  <a:pt x="353" y="203"/>
                </a:cubicBezTo>
                <a:cubicBezTo>
                  <a:pt x="278" y="181"/>
                  <a:pt x="257" y="160"/>
                  <a:pt x="204" y="128"/>
                </a:cubicBezTo>
                <a:cubicBezTo>
                  <a:pt x="161" y="107"/>
                  <a:pt x="86" y="85"/>
                  <a:pt x="43" y="128"/>
                </a:cubicBezTo>
                <a:cubicBezTo>
                  <a:pt x="1" y="171"/>
                  <a:pt x="22" y="224"/>
                  <a:pt x="22" y="277"/>
                </a:cubicBezTo>
                <a:cubicBezTo>
                  <a:pt x="54" y="309"/>
                  <a:pt x="118" y="576"/>
                  <a:pt x="310" y="608"/>
                </a:cubicBezTo>
                <a:cubicBezTo>
                  <a:pt x="310" y="693"/>
                  <a:pt x="321" y="725"/>
                  <a:pt x="364" y="789"/>
                </a:cubicBezTo>
                <a:cubicBezTo>
                  <a:pt x="417" y="864"/>
                  <a:pt x="342" y="875"/>
                  <a:pt x="406" y="981"/>
                </a:cubicBezTo>
                <a:cubicBezTo>
                  <a:pt x="438" y="1013"/>
                  <a:pt x="428" y="1024"/>
                  <a:pt x="406" y="1067"/>
                </a:cubicBezTo>
                <a:cubicBezTo>
                  <a:pt x="385" y="1120"/>
                  <a:pt x="353" y="1205"/>
                  <a:pt x="310" y="1248"/>
                </a:cubicBezTo>
                <a:cubicBezTo>
                  <a:pt x="289" y="1259"/>
                  <a:pt x="193" y="1312"/>
                  <a:pt x="182" y="1355"/>
                </a:cubicBezTo>
                <a:cubicBezTo>
                  <a:pt x="161" y="1387"/>
                  <a:pt x="193" y="1397"/>
                  <a:pt x="193" y="1451"/>
                </a:cubicBezTo>
                <a:cubicBezTo>
                  <a:pt x="172" y="1621"/>
                  <a:pt x="172" y="1568"/>
                  <a:pt x="236" y="1643"/>
                </a:cubicBezTo>
                <a:cubicBezTo>
                  <a:pt x="278" y="1696"/>
                  <a:pt x="353" y="1707"/>
                  <a:pt x="438" y="1707"/>
                </a:cubicBezTo>
                <a:cubicBezTo>
                  <a:pt x="502" y="1707"/>
                  <a:pt x="460" y="1717"/>
                  <a:pt x="513" y="1749"/>
                </a:cubicBezTo>
                <a:cubicBezTo>
                  <a:pt x="556" y="1771"/>
                  <a:pt x="588" y="1760"/>
                  <a:pt x="630" y="1760"/>
                </a:cubicBezTo>
                <a:cubicBezTo>
                  <a:pt x="694" y="1867"/>
                  <a:pt x="758" y="1803"/>
                  <a:pt x="833" y="1877"/>
                </a:cubicBezTo>
                <a:cubicBezTo>
                  <a:pt x="897" y="1952"/>
                  <a:pt x="1004" y="1909"/>
                  <a:pt x="1089" y="1920"/>
                </a:cubicBezTo>
                <a:cubicBezTo>
                  <a:pt x="1132" y="1995"/>
                  <a:pt x="1100" y="2037"/>
                  <a:pt x="1206" y="2187"/>
                </a:cubicBezTo>
                <a:cubicBezTo>
                  <a:pt x="1228" y="2229"/>
                  <a:pt x="1281" y="2262"/>
                  <a:pt x="1292" y="2304"/>
                </a:cubicBezTo>
                <a:cubicBezTo>
                  <a:pt x="1292" y="2304"/>
                  <a:pt x="1292" y="2315"/>
                  <a:pt x="1292" y="2315"/>
                </a:cubicBezTo>
                <a:close/>
                <a:moveTo>
                  <a:pt x="7351" y="3446"/>
                </a:moveTo>
                <a:cubicBezTo>
                  <a:pt x="7351" y="3403"/>
                  <a:pt x="7340" y="3371"/>
                  <a:pt x="7340" y="3328"/>
                </a:cubicBezTo>
                <a:cubicBezTo>
                  <a:pt x="7329" y="3286"/>
                  <a:pt x="7340" y="3254"/>
                  <a:pt x="7329" y="3211"/>
                </a:cubicBezTo>
                <a:cubicBezTo>
                  <a:pt x="7319" y="3115"/>
                  <a:pt x="7276" y="3094"/>
                  <a:pt x="7233" y="3051"/>
                </a:cubicBezTo>
                <a:cubicBezTo>
                  <a:pt x="7191" y="2998"/>
                  <a:pt x="7105" y="2784"/>
                  <a:pt x="7105" y="2678"/>
                </a:cubicBezTo>
                <a:cubicBezTo>
                  <a:pt x="7105" y="2592"/>
                  <a:pt x="7137" y="2550"/>
                  <a:pt x="7169" y="2496"/>
                </a:cubicBezTo>
                <a:cubicBezTo>
                  <a:pt x="7191" y="2464"/>
                  <a:pt x="7191" y="2432"/>
                  <a:pt x="7212" y="2411"/>
                </a:cubicBezTo>
                <a:cubicBezTo>
                  <a:pt x="7244" y="2336"/>
                  <a:pt x="7287" y="2219"/>
                  <a:pt x="7308" y="2133"/>
                </a:cubicBezTo>
                <a:cubicBezTo>
                  <a:pt x="7329" y="2080"/>
                  <a:pt x="7340" y="2005"/>
                  <a:pt x="7361" y="1952"/>
                </a:cubicBezTo>
                <a:cubicBezTo>
                  <a:pt x="7404" y="1995"/>
                  <a:pt x="7361" y="2155"/>
                  <a:pt x="7361" y="2197"/>
                </a:cubicBezTo>
                <a:cubicBezTo>
                  <a:pt x="7329" y="2347"/>
                  <a:pt x="7351" y="2411"/>
                  <a:pt x="7340" y="2454"/>
                </a:cubicBezTo>
                <a:cubicBezTo>
                  <a:pt x="7329" y="2518"/>
                  <a:pt x="7329" y="2507"/>
                  <a:pt x="7329" y="2582"/>
                </a:cubicBezTo>
                <a:cubicBezTo>
                  <a:pt x="7329" y="2614"/>
                  <a:pt x="7319" y="2667"/>
                  <a:pt x="7308" y="2699"/>
                </a:cubicBezTo>
                <a:cubicBezTo>
                  <a:pt x="7297" y="2827"/>
                  <a:pt x="7255" y="2859"/>
                  <a:pt x="7329" y="2923"/>
                </a:cubicBezTo>
                <a:cubicBezTo>
                  <a:pt x="7297" y="3083"/>
                  <a:pt x="7361" y="3083"/>
                  <a:pt x="7372" y="3190"/>
                </a:cubicBezTo>
                <a:cubicBezTo>
                  <a:pt x="7372" y="3222"/>
                  <a:pt x="7361" y="3232"/>
                  <a:pt x="7372" y="3264"/>
                </a:cubicBezTo>
                <a:cubicBezTo>
                  <a:pt x="7383" y="3296"/>
                  <a:pt x="7383" y="3286"/>
                  <a:pt x="7372" y="3328"/>
                </a:cubicBezTo>
                <a:cubicBezTo>
                  <a:pt x="7372" y="3360"/>
                  <a:pt x="7361" y="3414"/>
                  <a:pt x="7351" y="3446"/>
                </a:cubicBezTo>
                <a:lnTo>
                  <a:pt x="7351" y="34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9">
            <a:extLst>
              <a:ext uri="{FF2B5EF4-FFF2-40B4-BE49-F238E27FC236}">
                <a16:creationId xmlns:a16="http://schemas.microsoft.com/office/drawing/2014/main" id="{8C55C603-ABC5-5D83-3667-5EE5C10D7989}"/>
              </a:ext>
            </a:extLst>
          </p:cNvPr>
          <p:cNvSpPr/>
          <p:nvPr/>
        </p:nvSpPr>
        <p:spPr>
          <a:xfrm flipH="1">
            <a:off x="3092275" y="4726753"/>
            <a:ext cx="253948" cy="164705"/>
          </a:xfrm>
          <a:custGeom>
            <a:avLst/>
            <a:gdLst/>
            <a:ahLst/>
            <a:cxnLst/>
            <a:rect l="l" t="t" r="r" b="b"/>
            <a:pathLst>
              <a:path w="7682" h="4982" extrusionOk="0">
                <a:moveTo>
                  <a:pt x="1292" y="2315"/>
                </a:moveTo>
                <a:lnTo>
                  <a:pt x="1302" y="2283"/>
                </a:lnTo>
                <a:cubicBezTo>
                  <a:pt x="1345" y="2422"/>
                  <a:pt x="1345" y="2731"/>
                  <a:pt x="1494" y="2848"/>
                </a:cubicBezTo>
                <a:cubicBezTo>
                  <a:pt x="1548" y="2891"/>
                  <a:pt x="1569" y="2891"/>
                  <a:pt x="1633" y="2912"/>
                </a:cubicBezTo>
                <a:cubicBezTo>
                  <a:pt x="1633" y="3179"/>
                  <a:pt x="1729" y="3008"/>
                  <a:pt x="1782" y="2998"/>
                </a:cubicBezTo>
                <a:cubicBezTo>
                  <a:pt x="1804" y="3019"/>
                  <a:pt x="1804" y="3040"/>
                  <a:pt x="1814" y="3062"/>
                </a:cubicBezTo>
                <a:cubicBezTo>
                  <a:pt x="1857" y="3115"/>
                  <a:pt x="1900" y="3158"/>
                  <a:pt x="1964" y="3200"/>
                </a:cubicBezTo>
                <a:cubicBezTo>
                  <a:pt x="2060" y="3264"/>
                  <a:pt x="2124" y="3286"/>
                  <a:pt x="2252" y="3275"/>
                </a:cubicBezTo>
                <a:cubicBezTo>
                  <a:pt x="2273" y="3350"/>
                  <a:pt x="2273" y="3424"/>
                  <a:pt x="2284" y="3499"/>
                </a:cubicBezTo>
                <a:cubicBezTo>
                  <a:pt x="2305" y="3574"/>
                  <a:pt x="2358" y="3574"/>
                  <a:pt x="2337" y="3702"/>
                </a:cubicBezTo>
                <a:cubicBezTo>
                  <a:pt x="2326" y="3776"/>
                  <a:pt x="2401" y="3926"/>
                  <a:pt x="2433" y="4000"/>
                </a:cubicBezTo>
                <a:cubicBezTo>
                  <a:pt x="2465" y="4054"/>
                  <a:pt x="2465" y="4043"/>
                  <a:pt x="2444" y="4107"/>
                </a:cubicBezTo>
                <a:cubicBezTo>
                  <a:pt x="2422" y="4256"/>
                  <a:pt x="2348" y="4416"/>
                  <a:pt x="2337" y="4512"/>
                </a:cubicBezTo>
                <a:cubicBezTo>
                  <a:pt x="2337" y="4566"/>
                  <a:pt x="2358" y="4566"/>
                  <a:pt x="2284" y="4640"/>
                </a:cubicBezTo>
                <a:cubicBezTo>
                  <a:pt x="2252" y="4672"/>
                  <a:pt x="2134" y="4790"/>
                  <a:pt x="2166" y="4832"/>
                </a:cubicBezTo>
                <a:cubicBezTo>
                  <a:pt x="2198" y="4854"/>
                  <a:pt x="2230" y="4843"/>
                  <a:pt x="2273" y="4843"/>
                </a:cubicBezTo>
                <a:cubicBezTo>
                  <a:pt x="2262" y="4886"/>
                  <a:pt x="2230" y="4896"/>
                  <a:pt x="2209" y="4939"/>
                </a:cubicBezTo>
                <a:cubicBezTo>
                  <a:pt x="2273" y="4982"/>
                  <a:pt x="2614" y="4971"/>
                  <a:pt x="2657" y="4950"/>
                </a:cubicBezTo>
                <a:cubicBezTo>
                  <a:pt x="2764" y="4886"/>
                  <a:pt x="2678" y="4715"/>
                  <a:pt x="2721" y="4683"/>
                </a:cubicBezTo>
                <a:cubicBezTo>
                  <a:pt x="2753" y="4651"/>
                  <a:pt x="2796" y="4672"/>
                  <a:pt x="2806" y="4608"/>
                </a:cubicBezTo>
                <a:cubicBezTo>
                  <a:pt x="2828" y="4544"/>
                  <a:pt x="2796" y="4363"/>
                  <a:pt x="2796" y="4288"/>
                </a:cubicBezTo>
                <a:cubicBezTo>
                  <a:pt x="2785" y="4182"/>
                  <a:pt x="2785" y="4075"/>
                  <a:pt x="2774" y="3968"/>
                </a:cubicBezTo>
                <a:cubicBezTo>
                  <a:pt x="2774" y="3904"/>
                  <a:pt x="2764" y="3862"/>
                  <a:pt x="2796" y="3819"/>
                </a:cubicBezTo>
                <a:cubicBezTo>
                  <a:pt x="2849" y="3723"/>
                  <a:pt x="2860" y="3648"/>
                  <a:pt x="2860" y="3542"/>
                </a:cubicBezTo>
                <a:cubicBezTo>
                  <a:pt x="2870" y="3488"/>
                  <a:pt x="2881" y="3456"/>
                  <a:pt x="2892" y="3403"/>
                </a:cubicBezTo>
                <a:cubicBezTo>
                  <a:pt x="2924" y="3318"/>
                  <a:pt x="2945" y="3232"/>
                  <a:pt x="2956" y="3126"/>
                </a:cubicBezTo>
                <a:cubicBezTo>
                  <a:pt x="3073" y="3051"/>
                  <a:pt x="3212" y="3008"/>
                  <a:pt x="3361" y="2966"/>
                </a:cubicBezTo>
                <a:cubicBezTo>
                  <a:pt x="3532" y="2934"/>
                  <a:pt x="3670" y="2976"/>
                  <a:pt x="3852" y="3019"/>
                </a:cubicBezTo>
                <a:cubicBezTo>
                  <a:pt x="3926" y="3030"/>
                  <a:pt x="4300" y="3115"/>
                  <a:pt x="4332" y="3126"/>
                </a:cubicBezTo>
                <a:cubicBezTo>
                  <a:pt x="4492" y="3200"/>
                  <a:pt x="4577" y="3254"/>
                  <a:pt x="4769" y="3296"/>
                </a:cubicBezTo>
                <a:lnTo>
                  <a:pt x="4759" y="3392"/>
                </a:lnTo>
                <a:cubicBezTo>
                  <a:pt x="4791" y="3435"/>
                  <a:pt x="4919" y="3478"/>
                  <a:pt x="4951" y="3403"/>
                </a:cubicBezTo>
                <a:cubicBezTo>
                  <a:pt x="4993" y="3296"/>
                  <a:pt x="5025" y="3232"/>
                  <a:pt x="5121" y="3179"/>
                </a:cubicBezTo>
                <a:cubicBezTo>
                  <a:pt x="5143" y="3168"/>
                  <a:pt x="5367" y="3115"/>
                  <a:pt x="5441" y="3094"/>
                </a:cubicBezTo>
                <a:cubicBezTo>
                  <a:pt x="5527" y="3062"/>
                  <a:pt x="5644" y="3008"/>
                  <a:pt x="5697" y="2955"/>
                </a:cubicBezTo>
                <a:cubicBezTo>
                  <a:pt x="5751" y="2902"/>
                  <a:pt x="5868" y="2795"/>
                  <a:pt x="5911" y="2752"/>
                </a:cubicBezTo>
                <a:cubicBezTo>
                  <a:pt x="5985" y="2699"/>
                  <a:pt x="5985" y="2699"/>
                  <a:pt x="6103" y="2688"/>
                </a:cubicBezTo>
                <a:cubicBezTo>
                  <a:pt x="6156" y="2870"/>
                  <a:pt x="6156" y="2955"/>
                  <a:pt x="6273" y="3094"/>
                </a:cubicBezTo>
                <a:cubicBezTo>
                  <a:pt x="6327" y="3147"/>
                  <a:pt x="6316" y="3168"/>
                  <a:pt x="6327" y="3243"/>
                </a:cubicBezTo>
                <a:cubicBezTo>
                  <a:pt x="6401" y="3542"/>
                  <a:pt x="6455" y="3339"/>
                  <a:pt x="6508" y="3840"/>
                </a:cubicBezTo>
                <a:cubicBezTo>
                  <a:pt x="6551" y="4160"/>
                  <a:pt x="6487" y="4374"/>
                  <a:pt x="6337" y="4619"/>
                </a:cubicBezTo>
                <a:cubicBezTo>
                  <a:pt x="6295" y="4704"/>
                  <a:pt x="6295" y="4662"/>
                  <a:pt x="6241" y="4715"/>
                </a:cubicBezTo>
                <a:cubicBezTo>
                  <a:pt x="6220" y="4736"/>
                  <a:pt x="6124" y="4928"/>
                  <a:pt x="6103" y="4960"/>
                </a:cubicBezTo>
                <a:cubicBezTo>
                  <a:pt x="6113" y="4960"/>
                  <a:pt x="6113" y="4971"/>
                  <a:pt x="6113" y="4971"/>
                </a:cubicBezTo>
                <a:lnTo>
                  <a:pt x="6551" y="4971"/>
                </a:lnTo>
                <a:cubicBezTo>
                  <a:pt x="6561" y="4960"/>
                  <a:pt x="6572" y="4960"/>
                  <a:pt x="6572" y="4950"/>
                </a:cubicBezTo>
                <a:cubicBezTo>
                  <a:pt x="6583" y="4939"/>
                  <a:pt x="6625" y="4832"/>
                  <a:pt x="6625" y="4811"/>
                </a:cubicBezTo>
                <a:cubicBezTo>
                  <a:pt x="6753" y="4790"/>
                  <a:pt x="6711" y="4747"/>
                  <a:pt x="6753" y="4662"/>
                </a:cubicBezTo>
                <a:cubicBezTo>
                  <a:pt x="6807" y="4544"/>
                  <a:pt x="6892" y="4235"/>
                  <a:pt x="6903" y="4096"/>
                </a:cubicBezTo>
                <a:cubicBezTo>
                  <a:pt x="6903" y="4043"/>
                  <a:pt x="6892" y="4032"/>
                  <a:pt x="6935" y="4011"/>
                </a:cubicBezTo>
                <a:cubicBezTo>
                  <a:pt x="7009" y="4203"/>
                  <a:pt x="7031" y="4619"/>
                  <a:pt x="6903" y="4811"/>
                </a:cubicBezTo>
                <a:cubicBezTo>
                  <a:pt x="6892" y="4832"/>
                  <a:pt x="6807" y="4928"/>
                  <a:pt x="6775" y="4971"/>
                </a:cubicBezTo>
                <a:lnTo>
                  <a:pt x="7276" y="4971"/>
                </a:lnTo>
                <a:cubicBezTo>
                  <a:pt x="7276" y="4918"/>
                  <a:pt x="7265" y="4854"/>
                  <a:pt x="7276" y="4822"/>
                </a:cubicBezTo>
                <a:cubicBezTo>
                  <a:pt x="7489" y="4811"/>
                  <a:pt x="7404" y="4683"/>
                  <a:pt x="7393" y="4587"/>
                </a:cubicBezTo>
                <a:cubicBezTo>
                  <a:pt x="7351" y="4352"/>
                  <a:pt x="7361" y="4022"/>
                  <a:pt x="7361" y="3776"/>
                </a:cubicBezTo>
                <a:cubicBezTo>
                  <a:pt x="7361" y="3712"/>
                  <a:pt x="7361" y="3638"/>
                  <a:pt x="7361" y="3574"/>
                </a:cubicBezTo>
                <a:cubicBezTo>
                  <a:pt x="7361" y="3510"/>
                  <a:pt x="7361" y="3584"/>
                  <a:pt x="7372" y="3488"/>
                </a:cubicBezTo>
                <a:cubicBezTo>
                  <a:pt x="7383" y="3456"/>
                  <a:pt x="7383" y="3435"/>
                  <a:pt x="7415" y="3424"/>
                </a:cubicBezTo>
                <a:cubicBezTo>
                  <a:pt x="7415" y="3627"/>
                  <a:pt x="7340" y="3584"/>
                  <a:pt x="7383" y="3680"/>
                </a:cubicBezTo>
                <a:cubicBezTo>
                  <a:pt x="7393" y="3723"/>
                  <a:pt x="7393" y="3712"/>
                  <a:pt x="7425" y="3744"/>
                </a:cubicBezTo>
                <a:cubicBezTo>
                  <a:pt x="7425" y="3830"/>
                  <a:pt x="7404" y="3851"/>
                  <a:pt x="7436" y="3947"/>
                </a:cubicBezTo>
                <a:cubicBezTo>
                  <a:pt x="7436" y="3787"/>
                  <a:pt x="7457" y="3670"/>
                  <a:pt x="7479" y="3520"/>
                </a:cubicBezTo>
                <a:cubicBezTo>
                  <a:pt x="7489" y="3563"/>
                  <a:pt x="7479" y="3563"/>
                  <a:pt x="7500" y="3606"/>
                </a:cubicBezTo>
                <a:cubicBezTo>
                  <a:pt x="7511" y="3627"/>
                  <a:pt x="7511" y="3659"/>
                  <a:pt x="7500" y="3691"/>
                </a:cubicBezTo>
                <a:cubicBezTo>
                  <a:pt x="7500" y="3755"/>
                  <a:pt x="7489" y="3840"/>
                  <a:pt x="7532" y="3872"/>
                </a:cubicBezTo>
                <a:cubicBezTo>
                  <a:pt x="7500" y="3680"/>
                  <a:pt x="7521" y="3787"/>
                  <a:pt x="7521" y="3627"/>
                </a:cubicBezTo>
                <a:cubicBezTo>
                  <a:pt x="7521" y="3595"/>
                  <a:pt x="7479" y="3520"/>
                  <a:pt x="7543" y="3424"/>
                </a:cubicBezTo>
                <a:cubicBezTo>
                  <a:pt x="7575" y="3446"/>
                  <a:pt x="7564" y="3520"/>
                  <a:pt x="7553" y="3563"/>
                </a:cubicBezTo>
                <a:cubicBezTo>
                  <a:pt x="7543" y="3606"/>
                  <a:pt x="7532" y="3659"/>
                  <a:pt x="7575" y="3702"/>
                </a:cubicBezTo>
                <a:cubicBezTo>
                  <a:pt x="7564" y="3616"/>
                  <a:pt x="7553" y="3648"/>
                  <a:pt x="7585" y="3563"/>
                </a:cubicBezTo>
                <a:cubicBezTo>
                  <a:pt x="7596" y="3520"/>
                  <a:pt x="7596" y="3467"/>
                  <a:pt x="7596" y="3414"/>
                </a:cubicBezTo>
                <a:cubicBezTo>
                  <a:pt x="7575" y="3243"/>
                  <a:pt x="7564" y="3339"/>
                  <a:pt x="7607" y="3211"/>
                </a:cubicBezTo>
                <a:cubicBezTo>
                  <a:pt x="7617" y="3190"/>
                  <a:pt x="7617" y="3158"/>
                  <a:pt x="7628" y="3147"/>
                </a:cubicBezTo>
                <a:cubicBezTo>
                  <a:pt x="7681" y="3232"/>
                  <a:pt x="7543" y="3414"/>
                  <a:pt x="7649" y="3488"/>
                </a:cubicBezTo>
                <a:cubicBezTo>
                  <a:pt x="7628" y="3414"/>
                  <a:pt x="7639" y="3371"/>
                  <a:pt x="7649" y="3296"/>
                </a:cubicBezTo>
                <a:cubicBezTo>
                  <a:pt x="7671" y="3222"/>
                  <a:pt x="7660" y="3200"/>
                  <a:pt x="7660" y="3126"/>
                </a:cubicBezTo>
                <a:cubicBezTo>
                  <a:pt x="7660" y="3072"/>
                  <a:pt x="7681" y="2998"/>
                  <a:pt x="7681" y="2934"/>
                </a:cubicBezTo>
                <a:cubicBezTo>
                  <a:pt x="7681" y="2827"/>
                  <a:pt x="7660" y="2816"/>
                  <a:pt x="7639" y="2774"/>
                </a:cubicBezTo>
                <a:cubicBezTo>
                  <a:pt x="7585" y="2699"/>
                  <a:pt x="7639" y="2507"/>
                  <a:pt x="7607" y="2400"/>
                </a:cubicBezTo>
                <a:cubicBezTo>
                  <a:pt x="7575" y="2294"/>
                  <a:pt x="7553" y="2176"/>
                  <a:pt x="7532" y="2069"/>
                </a:cubicBezTo>
                <a:cubicBezTo>
                  <a:pt x="7500" y="1920"/>
                  <a:pt x="7500" y="1856"/>
                  <a:pt x="7511" y="1696"/>
                </a:cubicBezTo>
                <a:cubicBezTo>
                  <a:pt x="7511" y="1568"/>
                  <a:pt x="7532" y="1451"/>
                  <a:pt x="7532" y="1312"/>
                </a:cubicBezTo>
                <a:cubicBezTo>
                  <a:pt x="7532" y="1067"/>
                  <a:pt x="7489" y="843"/>
                  <a:pt x="7425" y="619"/>
                </a:cubicBezTo>
                <a:cubicBezTo>
                  <a:pt x="7308" y="213"/>
                  <a:pt x="6935" y="0"/>
                  <a:pt x="6561" y="96"/>
                </a:cubicBezTo>
                <a:cubicBezTo>
                  <a:pt x="6508" y="107"/>
                  <a:pt x="6465" y="128"/>
                  <a:pt x="6401" y="128"/>
                </a:cubicBezTo>
                <a:cubicBezTo>
                  <a:pt x="6167" y="160"/>
                  <a:pt x="5921" y="171"/>
                  <a:pt x="5687" y="203"/>
                </a:cubicBezTo>
                <a:cubicBezTo>
                  <a:pt x="5569" y="213"/>
                  <a:pt x="5473" y="245"/>
                  <a:pt x="5367" y="267"/>
                </a:cubicBezTo>
                <a:cubicBezTo>
                  <a:pt x="5217" y="309"/>
                  <a:pt x="4876" y="320"/>
                  <a:pt x="4673" y="363"/>
                </a:cubicBezTo>
                <a:cubicBezTo>
                  <a:pt x="4535" y="384"/>
                  <a:pt x="4417" y="437"/>
                  <a:pt x="4374" y="448"/>
                </a:cubicBezTo>
                <a:cubicBezTo>
                  <a:pt x="4118" y="480"/>
                  <a:pt x="3873" y="480"/>
                  <a:pt x="3606" y="459"/>
                </a:cubicBezTo>
                <a:cubicBezTo>
                  <a:pt x="3244" y="437"/>
                  <a:pt x="3233" y="395"/>
                  <a:pt x="2913" y="331"/>
                </a:cubicBezTo>
                <a:cubicBezTo>
                  <a:pt x="2700" y="277"/>
                  <a:pt x="2710" y="299"/>
                  <a:pt x="2540" y="288"/>
                </a:cubicBezTo>
                <a:cubicBezTo>
                  <a:pt x="2305" y="267"/>
                  <a:pt x="2060" y="21"/>
                  <a:pt x="1526" y="128"/>
                </a:cubicBezTo>
                <a:cubicBezTo>
                  <a:pt x="1494" y="139"/>
                  <a:pt x="1452" y="139"/>
                  <a:pt x="1420" y="139"/>
                </a:cubicBezTo>
                <a:cubicBezTo>
                  <a:pt x="1377" y="128"/>
                  <a:pt x="1345" y="128"/>
                  <a:pt x="1313" y="128"/>
                </a:cubicBezTo>
                <a:cubicBezTo>
                  <a:pt x="1206" y="160"/>
                  <a:pt x="1292" y="171"/>
                  <a:pt x="1153" y="117"/>
                </a:cubicBezTo>
                <a:cubicBezTo>
                  <a:pt x="1004" y="64"/>
                  <a:pt x="940" y="64"/>
                  <a:pt x="822" y="128"/>
                </a:cubicBezTo>
                <a:cubicBezTo>
                  <a:pt x="780" y="149"/>
                  <a:pt x="737" y="171"/>
                  <a:pt x="694" y="192"/>
                </a:cubicBezTo>
                <a:cubicBezTo>
                  <a:pt x="641" y="224"/>
                  <a:pt x="609" y="256"/>
                  <a:pt x="556" y="245"/>
                </a:cubicBezTo>
                <a:cubicBezTo>
                  <a:pt x="492" y="235"/>
                  <a:pt x="417" y="224"/>
                  <a:pt x="353" y="203"/>
                </a:cubicBezTo>
                <a:cubicBezTo>
                  <a:pt x="278" y="181"/>
                  <a:pt x="257" y="160"/>
                  <a:pt x="204" y="128"/>
                </a:cubicBezTo>
                <a:cubicBezTo>
                  <a:pt x="161" y="107"/>
                  <a:pt x="86" y="85"/>
                  <a:pt x="43" y="128"/>
                </a:cubicBezTo>
                <a:cubicBezTo>
                  <a:pt x="1" y="171"/>
                  <a:pt x="22" y="224"/>
                  <a:pt x="22" y="277"/>
                </a:cubicBezTo>
                <a:cubicBezTo>
                  <a:pt x="54" y="309"/>
                  <a:pt x="118" y="576"/>
                  <a:pt x="310" y="608"/>
                </a:cubicBezTo>
                <a:cubicBezTo>
                  <a:pt x="310" y="693"/>
                  <a:pt x="321" y="725"/>
                  <a:pt x="364" y="789"/>
                </a:cubicBezTo>
                <a:cubicBezTo>
                  <a:pt x="417" y="864"/>
                  <a:pt x="342" y="875"/>
                  <a:pt x="406" y="981"/>
                </a:cubicBezTo>
                <a:cubicBezTo>
                  <a:pt x="438" y="1013"/>
                  <a:pt x="428" y="1024"/>
                  <a:pt x="406" y="1067"/>
                </a:cubicBezTo>
                <a:cubicBezTo>
                  <a:pt x="385" y="1120"/>
                  <a:pt x="353" y="1205"/>
                  <a:pt x="310" y="1248"/>
                </a:cubicBezTo>
                <a:cubicBezTo>
                  <a:pt x="289" y="1259"/>
                  <a:pt x="193" y="1312"/>
                  <a:pt x="182" y="1355"/>
                </a:cubicBezTo>
                <a:cubicBezTo>
                  <a:pt x="161" y="1387"/>
                  <a:pt x="193" y="1397"/>
                  <a:pt x="193" y="1451"/>
                </a:cubicBezTo>
                <a:cubicBezTo>
                  <a:pt x="172" y="1621"/>
                  <a:pt x="172" y="1568"/>
                  <a:pt x="236" y="1643"/>
                </a:cubicBezTo>
                <a:cubicBezTo>
                  <a:pt x="278" y="1696"/>
                  <a:pt x="353" y="1707"/>
                  <a:pt x="438" y="1707"/>
                </a:cubicBezTo>
                <a:cubicBezTo>
                  <a:pt x="502" y="1707"/>
                  <a:pt x="460" y="1717"/>
                  <a:pt x="513" y="1749"/>
                </a:cubicBezTo>
                <a:cubicBezTo>
                  <a:pt x="556" y="1771"/>
                  <a:pt x="588" y="1760"/>
                  <a:pt x="630" y="1760"/>
                </a:cubicBezTo>
                <a:cubicBezTo>
                  <a:pt x="694" y="1867"/>
                  <a:pt x="758" y="1803"/>
                  <a:pt x="833" y="1877"/>
                </a:cubicBezTo>
                <a:cubicBezTo>
                  <a:pt x="897" y="1952"/>
                  <a:pt x="1004" y="1909"/>
                  <a:pt x="1089" y="1920"/>
                </a:cubicBezTo>
                <a:cubicBezTo>
                  <a:pt x="1132" y="1995"/>
                  <a:pt x="1100" y="2037"/>
                  <a:pt x="1206" y="2187"/>
                </a:cubicBezTo>
                <a:cubicBezTo>
                  <a:pt x="1228" y="2229"/>
                  <a:pt x="1281" y="2262"/>
                  <a:pt x="1292" y="2304"/>
                </a:cubicBezTo>
                <a:cubicBezTo>
                  <a:pt x="1292" y="2304"/>
                  <a:pt x="1292" y="2315"/>
                  <a:pt x="1292" y="2315"/>
                </a:cubicBezTo>
                <a:close/>
                <a:moveTo>
                  <a:pt x="7351" y="3446"/>
                </a:moveTo>
                <a:cubicBezTo>
                  <a:pt x="7351" y="3403"/>
                  <a:pt x="7340" y="3371"/>
                  <a:pt x="7340" y="3328"/>
                </a:cubicBezTo>
                <a:cubicBezTo>
                  <a:pt x="7329" y="3286"/>
                  <a:pt x="7340" y="3254"/>
                  <a:pt x="7329" y="3211"/>
                </a:cubicBezTo>
                <a:cubicBezTo>
                  <a:pt x="7319" y="3115"/>
                  <a:pt x="7276" y="3094"/>
                  <a:pt x="7233" y="3051"/>
                </a:cubicBezTo>
                <a:cubicBezTo>
                  <a:pt x="7191" y="2998"/>
                  <a:pt x="7105" y="2784"/>
                  <a:pt x="7105" y="2678"/>
                </a:cubicBezTo>
                <a:cubicBezTo>
                  <a:pt x="7105" y="2592"/>
                  <a:pt x="7137" y="2550"/>
                  <a:pt x="7169" y="2496"/>
                </a:cubicBezTo>
                <a:cubicBezTo>
                  <a:pt x="7191" y="2464"/>
                  <a:pt x="7191" y="2432"/>
                  <a:pt x="7212" y="2411"/>
                </a:cubicBezTo>
                <a:cubicBezTo>
                  <a:pt x="7244" y="2336"/>
                  <a:pt x="7287" y="2219"/>
                  <a:pt x="7308" y="2133"/>
                </a:cubicBezTo>
                <a:cubicBezTo>
                  <a:pt x="7329" y="2080"/>
                  <a:pt x="7340" y="2005"/>
                  <a:pt x="7361" y="1952"/>
                </a:cubicBezTo>
                <a:cubicBezTo>
                  <a:pt x="7404" y="1995"/>
                  <a:pt x="7361" y="2155"/>
                  <a:pt x="7361" y="2197"/>
                </a:cubicBezTo>
                <a:cubicBezTo>
                  <a:pt x="7329" y="2347"/>
                  <a:pt x="7351" y="2411"/>
                  <a:pt x="7340" y="2454"/>
                </a:cubicBezTo>
                <a:cubicBezTo>
                  <a:pt x="7329" y="2518"/>
                  <a:pt x="7329" y="2507"/>
                  <a:pt x="7329" y="2582"/>
                </a:cubicBezTo>
                <a:cubicBezTo>
                  <a:pt x="7329" y="2614"/>
                  <a:pt x="7319" y="2667"/>
                  <a:pt x="7308" y="2699"/>
                </a:cubicBezTo>
                <a:cubicBezTo>
                  <a:pt x="7297" y="2827"/>
                  <a:pt x="7255" y="2859"/>
                  <a:pt x="7329" y="2923"/>
                </a:cubicBezTo>
                <a:cubicBezTo>
                  <a:pt x="7297" y="3083"/>
                  <a:pt x="7361" y="3083"/>
                  <a:pt x="7372" y="3190"/>
                </a:cubicBezTo>
                <a:cubicBezTo>
                  <a:pt x="7372" y="3222"/>
                  <a:pt x="7361" y="3232"/>
                  <a:pt x="7372" y="3264"/>
                </a:cubicBezTo>
                <a:cubicBezTo>
                  <a:pt x="7383" y="3296"/>
                  <a:pt x="7383" y="3286"/>
                  <a:pt x="7372" y="3328"/>
                </a:cubicBezTo>
                <a:cubicBezTo>
                  <a:pt x="7372" y="3360"/>
                  <a:pt x="7361" y="3414"/>
                  <a:pt x="7351" y="3446"/>
                </a:cubicBezTo>
                <a:lnTo>
                  <a:pt x="7351" y="34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9">
            <a:extLst>
              <a:ext uri="{FF2B5EF4-FFF2-40B4-BE49-F238E27FC236}">
                <a16:creationId xmlns:a16="http://schemas.microsoft.com/office/drawing/2014/main" id="{C217BB0F-D8BA-EF52-104D-BD6DD421C4D7}"/>
              </a:ext>
            </a:extLst>
          </p:cNvPr>
          <p:cNvSpPr/>
          <p:nvPr/>
        </p:nvSpPr>
        <p:spPr>
          <a:xfrm>
            <a:off x="8474275" y="4942278"/>
            <a:ext cx="253948" cy="164705"/>
          </a:xfrm>
          <a:custGeom>
            <a:avLst/>
            <a:gdLst/>
            <a:ahLst/>
            <a:cxnLst/>
            <a:rect l="l" t="t" r="r" b="b"/>
            <a:pathLst>
              <a:path w="7682" h="4982" extrusionOk="0">
                <a:moveTo>
                  <a:pt x="1292" y="2315"/>
                </a:moveTo>
                <a:lnTo>
                  <a:pt x="1302" y="2283"/>
                </a:lnTo>
                <a:cubicBezTo>
                  <a:pt x="1345" y="2422"/>
                  <a:pt x="1345" y="2731"/>
                  <a:pt x="1494" y="2848"/>
                </a:cubicBezTo>
                <a:cubicBezTo>
                  <a:pt x="1548" y="2891"/>
                  <a:pt x="1569" y="2891"/>
                  <a:pt x="1633" y="2912"/>
                </a:cubicBezTo>
                <a:cubicBezTo>
                  <a:pt x="1633" y="3179"/>
                  <a:pt x="1729" y="3008"/>
                  <a:pt x="1782" y="2998"/>
                </a:cubicBezTo>
                <a:cubicBezTo>
                  <a:pt x="1804" y="3019"/>
                  <a:pt x="1804" y="3040"/>
                  <a:pt x="1814" y="3062"/>
                </a:cubicBezTo>
                <a:cubicBezTo>
                  <a:pt x="1857" y="3115"/>
                  <a:pt x="1900" y="3158"/>
                  <a:pt x="1964" y="3200"/>
                </a:cubicBezTo>
                <a:cubicBezTo>
                  <a:pt x="2060" y="3264"/>
                  <a:pt x="2124" y="3286"/>
                  <a:pt x="2252" y="3275"/>
                </a:cubicBezTo>
                <a:cubicBezTo>
                  <a:pt x="2273" y="3350"/>
                  <a:pt x="2273" y="3424"/>
                  <a:pt x="2284" y="3499"/>
                </a:cubicBezTo>
                <a:cubicBezTo>
                  <a:pt x="2305" y="3574"/>
                  <a:pt x="2358" y="3574"/>
                  <a:pt x="2337" y="3702"/>
                </a:cubicBezTo>
                <a:cubicBezTo>
                  <a:pt x="2326" y="3776"/>
                  <a:pt x="2401" y="3926"/>
                  <a:pt x="2433" y="4000"/>
                </a:cubicBezTo>
                <a:cubicBezTo>
                  <a:pt x="2465" y="4054"/>
                  <a:pt x="2465" y="4043"/>
                  <a:pt x="2444" y="4107"/>
                </a:cubicBezTo>
                <a:cubicBezTo>
                  <a:pt x="2422" y="4256"/>
                  <a:pt x="2348" y="4416"/>
                  <a:pt x="2337" y="4512"/>
                </a:cubicBezTo>
                <a:cubicBezTo>
                  <a:pt x="2337" y="4566"/>
                  <a:pt x="2358" y="4566"/>
                  <a:pt x="2284" y="4640"/>
                </a:cubicBezTo>
                <a:cubicBezTo>
                  <a:pt x="2252" y="4672"/>
                  <a:pt x="2134" y="4790"/>
                  <a:pt x="2166" y="4832"/>
                </a:cubicBezTo>
                <a:cubicBezTo>
                  <a:pt x="2198" y="4854"/>
                  <a:pt x="2230" y="4843"/>
                  <a:pt x="2273" y="4843"/>
                </a:cubicBezTo>
                <a:cubicBezTo>
                  <a:pt x="2262" y="4886"/>
                  <a:pt x="2230" y="4896"/>
                  <a:pt x="2209" y="4939"/>
                </a:cubicBezTo>
                <a:cubicBezTo>
                  <a:pt x="2273" y="4982"/>
                  <a:pt x="2614" y="4971"/>
                  <a:pt x="2657" y="4950"/>
                </a:cubicBezTo>
                <a:cubicBezTo>
                  <a:pt x="2764" y="4886"/>
                  <a:pt x="2678" y="4715"/>
                  <a:pt x="2721" y="4683"/>
                </a:cubicBezTo>
                <a:cubicBezTo>
                  <a:pt x="2753" y="4651"/>
                  <a:pt x="2796" y="4672"/>
                  <a:pt x="2806" y="4608"/>
                </a:cubicBezTo>
                <a:cubicBezTo>
                  <a:pt x="2828" y="4544"/>
                  <a:pt x="2796" y="4363"/>
                  <a:pt x="2796" y="4288"/>
                </a:cubicBezTo>
                <a:cubicBezTo>
                  <a:pt x="2785" y="4182"/>
                  <a:pt x="2785" y="4075"/>
                  <a:pt x="2774" y="3968"/>
                </a:cubicBezTo>
                <a:cubicBezTo>
                  <a:pt x="2774" y="3904"/>
                  <a:pt x="2764" y="3862"/>
                  <a:pt x="2796" y="3819"/>
                </a:cubicBezTo>
                <a:cubicBezTo>
                  <a:pt x="2849" y="3723"/>
                  <a:pt x="2860" y="3648"/>
                  <a:pt x="2860" y="3542"/>
                </a:cubicBezTo>
                <a:cubicBezTo>
                  <a:pt x="2870" y="3488"/>
                  <a:pt x="2881" y="3456"/>
                  <a:pt x="2892" y="3403"/>
                </a:cubicBezTo>
                <a:cubicBezTo>
                  <a:pt x="2924" y="3318"/>
                  <a:pt x="2945" y="3232"/>
                  <a:pt x="2956" y="3126"/>
                </a:cubicBezTo>
                <a:cubicBezTo>
                  <a:pt x="3073" y="3051"/>
                  <a:pt x="3212" y="3008"/>
                  <a:pt x="3361" y="2966"/>
                </a:cubicBezTo>
                <a:cubicBezTo>
                  <a:pt x="3532" y="2934"/>
                  <a:pt x="3670" y="2976"/>
                  <a:pt x="3852" y="3019"/>
                </a:cubicBezTo>
                <a:cubicBezTo>
                  <a:pt x="3926" y="3030"/>
                  <a:pt x="4300" y="3115"/>
                  <a:pt x="4332" y="3126"/>
                </a:cubicBezTo>
                <a:cubicBezTo>
                  <a:pt x="4492" y="3200"/>
                  <a:pt x="4577" y="3254"/>
                  <a:pt x="4769" y="3296"/>
                </a:cubicBezTo>
                <a:lnTo>
                  <a:pt x="4759" y="3392"/>
                </a:lnTo>
                <a:cubicBezTo>
                  <a:pt x="4791" y="3435"/>
                  <a:pt x="4919" y="3478"/>
                  <a:pt x="4951" y="3403"/>
                </a:cubicBezTo>
                <a:cubicBezTo>
                  <a:pt x="4993" y="3296"/>
                  <a:pt x="5025" y="3232"/>
                  <a:pt x="5121" y="3179"/>
                </a:cubicBezTo>
                <a:cubicBezTo>
                  <a:pt x="5143" y="3168"/>
                  <a:pt x="5367" y="3115"/>
                  <a:pt x="5441" y="3094"/>
                </a:cubicBezTo>
                <a:cubicBezTo>
                  <a:pt x="5527" y="3062"/>
                  <a:pt x="5644" y="3008"/>
                  <a:pt x="5697" y="2955"/>
                </a:cubicBezTo>
                <a:cubicBezTo>
                  <a:pt x="5751" y="2902"/>
                  <a:pt x="5868" y="2795"/>
                  <a:pt x="5911" y="2752"/>
                </a:cubicBezTo>
                <a:cubicBezTo>
                  <a:pt x="5985" y="2699"/>
                  <a:pt x="5985" y="2699"/>
                  <a:pt x="6103" y="2688"/>
                </a:cubicBezTo>
                <a:cubicBezTo>
                  <a:pt x="6156" y="2870"/>
                  <a:pt x="6156" y="2955"/>
                  <a:pt x="6273" y="3094"/>
                </a:cubicBezTo>
                <a:cubicBezTo>
                  <a:pt x="6327" y="3147"/>
                  <a:pt x="6316" y="3168"/>
                  <a:pt x="6327" y="3243"/>
                </a:cubicBezTo>
                <a:cubicBezTo>
                  <a:pt x="6401" y="3542"/>
                  <a:pt x="6455" y="3339"/>
                  <a:pt x="6508" y="3840"/>
                </a:cubicBezTo>
                <a:cubicBezTo>
                  <a:pt x="6551" y="4160"/>
                  <a:pt x="6487" y="4374"/>
                  <a:pt x="6337" y="4619"/>
                </a:cubicBezTo>
                <a:cubicBezTo>
                  <a:pt x="6295" y="4704"/>
                  <a:pt x="6295" y="4662"/>
                  <a:pt x="6241" y="4715"/>
                </a:cubicBezTo>
                <a:cubicBezTo>
                  <a:pt x="6220" y="4736"/>
                  <a:pt x="6124" y="4928"/>
                  <a:pt x="6103" y="4960"/>
                </a:cubicBezTo>
                <a:cubicBezTo>
                  <a:pt x="6113" y="4960"/>
                  <a:pt x="6113" y="4971"/>
                  <a:pt x="6113" y="4971"/>
                </a:cubicBezTo>
                <a:lnTo>
                  <a:pt x="6551" y="4971"/>
                </a:lnTo>
                <a:cubicBezTo>
                  <a:pt x="6561" y="4960"/>
                  <a:pt x="6572" y="4960"/>
                  <a:pt x="6572" y="4950"/>
                </a:cubicBezTo>
                <a:cubicBezTo>
                  <a:pt x="6583" y="4939"/>
                  <a:pt x="6625" y="4832"/>
                  <a:pt x="6625" y="4811"/>
                </a:cubicBezTo>
                <a:cubicBezTo>
                  <a:pt x="6753" y="4790"/>
                  <a:pt x="6711" y="4747"/>
                  <a:pt x="6753" y="4662"/>
                </a:cubicBezTo>
                <a:cubicBezTo>
                  <a:pt x="6807" y="4544"/>
                  <a:pt x="6892" y="4235"/>
                  <a:pt x="6903" y="4096"/>
                </a:cubicBezTo>
                <a:cubicBezTo>
                  <a:pt x="6903" y="4043"/>
                  <a:pt x="6892" y="4032"/>
                  <a:pt x="6935" y="4011"/>
                </a:cubicBezTo>
                <a:cubicBezTo>
                  <a:pt x="7009" y="4203"/>
                  <a:pt x="7031" y="4619"/>
                  <a:pt x="6903" y="4811"/>
                </a:cubicBezTo>
                <a:cubicBezTo>
                  <a:pt x="6892" y="4832"/>
                  <a:pt x="6807" y="4928"/>
                  <a:pt x="6775" y="4971"/>
                </a:cubicBezTo>
                <a:lnTo>
                  <a:pt x="7276" y="4971"/>
                </a:lnTo>
                <a:cubicBezTo>
                  <a:pt x="7276" y="4918"/>
                  <a:pt x="7265" y="4854"/>
                  <a:pt x="7276" y="4822"/>
                </a:cubicBezTo>
                <a:cubicBezTo>
                  <a:pt x="7489" y="4811"/>
                  <a:pt x="7404" y="4683"/>
                  <a:pt x="7393" y="4587"/>
                </a:cubicBezTo>
                <a:cubicBezTo>
                  <a:pt x="7351" y="4352"/>
                  <a:pt x="7361" y="4022"/>
                  <a:pt x="7361" y="3776"/>
                </a:cubicBezTo>
                <a:cubicBezTo>
                  <a:pt x="7361" y="3712"/>
                  <a:pt x="7361" y="3638"/>
                  <a:pt x="7361" y="3574"/>
                </a:cubicBezTo>
                <a:cubicBezTo>
                  <a:pt x="7361" y="3510"/>
                  <a:pt x="7361" y="3584"/>
                  <a:pt x="7372" y="3488"/>
                </a:cubicBezTo>
                <a:cubicBezTo>
                  <a:pt x="7383" y="3456"/>
                  <a:pt x="7383" y="3435"/>
                  <a:pt x="7415" y="3424"/>
                </a:cubicBezTo>
                <a:cubicBezTo>
                  <a:pt x="7415" y="3627"/>
                  <a:pt x="7340" y="3584"/>
                  <a:pt x="7383" y="3680"/>
                </a:cubicBezTo>
                <a:cubicBezTo>
                  <a:pt x="7393" y="3723"/>
                  <a:pt x="7393" y="3712"/>
                  <a:pt x="7425" y="3744"/>
                </a:cubicBezTo>
                <a:cubicBezTo>
                  <a:pt x="7425" y="3830"/>
                  <a:pt x="7404" y="3851"/>
                  <a:pt x="7436" y="3947"/>
                </a:cubicBezTo>
                <a:cubicBezTo>
                  <a:pt x="7436" y="3787"/>
                  <a:pt x="7457" y="3670"/>
                  <a:pt x="7479" y="3520"/>
                </a:cubicBezTo>
                <a:cubicBezTo>
                  <a:pt x="7489" y="3563"/>
                  <a:pt x="7479" y="3563"/>
                  <a:pt x="7500" y="3606"/>
                </a:cubicBezTo>
                <a:cubicBezTo>
                  <a:pt x="7511" y="3627"/>
                  <a:pt x="7511" y="3659"/>
                  <a:pt x="7500" y="3691"/>
                </a:cubicBezTo>
                <a:cubicBezTo>
                  <a:pt x="7500" y="3755"/>
                  <a:pt x="7489" y="3840"/>
                  <a:pt x="7532" y="3872"/>
                </a:cubicBezTo>
                <a:cubicBezTo>
                  <a:pt x="7500" y="3680"/>
                  <a:pt x="7521" y="3787"/>
                  <a:pt x="7521" y="3627"/>
                </a:cubicBezTo>
                <a:cubicBezTo>
                  <a:pt x="7521" y="3595"/>
                  <a:pt x="7479" y="3520"/>
                  <a:pt x="7543" y="3424"/>
                </a:cubicBezTo>
                <a:cubicBezTo>
                  <a:pt x="7575" y="3446"/>
                  <a:pt x="7564" y="3520"/>
                  <a:pt x="7553" y="3563"/>
                </a:cubicBezTo>
                <a:cubicBezTo>
                  <a:pt x="7543" y="3606"/>
                  <a:pt x="7532" y="3659"/>
                  <a:pt x="7575" y="3702"/>
                </a:cubicBezTo>
                <a:cubicBezTo>
                  <a:pt x="7564" y="3616"/>
                  <a:pt x="7553" y="3648"/>
                  <a:pt x="7585" y="3563"/>
                </a:cubicBezTo>
                <a:cubicBezTo>
                  <a:pt x="7596" y="3520"/>
                  <a:pt x="7596" y="3467"/>
                  <a:pt x="7596" y="3414"/>
                </a:cubicBezTo>
                <a:cubicBezTo>
                  <a:pt x="7575" y="3243"/>
                  <a:pt x="7564" y="3339"/>
                  <a:pt x="7607" y="3211"/>
                </a:cubicBezTo>
                <a:cubicBezTo>
                  <a:pt x="7617" y="3190"/>
                  <a:pt x="7617" y="3158"/>
                  <a:pt x="7628" y="3147"/>
                </a:cubicBezTo>
                <a:cubicBezTo>
                  <a:pt x="7681" y="3232"/>
                  <a:pt x="7543" y="3414"/>
                  <a:pt x="7649" y="3488"/>
                </a:cubicBezTo>
                <a:cubicBezTo>
                  <a:pt x="7628" y="3414"/>
                  <a:pt x="7639" y="3371"/>
                  <a:pt x="7649" y="3296"/>
                </a:cubicBezTo>
                <a:cubicBezTo>
                  <a:pt x="7671" y="3222"/>
                  <a:pt x="7660" y="3200"/>
                  <a:pt x="7660" y="3126"/>
                </a:cubicBezTo>
                <a:cubicBezTo>
                  <a:pt x="7660" y="3072"/>
                  <a:pt x="7681" y="2998"/>
                  <a:pt x="7681" y="2934"/>
                </a:cubicBezTo>
                <a:cubicBezTo>
                  <a:pt x="7681" y="2827"/>
                  <a:pt x="7660" y="2816"/>
                  <a:pt x="7639" y="2774"/>
                </a:cubicBezTo>
                <a:cubicBezTo>
                  <a:pt x="7585" y="2699"/>
                  <a:pt x="7639" y="2507"/>
                  <a:pt x="7607" y="2400"/>
                </a:cubicBezTo>
                <a:cubicBezTo>
                  <a:pt x="7575" y="2294"/>
                  <a:pt x="7553" y="2176"/>
                  <a:pt x="7532" y="2069"/>
                </a:cubicBezTo>
                <a:cubicBezTo>
                  <a:pt x="7500" y="1920"/>
                  <a:pt x="7500" y="1856"/>
                  <a:pt x="7511" y="1696"/>
                </a:cubicBezTo>
                <a:cubicBezTo>
                  <a:pt x="7511" y="1568"/>
                  <a:pt x="7532" y="1451"/>
                  <a:pt x="7532" y="1312"/>
                </a:cubicBezTo>
                <a:cubicBezTo>
                  <a:pt x="7532" y="1067"/>
                  <a:pt x="7489" y="843"/>
                  <a:pt x="7425" y="619"/>
                </a:cubicBezTo>
                <a:cubicBezTo>
                  <a:pt x="7308" y="213"/>
                  <a:pt x="6935" y="0"/>
                  <a:pt x="6561" y="96"/>
                </a:cubicBezTo>
                <a:cubicBezTo>
                  <a:pt x="6508" y="107"/>
                  <a:pt x="6465" y="128"/>
                  <a:pt x="6401" y="128"/>
                </a:cubicBezTo>
                <a:cubicBezTo>
                  <a:pt x="6167" y="160"/>
                  <a:pt x="5921" y="171"/>
                  <a:pt x="5687" y="203"/>
                </a:cubicBezTo>
                <a:cubicBezTo>
                  <a:pt x="5569" y="213"/>
                  <a:pt x="5473" y="245"/>
                  <a:pt x="5367" y="267"/>
                </a:cubicBezTo>
                <a:cubicBezTo>
                  <a:pt x="5217" y="309"/>
                  <a:pt x="4876" y="320"/>
                  <a:pt x="4673" y="363"/>
                </a:cubicBezTo>
                <a:cubicBezTo>
                  <a:pt x="4535" y="384"/>
                  <a:pt x="4417" y="437"/>
                  <a:pt x="4374" y="448"/>
                </a:cubicBezTo>
                <a:cubicBezTo>
                  <a:pt x="4118" y="480"/>
                  <a:pt x="3873" y="480"/>
                  <a:pt x="3606" y="459"/>
                </a:cubicBezTo>
                <a:cubicBezTo>
                  <a:pt x="3244" y="437"/>
                  <a:pt x="3233" y="395"/>
                  <a:pt x="2913" y="331"/>
                </a:cubicBezTo>
                <a:cubicBezTo>
                  <a:pt x="2700" y="277"/>
                  <a:pt x="2710" y="299"/>
                  <a:pt x="2540" y="288"/>
                </a:cubicBezTo>
                <a:cubicBezTo>
                  <a:pt x="2305" y="267"/>
                  <a:pt x="2060" y="21"/>
                  <a:pt x="1526" y="128"/>
                </a:cubicBezTo>
                <a:cubicBezTo>
                  <a:pt x="1494" y="139"/>
                  <a:pt x="1452" y="139"/>
                  <a:pt x="1420" y="139"/>
                </a:cubicBezTo>
                <a:cubicBezTo>
                  <a:pt x="1377" y="128"/>
                  <a:pt x="1345" y="128"/>
                  <a:pt x="1313" y="128"/>
                </a:cubicBezTo>
                <a:cubicBezTo>
                  <a:pt x="1206" y="160"/>
                  <a:pt x="1292" y="171"/>
                  <a:pt x="1153" y="117"/>
                </a:cubicBezTo>
                <a:cubicBezTo>
                  <a:pt x="1004" y="64"/>
                  <a:pt x="940" y="64"/>
                  <a:pt x="822" y="128"/>
                </a:cubicBezTo>
                <a:cubicBezTo>
                  <a:pt x="780" y="149"/>
                  <a:pt x="737" y="171"/>
                  <a:pt x="694" y="192"/>
                </a:cubicBezTo>
                <a:cubicBezTo>
                  <a:pt x="641" y="224"/>
                  <a:pt x="609" y="256"/>
                  <a:pt x="556" y="245"/>
                </a:cubicBezTo>
                <a:cubicBezTo>
                  <a:pt x="492" y="235"/>
                  <a:pt x="417" y="224"/>
                  <a:pt x="353" y="203"/>
                </a:cubicBezTo>
                <a:cubicBezTo>
                  <a:pt x="278" y="181"/>
                  <a:pt x="257" y="160"/>
                  <a:pt x="204" y="128"/>
                </a:cubicBezTo>
                <a:cubicBezTo>
                  <a:pt x="161" y="107"/>
                  <a:pt x="86" y="85"/>
                  <a:pt x="43" y="128"/>
                </a:cubicBezTo>
                <a:cubicBezTo>
                  <a:pt x="1" y="171"/>
                  <a:pt x="22" y="224"/>
                  <a:pt x="22" y="277"/>
                </a:cubicBezTo>
                <a:cubicBezTo>
                  <a:pt x="54" y="309"/>
                  <a:pt x="118" y="576"/>
                  <a:pt x="310" y="608"/>
                </a:cubicBezTo>
                <a:cubicBezTo>
                  <a:pt x="310" y="693"/>
                  <a:pt x="321" y="725"/>
                  <a:pt x="364" y="789"/>
                </a:cubicBezTo>
                <a:cubicBezTo>
                  <a:pt x="417" y="864"/>
                  <a:pt x="342" y="875"/>
                  <a:pt x="406" y="981"/>
                </a:cubicBezTo>
                <a:cubicBezTo>
                  <a:pt x="438" y="1013"/>
                  <a:pt x="428" y="1024"/>
                  <a:pt x="406" y="1067"/>
                </a:cubicBezTo>
                <a:cubicBezTo>
                  <a:pt x="385" y="1120"/>
                  <a:pt x="353" y="1205"/>
                  <a:pt x="310" y="1248"/>
                </a:cubicBezTo>
                <a:cubicBezTo>
                  <a:pt x="289" y="1259"/>
                  <a:pt x="193" y="1312"/>
                  <a:pt x="182" y="1355"/>
                </a:cubicBezTo>
                <a:cubicBezTo>
                  <a:pt x="161" y="1387"/>
                  <a:pt x="193" y="1397"/>
                  <a:pt x="193" y="1451"/>
                </a:cubicBezTo>
                <a:cubicBezTo>
                  <a:pt x="172" y="1621"/>
                  <a:pt x="172" y="1568"/>
                  <a:pt x="236" y="1643"/>
                </a:cubicBezTo>
                <a:cubicBezTo>
                  <a:pt x="278" y="1696"/>
                  <a:pt x="353" y="1707"/>
                  <a:pt x="438" y="1707"/>
                </a:cubicBezTo>
                <a:cubicBezTo>
                  <a:pt x="502" y="1707"/>
                  <a:pt x="460" y="1717"/>
                  <a:pt x="513" y="1749"/>
                </a:cubicBezTo>
                <a:cubicBezTo>
                  <a:pt x="556" y="1771"/>
                  <a:pt x="588" y="1760"/>
                  <a:pt x="630" y="1760"/>
                </a:cubicBezTo>
                <a:cubicBezTo>
                  <a:pt x="694" y="1867"/>
                  <a:pt x="758" y="1803"/>
                  <a:pt x="833" y="1877"/>
                </a:cubicBezTo>
                <a:cubicBezTo>
                  <a:pt x="897" y="1952"/>
                  <a:pt x="1004" y="1909"/>
                  <a:pt x="1089" y="1920"/>
                </a:cubicBezTo>
                <a:cubicBezTo>
                  <a:pt x="1132" y="1995"/>
                  <a:pt x="1100" y="2037"/>
                  <a:pt x="1206" y="2187"/>
                </a:cubicBezTo>
                <a:cubicBezTo>
                  <a:pt x="1228" y="2229"/>
                  <a:pt x="1281" y="2262"/>
                  <a:pt x="1292" y="2304"/>
                </a:cubicBezTo>
                <a:cubicBezTo>
                  <a:pt x="1292" y="2304"/>
                  <a:pt x="1292" y="2315"/>
                  <a:pt x="1292" y="2315"/>
                </a:cubicBezTo>
                <a:close/>
                <a:moveTo>
                  <a:pt x="7351" y="3446"/>
                </a:moveTo>
                <a:cubicBezTo>
                  <a:pt x="7351" y="3403"/>
                  <a:pt x="7340" y="3371"/>
                  <a:pt x="7340" y="3328"/>
                </a:cubicBezTo>
                <a:cubicBezTo>
                  <a:pt x="7329" y="3286"/>
                  <a:pt x="7340" y="3254"/>
                  <a:pt x="7329" y="3211"/>
                </a:cubicBezTo>
                <a:cubicBezTo>
                  <a:pt x="7319" y="3115"/>
                  <a:pt x="7276" y="3094"/>
                  <a:pt x="7233" y="3051"/>
                </a:cubicBezTo>
                <a:cubicBezTo>
                  <a:pt x="7191" y="2998"/>
                  <a:pt x="7105" y="2784"/>
                  <a:pt x="7105" y="2678"/>
                </a:cubicBezTo>
                <a:cubicBezTo>
                  <a:pt x="7105" y="2592"/>
                  <a:pt x="7137" y="2550"/>
                  <a:pt x="7169" y="2496"/>
                </a:cubicBezTo>
                <a:cubicBezTo>
                  <a:pt x="7191" y="2464"/>
                  <a:pt x="7191" y="2432"/>
                  <a:pt x="7212" y="2411"/>
                </a:cubicBezTo>
                <a:cubicBezTo>
                  <a:pt x="7244" y="2336"/>
                  <a:pt x="7287" y="2219"/>
                  <a:pt x="7308" y="2133"/>
                </a:cubicBezTo>
                <a:cubicBezTo>
                  <a:pt x="7329" y="2080"/>
                  <a:pt x="7340" y="2005"/>
                  <a:pt x="7361" y="1952"/>
                </a:cubicBezTo>
                <a:cubicBezTo>
                  <a:pt x="7404" y="1995"/>
                  <a:pt x="7361" y="2155"/>
                  <a:pt x="7361" y="2197"/>
                </a:cubicBezTo>
                <a:cubicBezTo>
                  <a:pt x="7329" y="2347"/>
                  <a:pt x="7351" y="2411"/>
                  <a:pt x="7340" y="2454"/>
                </a:cubicBezTo>
                <a:cubicBezTo>
                  <a:pt x="7329" y="2518"/>
                  <a:pt x="7329" y="2507"/>
                  <a:pt x="7329" y="2582"/>
                </a:cubicBezTo>
                <a:cubicBezTo>
                  <a:pt x="7329" y="2614"/>
                  <a:pt x="7319" y="2667"/>
                  <a:pt x="7308" y="2699"/>
                </a:cubicBezTo>
                <a:cubicBezTo>
                  <a:pt x="7297" y="2827"/>
                  <a:pt x="7255" y="2859"/>
                  <a:pt x="7329" y="2923"/>
                </a:cubicBezTo>
                <a:cubicBezTo>
                  <a:pt x="7297" y="3083"/>
                  <a:pt x="7361" y="3083"/>
                  <a:pt x="7372" y="3190"/>
                </a:cubicBezTo>
                <a:cubicBezTo>
                  <a:pt x="7372" y="3222"/>
                  <a:pt x="7361" y="3232"/>
                  <a:pt x="7372" y="3264"/>
                </a:cubicBezTo>
                <a:cubicBezTo>
                  <a:pt x="7383" y="3296"/>
                  <a:pt x="7383" y="3286"/>
                  <a:pt x="7372" y="3328"/>
                </a:cubicBezTo>
                <a:cubicBezTo>
                  <a:pt x="7372" y="3360"/>
                  <a:pt x="7361" y="3414"/>
                  <a:pt x="7351" y="3446"/>
                </a:cubicBezTo>
                <a:lnTo>
                  <a:pt x="7351" y="34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4" name="Google Shape;2244;p39">
            <a:extLst>
              <a:ext uri="{FF2B5EF4-FFF2-40B4-BE49-F238E27FC236}">
                <a16:creationId xmlns:a16="http://schemas.microsoft.com/office/drawing/2014/main" id="{44A73077-A8DB-5DEC-0CF1-C8990E309807}"/>
              </a:ext>
            </a:extLst>
          </p:cNvPr>
          <p:cNvGrpSpPr/>
          <p:nvPr/>
        </p:nvGrpSpPr>
        <p:grpSpPr>
          <a:xfrm>
            <a:off x="7582833" y="4764601"/>
            <a:ext cx="382833" cy="296473"/>
            <a:chOff x="56988" y="3380990"/>
            <a:chExt cx="257038" cy="199056"/>
          </a:xfrm>
        </p:grpSpPr>
        <p:sp>
          <p:nvSpPr>
            <p:cNvPr id="2245" name="Google Shape;2245;p39">
              <a:extLst>
                <a:ext uri="{FF2B5EF4-FFF2-40B4-BE49-F238E27FC236}">
                  <a16:creationId xmlns:a16="http://schemas.microsoft.com/office/drawing/2014/main" id="{3FFA2C6D-A963-62DB-A08D-7A750FA9A061}"/>
                </a:ext>
              </a:extLst>
            </p:cNvPr>
            <p:cNvSpPr/>
            <p:nvPr/>
          </p:nvSpPr>
          <p:spPr>
            <a:xfrm>
              <a:off x="56988" y="3446970"/>
              <a:ext cx="155415" cy="133075"/>
            </a:xfrm>
            <a:custGeom>
              <a:avLst/>
              <a:gdLst/>
              <a:ahLst/>
              <a:cxnLst/>
              <a:rect l="l" t="t" r="r" b="b"/>
              <a:pathLst>
                <a:path w="4042" h="3461" extrusionOk="0">
                  <a:moveTo>
                    <a:pt x="0" y="1"/>
                  </a:moveTo>
                  <a:lnTo>
                    <a:pt x="0" y="3461"/>
                  </a:lnTo>
                  <a:lnTo>
                    <a:pt x="4041" y="3461"/>
                  </a:lnTo>
                  <a:lnTo>
                    <a:pt x="40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9">
              <a:extLst>
                <a:ext uri="{FF2B5EF4-FFF2-40B4-BE49-F238E27FC236}">
                  <a16:creationId xmlns:a16="http://schemas.microsoft.com/office/drawing/2014/main" id="{DF1A1CA8-24CD-1A08-4462-92313F481B68}"/>
                </a:ext>
              </a:extLst>
            </p:cNvPr>
            <p:cNvSpPr/>
            <p:nvPr/>
          </p:nvSpPr>
          <p:spPr>
            <a:xfrm>
              <a:off x="212364" y="3391103"/>
              <a:ext cx="101662" cy="188943"/>
            </a:xfrm>
            <a:custGeom>
              <a:avLst/>
              <a:gdLst/>
              <a:ahLst/>
              <a:cxnLst/>
              <a:rect l="l" t="t" r="r" b="b"/>
              <a:pathLst>
                <a:path w="2644" h="4914" extrusionOk="0">
                  <a:moveTo>
                    <a:pt x="1326" y="0"/>
                  </a:moveTo>
                  <a:lnTo>
                    <a:pt x="0" y="1454"/>
                  </a:lnTo>
                  <a:lnTo>
                    <a:pt x="0" y="4914"/>
                  </a:lnTo>
                  <a:lnTo>
                    <a:pt x="2643" y="4914"/>
                  </a:lnTo>
                  <a:lnTo>
                    <a:pt x="2643" y="1454"/>
                  </a:lnTo>
                  <a:lnTo>
                    <a:pt x="1326" y="0"/>
                  </a:lnTo>
                  <a:close/>
                </a:path>
              </a:pathLst>
            </a:custGeom>
            <a:solidFill>
              <a:srgbClr val="BE30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9">
              <a:extLst>
                <a:ext uri="{FF2B5EF4-FFF2-40B4-BE49-F238E27FC236}">
                  <a16:creationId xmlns:a16="http://schemas.microsoft.com/office/drawing/2014/main" id="{F67BB7AB-9169-9CFA-8057-0FBD6645BB73}"/>
                </a:ext>
              </a:extLst>
            </p:cNvPr>
            <p:cNvSpPr/>
            <p:nvPr/>
          </p:nvSpPr>
          <p:spPr>
            <a:xfrm>
              <a:off x="56988" y="3391103"/>
              <a:ext cx="206400" cy="55906"/>
            </a:xfrm>
            <a:custGeom>
              <a:avLst/>
              <a:gdLst/>
              <a:ahLst/>
              <a:cxnLst/>
              <a:rect l="l" t="t" r="r" b="b"/>
              <a:pathLst>
                <a:path w="5368" h="1454" extrusionOk="0">
                  <a:moveTo>
                    <a:pt x="1317" y="0"/>
                  </a:moveTo>
                  <a:lnTo>
                    <a:pt x="0" y="1454"/>
                  </a:lnTo>
                  <a:lnTo>
                    <a:pt x="4041" y="1454"/>
                  </a:lnTo>
                  <a:lnTo>
                    <a:pt x="53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9">
              <a:extLst>
                <a:ext uri="{FF2B5EF4-FFF2-40B4-BE49-F238E27FC236}">
                  <a16:creationId xmlns:a16="http://schemas.microsoft.com/office/drawing/2014/main" id="{360A4869-7A22-D8D1-7A8D-96B16E7548D0}"/>
                </a:ext>
              </a:extLst>
            </p:cNvPr>
            <p:cNvSpPr/>
            <p:nvPr/>
          </p:nvSpPr>
          <p:spPr>
            <a:xfrm>
              <a:off x="275230" y="3464427"/>
              <a:ext cx="24454" cy="30414"/>
            </a:xfrm>
            <a:custGeom>
              <a:avLst/>
              <a:gdLst/>
              <a:ahLst/>
              <a:cxnLst/>
              <a:rect l="l" t="t" r="r" b="b"/>
              <a:pathLst>
                <a:path w="636" h="791" extrusionOk="0">
                  <a:moveTo>
                    <a:pt x="0" y="1"/>
                  </a:moveTo>
                  <a:lnTo>
                    <a:pt x="0" y="791"/>
                  </a:lnTo>
                  <a:lnTo>
                    <a:pt x="636" y="791"/>
                  </a:lnTo>
                  <a:lnTo>
                    <a:pt x="6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9">
              <a:extLst>
                <a:ext uri="{FF2B5EF4-FFF2-40B4-BE49-F238E27FC236}">
                  <a16:creationId xmlns:a16="http://schemas.microsoft.com/office/drawing/2014/main" id="{8DA870C6-6BBB-E868-650F-67CE5763A3A2}"/>
                </a:ext>
              </a:extLst>
            </p:cNvPr>
            <p:cNvSpPr/>
            <p:nvPr/>
          </p:nvSpPr>
          <p:spPr>
            <a:xfrm>
              <a:off x="227013" y="3464427"/>
              <a:ext cx="24493" cy="30414"/>
            </a:xfrm>
            <a:custGeom>
              <a:avLst/>
              <a:gdLst/>
              <a:ahLst/>
              <a:cxnLst/>
              <a:rect l="l" t="t" r="r" b="b"/>
              <a:pathLst>
                <a:path w="637" h="791" extrusionOk="0">
                  <a:moveTo>
                    <a:pt x="1" y="1"/>
                  </a:moveTo>
                  <a:lnTo>
                    <a:pt x="1" y="791"/>
                  </a:lnTo>
                  <a:lnTo>
                    <a:pt x="637" y="791"/>
                  </a:lnTo>
                  <a:lnTo>
                    <a:pt x="63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9">
              <a:extLst>
                <a:ext uri="{FF2B5EF4-FFF2-40B4-BE49-F238E27FC236}">
                  <a16:creationId xmlns:a16="http://schemas.microsoft.com/office/drawing/2014/main" id="{C30FC380-9E60-8863-4C2C-67511B5B0A27}"/>
                </a:ext>
              </a:extLst>
            </p:cNvPr>
            <p:cNvSpPr/>
            <p:nvPr/>
          </p:nvSpPr>
          <p:spPr>
            <a:xfrm>
              <a:off x="275230" y="3524486"/>
              <a:ext cx="24454" cy="30068"/>
            </a:xfrm>
            <a:custGeom>
              <a:avLst/>
              <a:gdLst/>
              <a:ahLst/>
              <a:cxnLst/>
              <a:rect l="l" t="t" r="r" b="b"/>
              <a:pathLst>
                <a:path w="636" h="782" extrusionOk="0">
                  <a:moveTo>
                    <a:pt x="0" y="1"/>
                  </a:moveTo>
                  <a:lnTo>
                    <a:pt x="0" y="782"/>
                  </a:lnTo>
                  <a:lnTo>
                    <a:pt x="636" y="782"/>
                  </a:lnTo>
                  <a:lnTo>
                    <a:pt x="6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9">
              <a:extLst>
                <a:ext uri="{FF2B5EF4-FFF2-40B4-BE49-F238E27FC236}">
                  <a16:creationId xmlns:a16="http://schemas.microsoft.com/office/drawing/2014/main" id="{DE9729E2-F14C-2DB8-7774-81BFCD140D49}"/>
                </a:ext>
              </a:extLst>
            </p:cNvPr>
            <p:cNvSpPr/>
            <p:nvPr/>
          </p:nvSpPr>
          <p:spPr>
            <a:xfrm>
              <a:off x="227013" y="3524486"/>
              <a:ext cx="24493" cy="30068"/>
            </a:xfrm>
            <a:custGeom>
              <a:avLst/>
              <a:gdLst/>
              <a:ahLst/>
              <a:cxnLst/>
              <a:rect l="l" t="t" r="r" b="b"/>
              <a:pathLst>
                <a:path w="637" h="782" extrusionOk="0">
                  <a:moveTo>
                    <a:pt x="1" y="1"/>
                  </a:moveTo>
                  <a:lnTo>
                    <a:pt x="1" y="782"/>
                  </a:lnTo>
                  <a:lnTo>
                    <a:pt x="637" y="782"/>
                  </a:lnTo>
                  <a:lnTo>
                    <a:pt x="63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9">
              <a:extLst>
                <a:ext uri="{FF2B5EF4-FFF2-40B4-BE49-F238E27FC236}">
                  <a16:creationId xmlns:a16="http://schemas.microsoft.com/office/drawing/2014/main" id="{D243EE2F-A674-0888-02EF-D10E4C703474}"/>
                </a:ext>
              </a:extLst>
            </p:cNvPr>
            <p:cNvSpPr/>
            <p:nvPr/>
          </p:nvSpPr>
          <p:spPr>
            <a:xfrm>
              <a:off x="170800" y="3464427"/>
              <a:ext cx="24493" cy="30414"/>
            </a:xfrm>
            <a:custGeom>
              <a:avLst/>
              <a:gdLst/>
              <a:ahLst/>
              <a:cxnLst/>
              <a:rect l="l" t="t" r="r" b="b"/>
              <a:pathLst>
                <a:path w="637" h="791" extrusionOk="0">
                  <a:moveTo>
                    <a:pt x="1" y="1"/>
                  </a:moveTo>
                  <a:lnTo>
                    <a:pt x="1" y="791"/>
                  </a:lnTo>
                  <a:lnTo>
                    <a:pt x="636" y="791"/>
                  </a:lnTo>
                  <a:lnTo>
                    <a:pt x="6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9">
              <a:extLst>
                <a:ext uri="{FF2B5EF4-FFF2-40B4-BE49-F238E27FC236}">
                  <a16:creationId xmlns:a16="http://schemas.microsoft.com/office/drawing/2014/main" id="{0E855FB0-CF4F-8DD1-6E43-C0BE50D6EFB4}"/>
                </a:ext>
              </a:extLst>
            </p:cNvPr>
            <p:cNvSpPr/>
            <p:nvPr/>
          </p:nvSpPr>
          <p:spPr>
            <a:xfrm>
              <a:off x="122276" y="3464427"/>
              <a:ext cx="24839" cy="30414"/>
            </a:xfrm>
            <a:custGeom>
              <a:avLst/>
              <a:gdLst/>
              <a:ahLst/>
              <a:cxnLst/>
              <a:rect l="l" t="t" r="r" b="b"/>
              <a:pathLst>
                <a:path w="646" h="791" extrusionOk="0">
                  <a:moveTo>
                    <a:pt x="0" y="1"/>
                  </a:moveTo>
                  <a:lnTo>
                    <a:pt x="0" y="791"/>
                  </a:lnTo>
                  <a:lnTo>
                    <a:pt x="645" y="791"/>
                  </a:lnTo>
                  <a:lnTo>
                    <a:pt x="6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9">
              <a:extLst>
                <a:ext uri="{FF2B5EF4-FFF2-40B4-BE49-F238E27FC236}">
                  <a16:creationId xmlns:a16="http://schemas.microsoft.com/office/drawing/2014/main" id="{45D13E5C-3B76-B34B-C81A-5F4FEEEFF636}"/>
                </a:ext>
              </a:extLst>
            </p:cNvPr>
            <p:cNvSpPr/>
            <p:nvPr/>
          </p:nvSpPr>
          <p:spPr>
            <a:xfrm>
              <a:off x="74098" y="3464427"/>
              <a:ext cx="24454" cy="30414"/>
            </a:xfrm>
            <a:custGeom>
              <a:avLst/>
              <a:gdLst/>
              <a:ahLst/>
              <a:cxnLst/>
              <a:rect l="l" t="t" r="r" b="b"/>
              <a:pathLst>
                <a:path w="636" h="791" extrusionOk="0">
                  <a:moveTo>
                    <a:pt x="0" y="1"/>
                  </a:moveTo>
                  <a:lnTo>
                    <a:pt x="0" y="791"/>
                  </a:lnTo>
                  <a:lnTo>
                    <a:pt x="636" y="791"/>
                  </a:lnTo>
                  <a:lnTo>
                    <a:pt x="6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9">
              <a:extLst>
                <a:ext uri="{FF2B5EF4-FFF2-40B4-BE49-F238E27FC236}">
                  <a16:creationId xmlns:a16="http://schemas.microsoft.com/office/drawing/2014/main" id="{6EFDC846-4C1C-4C52-A1BF-446E0FD0773B}"/>
                </a:ext>
              </a:extLst>
            </p:cNvPr>
            <p:cNvSpPr/>
            <p:nvPr/>
          </p:nvSpPr>
          <p:spPr>
            <a:xfrm>
              <a:off x="170800" y="3524486"/>
              <a:ext cx="24493" cy="30068"/>
            </a:xfrm>
            <a:custGeom>
              <a:avLst/>
              <a:gdLst/>
              <a:ahLst/>
              <a:cxnLst/>
              <a:rect l="l" t="t" r="r" b="b"/>
              <a:pathLst>
                <a:path w="637" h="782" extrusionOk="0">
                  <a:moveTo>
                    <a:pt x="1" y="1"/>
                  </a:moveTo>
                  <a:lnTo>
                    <a:pt x="1" y="782"/>
                  </a:lnTo>
                  <a:lnTo>
                    <a:pt x="636" y="782"/>
                  </a:lnTo>
                  <a:lnTo>
                    <a:pt x="6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9">
              <a:extLst>
                <a:ext uri="{FF2B5EF4-FFF2-40B4-BE49-F238E27FC236}">
                  <a16:creationId xmlns:a16="http://schemas.microsoft.com/office/drawing/2014/main" id="{C898A680-5CF1-66CF-DE0F-91887AA82397}"/>
                </a:ext>
              </a:extLst>
            </p:cNvPr>
            <p:cNvSpPr/>
            <p:nvPr/>
          </p:nvSpPr>
          <p:spPr>
            <a:xfrm>
              <a:off x="122276" y="3524486"/>
              <a:ext cx="24839" cy="55560"/>
            </a:xfrm>
            <a:custGeom>
              <a:avLst/>
              <a:gdLst/>
              <a:ahLst/>
              <a:cxnLst/>
              <a:rect l="l" t="t" r="r" b="b"/>
              <a:pathLst>
                <a:path w="646" h="1445" extrusionOk="0">
                  <a:moveTo>
                    <a:pt x="0" y="1"/>
                  </a:moveTo>
                  <a:lnTo>
                    <a:pt x="0" y="1445"/>
                  </a:lnTo>
                  <a:lnTo>
                    <a:pt x="645" y="1445"/>
                  </a:lnTo>
                  <a:lnTo>
                    <a:pt x="6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9">
              <a:extLst>
                <a:ext uri="{FF2B5EF4-FFF2-40B4-BE49-F238E27FC236}">
                  <a16:creationId xmlns:a16="http://schemas.microsoft.com/office/drawing/2014/main" id="{2BAA7D34-472D-0BDB-6421-A84D7440222B}"/>
                </a:ext>
              </a:extLst>
            </p:cNvPr>
            <p:cNvSpPr/>
            <p:nvPr/>
          </p:nvSpPr>
          <p:spPr>
            <a:xfrm>
              <a:off x="74098" y="3524486"/>
              <a:ext cx="24454" cy="30068"/>
            </a:xfrm>
            <a:custGeom>
              <a:avLst/>
              <a:gdLst/>
              <a:ahLst/>
              <a:cxnLst/>
              <a:rect l="l" t="t" r="r" b="b"/>
              <a:pathLst>
                <a:path w="636" h="782" extrusionOk="0">
                  <a:moveTo>
                    <a:pt x="0" y="1"/>
                  </a:moveTo>
                  <a:lnTo>
                    <a:pt x="0" y="782"/>
                  </a:lnTo>
                  <a:lnTo>
                    <a:pt x="636" y="782"/>
                  </a:lnTo>
                  <a:lnTo>
                    <a:pt x="6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9">
              <a:extLst>
                <a:ext uri="{FF2B5EF4-FFF2-40B4-BE49-F238E27FC236}">
                  <a16:creationId xmlns:a16="http://schemas.microsoft.com/office/drawing/2014/main" id="{6454B662-96C0-D41F-BF3C-D5A3C284A7F1}"/>
                </a:ext>
              </a:extLst>
            </p:cNvPr>
            <p:cNvSpPr/>
            <p:nvPr/>
          </p:nvSpPr>
          <p:spPr>
            <a:xfrm>
              <a:off x="173952" y="3380990"/>
              <a:ext cx="16803" cy="41564"/>
            </a:xfrm>
            <a:custGeom>
              <a:avLst/>
              <a:gdLst/>
              <a:ahLst/>
              <a:cxnLst/>
              <a:rect l="l" t="t" r="r" b="b"/>
              <a:pathLst>
                <a:path w="437" h="1081" extrusionOk="0">
                  <a:moveTo>
                    <a:pt x="0" y="0"/>
                  </a:moveTo>
                  <a:lnTo>
                    <a:pt x="0" y="1081"/>
                  </a:lnTo>
                  <a:lnTo>
                    <a:pt x="436" y="1081"/>
                  </a:lnTo>
                  <a:lnTo>
                    <a:pt x="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9">
              <a:extLst>
                <a:ext uri="{FF2B5EF4-FFF2-40B4-BE49-F238E27FC236}">
                  <a16:creationId xmlns:a16="http://schemas.microsoft.com/office/drawing/2014/main" id="{4DD59CDA-44A8-7B8C-2F48-EB78A9749EDD}"/>
                </a:ext>
              </a:extLst>
            </p:cNvPr>
            <p:cNvSpPr/>
            <p:nvPr/>
          </p:nvSpPr>
          <p:spPr>
            <a:xfrm>
              <a:off x="190717" y="3380990"/>
              <a:ext cx="10497" cy="41564"/>
            </a:xfrm>
            <a:custGeom>
              <a:avLst/>
              <a:gdLst/>
              <a:ahLst/>
              <a:cxnLst/>
              <a:rect l="l" t="t" r="r" b="b"/>
              <a:pathLst>
                <a:path w="273" h="1081" extrusionOk="0">
                  <a:moveTo>
                    <a:pt x="0" y="0"/>
                  </a:moveTo>
                  <a:lnTo>
                    <a:pt x="0" y="1081"/>
                  </a:lnTo>
                  <a:lnTo>
                    <a:pt x="273" y="781"/>
                  </a:lnTo>
                  <a:lnTo>
                    <a:pt x="273" y="0"/>
                  </a:lnTo>
                  <a:close/>
                </a:path>
              </a:pathLst>
            </a:custGeom>
            <a:solidFill>
              <a:srgbClr val="BE30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0" name="Google Shape;2260;p39">
            <a:extLst>
              <a:ext uri="{FF2B5EF4-FFF2-40B4-BE49-F238E27FC236}">
                <a16:creationId xmlns:a16="http://schemas.microsoft.com/office/drawing/2014/main" id="{3B3C4546-CFA5-350C-B377-13FDF268B4F2}"/>
              </a:ext>
            </a:extLst>
          </p:cNvPr>
          <p:cNvGrpSpPr/>
          <p:nvPr/>
        </p:nvGrpSpPr>
        <p:grpSpPr>
          <a:xfrm>
            <a:off x="8094405" y="238067"/>
            <a:ext cx="890852" cy="144475"/>
            <a:chOff x="490250" y="465854"/>
            <a:chExt cx="1164056" cy="188782"/>
          </a:xfrm>
        </p:grpSpPr>
        <p:sp>
          <p:nvSpPr>
            <p:cNvPr id="2261" name="Google Shape;2261;p39">
              <a:extLst>
                <a:ext uri="{FF2B5EF4-FFF2-40B4-BE49-F238E27FC236}">
                  <a16:creationId xmlns:a16="http://schemas.microsoft.com/office/drawing/2014/main" id="{B9AC6BE2-4C28-D012-5444-FB571D0EC7D0}"/>
                </a:ext>
              </a:extLst>
            </p:cNvPr>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9">
              <a:extLst>
                <a:ext uri="{FF2B5EF4-FFF2-40B4-BE49-F238E27FC236}">
                  <a16:creationId xmlns:a16="http://schemas.microsoft.com/office/drawing/2014/main" id="{ABC76F62-7CAB-7D52-8E07-0887F65B086C}"/>
                </a:ext>
              </a:extLst>
            </p:cNvPr>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3" name="Google Shape;2263;p39">
            <a:extLst>
              <a:ext uri="{FF2B5EF4-FFF2-40B4-BE49-F238E27FC236}">
                <a16:creationId xmlns:a16="http://schemas.microsoft.com/office/drawing/2014/main" id="{47FEFE08-98B2-F623-BCDA-A7C746A56913}"/>
              </a:ext>
            </a:extLst>
          </p:cNvPr>
          <p:cNvGrpSpPr/>
          <p:nvPr/>
        </p:nvGrpSpPr>
        <p:grpSpPr>
          <a:xfrm>
            <a:off x="138554" y="1324374"/>
            <a:ext cx="751514" cy="121859"/>
            <a:chOff x="490250" y="465854"/>
            <a:chExt cx="1164056" cy="188782"/>
          </a:xfrm>
        </p:grpSpPr>
        <p:sp>
          <p:nvSpPr>
            <p:cNvPr id="2264" name="Google Shape;2264;p39">
              <a:extLst>
                <a:ext uri="{FF2B5EF4-FFF2-40B4-BE49-F238E27FC236}">
                  <a16:creationId xmlns:a16="http://schemas.microsoft.com/office/drawing/2014/main" id="{2A522B18-A15E-B654-177F-28E7362996C6}"/>
                </a:ext>
              </a:extLst>
            </p:cNvPr>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9">
              <a:extLst>
                <a:ext uri="{FF2B5EF4-FFF2-40B4-BE49-F238E27FC236}">
                  <a16:creationId xmlns:a16="http://schemas.microsoft.com/office/drawing/2014/main" id="{05DF506F-2303-DC62-CDD5-44F94F125C03}"/>
                </a:ext>
              </a:extLst>
            </p:cNvPr>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06CC1BE3-9FC6-B72B-91D2-2C89D1B58E4F}"/>
              </a:ext>
            </a:extLst>
          </p:cNvPr>
          <p:cNvSpPr txBox="1"/>
          <p:nvPr/>
        </p:nvSpPr>
        <p:spPr>
          <a:xfrm>
            <a:off x="1623679" y="1324374"/>
            <a:ext cx="6601528" cy="1785104"/>
          </a:xfrm>
          <a:prstGeom prst="rect">
            <a:avLst/>
          </a:prstGeom>
          <a:noFill/>
        </p:spPr>
        <p:txBody>
          <a:bodyPr wrap="square">
            <a:spAutoFit/>
          </a:bodyPr>
          <a:lstStyle/>
          <a:p>
            <a:r>
              <a:rPr lang="en-US" sz="1000" b="1" dirty="0">
                <a:solidFill>
                  <a:srgbClr val="350000"/>
                </a:solidFill>
                <a:latin typeface="Bitter" charset="0"/>
              </a:rPr>
              <a:t>5. Resistance to Change</a:t>
            </a:r>
          </a:p>
          <a:p>
            <a:r>
              <a:rPr lang="en-US" sz="1000" dirty="0">
                <a:solidFill>
                  <a:srgbClr val="350000"/>
                </a:solidFill>
                <a:latin typeface="Bitter" charset="0"/>
              </a:rPr>
              <a:t>Traditional farmers may be skeptical about AI replacing manual farming methods.</a:t>
            </a:r>
          </a:p>
          <a:p>
            <a:r>
              <a:rPr lang="en-US" sz="1000" dirty="0">
                <a:solidFill>
                  <a:srgbClr val="350000"/>
                </a:solidFill>
                <a:latin typeface="Bitter" charset="0"/>
              </a:rPr>
              <a:t>Some fear job displacement due to automation.</a:t>
            </a:r>
          </a:p>
          <a:p>
            <a:r>
              <a:rPr lang="en-US" sz="1000" dirty="0">
                <a:solidFill>
                  <a:srgbClr val="350000"/>
                </a:solidFill>
                <a:latin typeface="Bitter" charset="0"/>
              </a:rPr>
              <a:t>Adoption rates are slow due to uncertainty about AI’s long-term benefits.</a:t>
            </a:r>
          </a:p>
          <a:p>
            <a:r>
              <a:rPr lang="en-US" sz="1000" b="1" dirty="0">
                <a:solidFill>
                  <a:srgbClr val="350000"/>
                </a:solidFill>
                <a:latin typeface="Bitter" charset="0"/>
              </a:rPr>
              <a:t>6. Regulatory &amp; Ethical Challenges</a:t>
            </a:r>
          </a:p>
          <a:p>
            <a:r>
              <a:rPr lang="en-US" sz="1000" dirty="0">
                <a:solidFill>
                  <a:srgbClr val="350000"/>
                </a:solidFill>
                <a:latin typeface="Bitter" charset="0"/>
              </a:rPr>
              <a:t>Governments are still developing policies for AI adoption in agriculture.</a:t>
            </a:r>
          </a:p>
          <a:p>
            <a:r>
              <a:rPr lang="en-US" sz="1000" dirty="0">
                <a:solidFill>
                  <a:srgbClr val="350000"/>
                </a:solidFill>
                <a:latin typeface="Bitter" charset="0"/>
              </a:rPr>
              <a:t>Ethical concerns arise regarding fair AI decision-making in farming.</a:t>
            </a:r>
          </a:p>
          <a:p>
            <a:r>
              <a:rPr lang="en-US" sz="1000" dirty="0">
                <a:solidFill>
                  <a:srgbClr val="350000"/>
                </a:solidFill>
                <a:latin typeface="Bitter" charset="0"/>
              </a:rPr>
              <a:t>AI-driven automation may impact labor markets, requiring new regulations.</a:t>
            </a:r>
          </a:p>
          <a:p>
            <a:r>
              <a:rPr lang="en-US" sz="1000" b="1" dirty="0">
                <a:solidFill>
                  <a:srgbClr val="350000"/>
                </a:solidFill>
                <a:latin typeface="Bitter" charset="0"/>
              </a:rPr>
              <a:t>7. Environmental &amp; Sustainability Issues</a:t>
            </a:r>
          </a:p>
          <a:p>
            <a:r>
              <a:rPr lang="en-US" sz="1000" dirty="0">
                <a:solidFill>
                  <a:srgbClr val="350000"/>
                </a:solidFill>
                <a:latin typeface="Bitter" charset="0"/>
              </a:rPr>
              <a:t>AI models need large datasets, which may not always be available for sustainable farming.</a:t>
            </a:r>
          </a:p>
          <a:p>
            <a:r>
              <a:rPr lang="en-US" sz="1000" dirty="0">
                <a:solidFill>
                  <a:srgbClr val="350000"/>
                </a:solidFill>
                <a:latin typeface="Bitter" charset="0"/>
              </a:rPr>
              <a:t>Some AI-driven solutions increase energy consumption, raising environmental concerns.</a:t>
            </a:r>
          </a:p>
        </p:txBody>
      </p:sp>
    </p:spTree>
    <p:extLst>
      <p:ext uri="{BB962C8B-B14F-4D97-AF65-F5344CB8AC3E}">
        <p14:creationId xmlns:p14="http://schemas.microsoft.com/office/powerpoint/2010/main" val="25148328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74"/>
        <p:cNvGrpSpPr/>
        <p:nvPr/>
      </p:nvGrpSpPr>
      <p:grpSpPr>
        <a:xfrm>
          <a:off x="0" y="0"/>
          <a:ext cx="0" cy="0"/>
          <a:chOff x="0" y="0"/>
          <a:chExt cx="0" cy="0"/>
        </a:xfrm>
      </p:grpSpPr>
      <p:sp>
        <p:nvSpPr>
          <p:cNvPr id="2175" name="Google Shape;2175;p39"/>
          <p:cNvSpPr/>
          <p:nvPr/>
        </p:nvSpPr>
        <p:spPr>
          <a:xfrm>
            <a:off x="7430450" y="5025475"/>
            <a:ext cx="687600" cy="52800"/>
          </a:xfrm>
          <a:prstGeom prst="flowChartConnector">
            <a:avLst/>
          </a:pr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Future Directions</a:t>
            </a:r>
            <a:endParaRPr dirty="0"/>
          </a:p>
        </p:txBody>
      </p:sp>
      <p:sp>
        <p:nvSpPr>
          <p:cNvPr id="2241" name="Google Shape;2241;p39"/>
          <p:cNvSpPr/>
          <p:nvPr/>
        </p:nvSpPr>
        <p:spPr>
          <a:xfrm>
            <a:off x="586250" y="4694903"/>
            <a:ext cx="253948" cy="164705"/>
          </a:xfrm>
          <a:custGeom>
            <a:avLst/>
            <a:gdLst/>
            <a:ahLst/>
            <a:cxnLst/>
            <a:rect l="l" t="t" r="r" b="b"/>
            <a:pathLst>
              <a:path w="7682" h="4982" extrusionOk="0">
                <a:moveTo>
                  <a:pt x="1292" y="2315"/>
                </a:moveTo>
                <a:lnTo>
                  <a:pt x="1302" y="2283"/>
                </a:lnTo>
                <a:cubicBezTo>
                  <a:pt x="1345" y="2422"/>
                  <a:pt x="1345" y="2731"/>
                  <a:pt x="1494" y="2848"/>
                </a:cubicBezTo>
                <a:cubicBezTo>
                  <a:pt x="1548" y="2891"/>
                  <a:pt x="1569" y="2891"/>
                  <a:pt x="1633" y="2912"/>
                </a:cubicBezTo>
                <a:cubicBezTo>
                  <a:pt x="1633" y="3179"/>
                  <a:pt x="1729" y="3008"/>
                  <a:pt x="1782" y="2998"/>
                </a:cubicBezTo>
                <a:cubicBezTo>
                  <a:pt x="1804" y="3019"/>
                  <a:pt x="1804" y="3040"/>
                  <a:pt x="1814" y="3062"/>
                </a:cubicBezTo>
                <a:cubicBezTo>
                  <a:pt x="1857" y="3115"/>
                  <a:pt x="1900" y="3158"/>
                  <a:pt x="1964" y="3200"/>
                </a:cubicBezTo>
                <a:cubicBezTo>
                  <a:pt x="2060" y="3264"/>
                  <a:pt x="2124" y="3286"/>
                  <a:pt x="2252" y="3275"/>
                </a:cubicBezTo>
                <a:cubicBezTo>
                  <a:pt x="2273" y="3350"/>
                  <a:pt x="2273" y="3424"/>
                  <a:pt x="2284" y="3499"/>
                </a:cubicBezTo>
                <a:cubicBezTo>
                  <a:pt x="2305" y="3574"/>
                  <a:pt x="2358" y="3574"/>
                  <a:pt x="2337" y="3702"/>
                </a:cubicBezTo>
                <a:cubicBezTo>
                  <a:pt x="2326" y="3776"/>
                  <a:pt x="2401" y="3926"/>
                  <a:pt x="2433" y="4000"/>
                </a:cubicBezTo>
                <a:cubicBezTo>
                  <a:pt x="2465" y="4054"/>
                  <a:pt x="2465" y="4043"/>
                  <a:pt x="2444" y="4107"/>
                </a:cubicBezTo>
                <a:cubicBezTo>
                  <a:pt x="2422" y="4256"/>
                  <a:pt x="2348" y="4416"/>
                  <a:pt x="2337" y="4512"/>
                </a:cubicBezTo>
                <a:cubicBezTo>
                  <a:pt x="2337" y="4566"/>
                  <a:pt x="2358" y="4566"/>
                  <a:pt x="2284" y="4640"/>
                </a:cubicBezTo>
                <a:cubicBezTo>
                  <a:pt x="2252" y="4672"/>
                  <a:pt x="2134" y="4790"/>
                  <a:pt x="2166" y="4832"/>
                </a:cubicBezTo>
                <a:cubicBezTo>
                  <a:pt x="2198" y="4854"/>
                  <a:pt x="2230" y="4843"/>
                  <a:pt x="2273" y="4843"/>
                </a:cubicBezTo>
                <a:cubicBezTo>
                  <a:pt x="2262" y="4886"/>
                  <a:pt x="2230" y="4896"/>
                  <a:pt x="2209" y="4939"/>
                </a:cubicBezTo>
                <a:cubicBezTo>
                  <a:pt x="2273" y="4982"/>
                  <a:pt x="2614" y="4971"/>
                  <a:pt x="2657" y="4950"/>
                </a:cubicBezTo>
                <a:cubicBezTo>
                  <a:pt x="2764" y="4886"/>
                  <a:pt x="2678" y="4715"/>
                  <a:pt x="2721" y="4683"/>
                </a:cubicBezTo>
                <a:cubicBezTo>
                  <a:pt x="2753" y="4651"/>
                  <a:pt x="2796" y="4672"/>
                  <a:pt x="2806" y="4608"/>
                </a:cubicBezTo>
                <a:cubicBezTo>
                  <a:pt x="2828" y="4544"/>
                  <a:pt x="2796" y="4363"/>
                  <a:pt x="2796" y="4288"/>
                </a:cubicBezTo>
                <a:cubicBezTo>
                  <a:pt x="2785" y="4182"/>
                  <a:pt x="2785" y="4075"/>
                  <a:pt x="2774" y="3968"/>
                </a:cubicBezTo>
                <a:cubicBezTo>
                  <a:pt x="2774" y="3904"/>
                  <a:pt x="2764" y="3862"/>
                  <a:pt x="2796" y="3819"/>
                </a:cubicBezTo>
                <a:cubicBezTo>
                  <a:pt x="2849" y="3723"/>
                  <a:pt x="2860" y="3648"/>
                  <a:pt x="2860" y="3542"/>
                </a:cubicBezTo>
                <a:cubicBezTo>
                  <a:pt x="2870" y="3488"/>
                  <a:pt x="2881" y="3456"/>
                  <a:pt x="2892" y="3403"/>
                </a:cubicBezTo>
                <a:cubicBezTo>
                  <a:pt x="2924" y="3318"/>
                  <a:pt x="2945" y="3232"/>
                  <a:pt x="2956" y="3126"/>
                </a:cubicBezTo>
                <a:cubicBezTo>
                  <a:pt x="3073" y="3051"/>
                  <a:pt x="3212" y="3008"/>
                  <a:pt x="3361" y="2966"/>
                </a:cubicBezTo>
                <a:cubicBezTo>
                  <a:pt x="3532" y="2934"/>
                  <a:pt x="3670" y="2976"/>
                  <a:pt x="3852" y="3019"/>
                </a:cubicBezTo>
                <a:cubicBezTo>
                  <a:pt x="3926" y="3030"/>
                  <a:pt x="4300" y="3115"/>
                  <a:pt x="4332" y="3126"/>
                </a:cubicBezTo>
                <a:cubicBezTo>
                  <a:pt x="4492" y="3200"/>
                  <a:pt x="4577" y="3254"/>
                  <a:pt x="4769" y="3296"/>
                </a:cubicBezTo>
                <a:lnTo>
                  <a:pt x="4759" y="3392"/>
                </a:lnTo>
                <a:cubicBezTo>
                  <a:pt x="4791" y="3435"/>
                  <a:pt x="4919" y="3478"/>
                  <a:pt x="4951" y="3403"/>
                </a:cubicBezTo>
                <a:cubicBezTo>
                  <a:pt x="4993" y="3296"/>
                  <a:pt x="5025" y="3232"/>
                  <a:pt x="5121" y="3179"/>
                </a:cubicBezTo>
                <a:cubicBezTo>
                  <a:pt x="5143" y="3168"/>
                  <a:pt x="5367" y="3115"/>
                  <a:pt x="5441" y="3094"/>
                </a:cubicBezTo>
                <a:cubicBezTo>
                  <a:pt x="5527" y="3062"/>
                  <a:pt x="5644" y="3008"/>
                  <a:pt x="5697" y="2955"/>
                </a:cubicBezTo>
                <a:cubicBezTo>
                  <a:pt x="5751" y="2902"/>
                  <a:pt x="5868" y="2795"/>
                  <a:pt x="5911" y="2752"/>
                </a:cubicBezTo>
                <a:cubicBezTo>
                  <a:pt x="5985" y="2699"/>
                  <a:pt x="5985" y="2699"/>
                  <a:pt x="6103" y="2688"/>
                </a:cubicBezTo>
                <a:cubicBezTo>
                  <a:pt x="6156" y="2870"/>
                  <a:pt x="6156" y="2955"/>
                  <a:pt x="6273" y="3094"/>
                </a:cubicBezTo>
                <a:cubicBezTo>
                  <a:pt x="6327" y="3147"/>
                  <a:pt x="6316" y="3168"/>
                  <a:pt x="6327" y="3243"/>
                </a:cubicBezTo>
                <a:cubicBezTo>
                  <a:pt x="6401" y="3542"/>
                  <a:pt x="6455" y="3339"/>
                  <a:pt x="6508" y="3840"/>
                </a:cubicBezTo>
                <a:cubicBezTo>
                  <a:pt x="6551" y="4160"/>
                  <a:pt x="6487" y="4374"/>
                  <a:pt x="6337" y="4619"/>
                </a:cubicBezTo>
                <a:cubicBezTo>
                  <a:pt x="6295" y="4704"/>
                  <a:pt x="6295" y="4662"/>
                  <a:pt x="6241" y="4715"/>
                </a:cubicBezTo>
                <a:cubicBezTo>
                  <a:pt x="6220" y="4736"/>
                  <a:pt x="6124" y="4928"/>
                  <a:pt x="6103" y="4960"/>
                </a:cubicBezTo>
                <a:cubicBezTo>
                  <a:pt x="6113" y="4960"/>
                  <a:pt x="6113" y="4971"/>
                  <a:pt x="6113" y="4971"/>
                </a:cubicBezTo>
                <a:lnTo>
                  <a:pt x="6551" y="4971"/>
                </a:lnTo>
                <a:cubicBezTo>
                  <a:pt x="6561" y="4960"/>
                  <a:pt x="6572" y="4960"/>
                  <a:pt x="6572" y="4950"/>
                </a:cubicBezTo>
                <a:cubicBezTo>
                  <a:pt x="6583" y="4939"/>
                  <a:pt x="6625" y="4832"/>
                  <a:pt x="6625" y="4811"/>
                </a:cubicBezTo>
                <a:cubicBezTo>
                  <a:pt x="6753" y="4790"/>
                  <a:pt x="6711" y="4747"/>
                  <a:pt x="6753" y="4662"/>
                </a:cubicBezTo>
                <a:cubicBezTo>
                  <a:pt x="6807" y="4544"/>
                  <a:pt x="6892" y="4235"/>
                  <a:pt x="6903" y="4096"/>
                </a:cubicBezTo>
                <a:cubicBezTo>
                  <a:pt x="6903" y="4043"/>
                  <a:pt x="6892" y="4032"/>
                  <a:pt x="6935" y="4011"/>
                </a:cubicBezTo>
                <a:cubicBezTo>
                  <a:pt x="7009" y="4203"/>
                  <a:pt x="7031" y="4619"/>
                  <a:pt x="6903" y="4811"/>
                </a:cubicBezTo>
                <a:cubicBezTo>
                  <a:pt x="6892" y="4832"/>
                  <a:pt x="6807" y="4928"/>
                  <a:pt x="6775" y="4971"/>
                </a:cubicBezTo>
                <a:lnTo>
                  <a:pt x="7276" y="4971"/>
                </a:lnTo>
                <a:cubicBezTo>
                  <a:pt x="7276" y="4918"/>
                  <a:pt x="7265" y="4854"/>
                  <a:pt x="7276" y="4822"/>
                </a:cubicBezTo>
                <a:cubicBezTo>
                  <a:pt x="7489" y="4811"/>
                  <a:pt x="7404" y="4683"/>
                  <a:pt x="7393" y="4587"/>
                </a:cubicBezTo>
                <a:cubicBezTo>
                  <a:pt x="7351" y="4352"/>
                  <a:pt x="7361" y="4022"/>
                  <a:pt x="7361" y="3776"/>
                </a:cubicBezTo>
                <a:cubicBezTo>
                  <a:pt x="7361" y="3712"/>
                  <a:pt x="7361" y="3638"/>
                  <a:pt x="7361" y="3574"/>
                </a:cubicBezTo>
                <a:cubicBezTo>
                  <a:pt x="7361" y="3510"/>
                  <a:pt x="7361" y="3584"/>
                  <a:pt x="7372" y="3488"/>
                </a:cubicBezTo>
                <a:cubicBezTo>
                  <a:pt x="7383" y="3456"/>
                  <a:pt x="7383" y="3435"/>
                  <a:pt x="7415" y="3424"/>
                </a:cubicBezTo>
                <a:cubicBezTo>
                  <a:pt x="7415" y="3627"/>
                  <a:pt x="7340" y="3584"/>
                  <a:pt x="7383" y="3680"/>
                </a:cubicBezTo>
                <a:cubicBezTo>
                  <a:pt x="7393" y="3723"/>
                  <a:pt x="7393" y="3712"/>
                  <a:pt x="7425" y="3744"/>
                </a:cubicBezTo>
                <a:cubicBezTo>
                  <a:pt x="7425" y="3830"/>
                  <a:pt x="7404" y="3851"/>
                  <a:pt x="7436" y="3947"/>
                </a:cubicBezTo>
                <a:cubicBezTo>
                  <a:pt x="7436" y="3787"/>
                  <a:pt x="7457" y="3670"/>
                  <a:pt x="7479" y="3520"/>
                </a:cubicBezTo>
                <a:cubicBezTo>
                  <a:pt x="7489" y="3563"/>
                  <a:pt x="7479" y="3563"/>
                  <a:pt x="7500" y="3606"/>
                </a:cubicBezTo>
                <a:cubicBezTo>
                  <a:pt x="7511" y="3627"/>
                  <a:pt x="7511" y="3659"/>
                  <a:pt x="7500" y="3691"/>
                </a:cubicBezTo>
                <a:cubicBezTo>
                  <a:pt x="7500" y="3755"/>
                  <a:pt x="7489" y="3840"/>
                  <a:pt x="7532" y="3872"/>
                </a:cubicBezTo>
                <a:cubicBezTo>
                  <a:pt x="7500" y="3680"/>
                  <a:pt x="7521" y="3787"/>
                  <a:pt x="7521" y="3627"/>
                </a:cubicBezTo>
                <a:cubicBezTo>
                  <a:pt x="7521" y="3595"/>
                  <a:pt x="7479" y="3520"/>
                  <a:pt x="7543" y="3424"/>
                </a:cubicBezTo>
                <a:cubicBezTo>
                  <a:pt x="7575" y="3446"/>
                  <a:pt x="7564" y="3520"/>
                  <a:pt x="7553" y="3563"/>
                </a:cubicBezTo>
                <a:cubicBezTo>
                  <a:pt x="7543" y="3606"/>
                  <a:pt x="7532" y="3659"/>
                  <a:pt x="7575" y="3702"/>
                </a:cubicBezTo>
                <a:cubicBezTo>
                  <a:pt x="7564" y="3616"/>
                  <a:pt x="7553" y="3648"/>
                  <a:pt x="7585" y="3563"/>
                </a:cubicBezTo>
                <a:cubicBezTo>
                  <a:pt x="7596" y="3520"/>
                  <a:pt x="7596" y="3467"/>
                  <a:pt x="7596" y="3414"/>
                </a:cubicBezTo>
                <a:cubicBezTo>
                  <a:pt x="7575" y="3243"/>
                  <a:pt x="7564" y="3339"/>
                  <a:pt x="7607" y="3211"/>
                </a:cubicBezTo>
                <a:cubicBezTo>
                  <a:pt x="7617" y="3190"/>
                  <a:pt x="7617" y="3158"/>
                  <a:pt x="7628" y="3147"/>
                </a:cubicBezTo>
                <a:cubicBezTo>
                  <a:pt x="7681" y="3232"/>
                  <a:pt x="7543" y="3414"/>
                  <a:pt x="7649" y="3488"/>
                </a:cubicBezTo>
                <a:cubicBezTo>
                  <a:pt x="7628" y="3414"/>
                  <a:pt x="7639" y="3371"/>
                  <a:pt x="7649" y="3296"/>
                </a:cubicBezTo>
                <a:cubicBezTo>
                  <a:pt x="7671" y="3222"/>
                  <a:pt x="7660" y="3200"/>
                  <a:pt x="7660" y="3126"/>
                </a:cubicBezTo>
                <a:cubicBezTo>
                  <a:pt x="7660" y="3072"/>
                  <a:pt x="7681" y="2998"/>
                  <a:pt x="7681" y="2934"/>
                </a:cubicBezTo>
                <a:cubicBezTo>
                  <a:pt x="7681" y="2827"/>
                  <a:pt x="7660" y="2816"/>
                  <a:pt x="7639" y="2774"/>
                </a:cubicBezTo>
                <a:cubicBezTo>
                  <a:pt x="7585" y="2699"/>
                  <a:pt x="7639" y="2507"/>
                  <a:pt x="7607" y="2400"/>
                </a:cubicBezTo>
                <a:cubicBezTo>
                  <a:pt x="7575" y="2294"/>
                  <a:pt x="7553" y="2176"/>
                  <a:pt x="7532" y="2069"/>
                </a:cubicBezTo>
                <a:cubicBezTo>
                  <a:pt x="7500" y="1920"/>
                  <a:pt x="7500" y="1856"/>
                  <a:pt x="7511" y="1696"/>
                </a:cubicBezTo>
                <a:cubicBezTo>
                  <a:pt x="7511" y="1568"/>
                  <a:pt x="7532" y="1451"/>
                  <a:pt x="7532" y="1312"/>
                </a:cubicBezTo>
                <a:cubicBezTo>
                  <a:pt x="7532" y="1067"/>
                  <a:pt x="7489" y="843"/>
                  <a:pt x="7425" y="619"/>
                </a:cubicBezTo>
                <a:cubicBezTo>
                  <a:pt x="7308" y="213"/>
                  <a:pt x="6935" y="0"/>
                  <a:pt x="6561" y="96"/>
                </a:cubicBezTo>
                <a:cubicBezTo>
                  <a:pt x="6508" y="107"/>
                  <a:pt x="6465" y="128"/>
                  <a:pt x="6401" y="128"/>
                </a:cubicBezTo>
                <a:cubicBezTo>
                  <a:pt x="6167" y="160"/>
                  <a:pt x="5921" y="171"/>
                  <a:pt x="5687" y="203"/>
                </a:cubicBezTo>
                <a:cubicBezTo>
                  <a:pt x="5569" y="213"/>
                  <a:pt x="5473" y="245"/>
                  <a:pt x="5367" y="267"/>
                </a:cubicBezTo>
                <a:cubicBezTo>
                  <a:pt x="5217" y="309"/>
                  <a:pt x="4876" y="320"/>
                  <a:pt x="4673" y="363"/>
                </a:cubicBezTo>
                <a:cubicBezTo>
                  <a:pt x="4535" y="384"/>
                  <a:pt x="4417" y="437"/>
                  <a:pt x="4374" y="448"/>
                </a:cubicBezTo>
                <a:cubicBezTo>
                  <a:pt x="4118" y="480"/>
                  <a:pt x="3873" y="480"/>
                  <a:pt x="3606" y="459"/>
                </a:cubicBezTo>
                <a:cubicBezTo>
                  <a:pt x="3244" y="437"/>
                  <a:pt x="3233" y="395"/>
                  <a:pt x="2913" y="331"/>
                </a:cubicBezTo>
                <a:cubicBezTo>
                  <a:pt x="2700" y="277"/>
                  <a:pt x="2710" y="299"/>
                  <a:pt x="2540" y="288"/>
                </a:cubicBezTo>
                <a:cubicBezTo>
                  <a:pt x="2305" y="267"/>
                  <a:pt x="2060" y="21"/>
                  <a:pt x="1526" y="128"/>
                </a:cubicBezTo>
                <a:cubicBezTo>
                  <a:pt x="1494" y="139"/>
                  <a:pt x="1452" y="139"/>
                  <a:pt x="1420" y="139"/>
                </a:cubicBezTo>
                <a:cubicBezTo>
                  <a:pt x="1377" y="128"/>
                  <a:pt x="1345" y="128"/>
                  <a:pt x="1313" y="128"/>
                </a:cubicBezTo>
                <a:cubicBezTo>
                  <a:pt x="1206" y="160"/>
                  <a:pt x="1292" y="171"/>
                  <a:pt x="1153" y="117"/>
                </a:cubicBezTo>
                <a:cubicBezTo>
                  <a:pt x="1004" y="64"/>
                  <a:pt x="940" y="64"/>
                  <a:pt x="822" y="128"/>
                </a:cubicBezTo>
                <a:cubicBezTo>
                  <a:pt x="780" y="149"/>
                  <a:pt x="737" y="171"/>
                  <a:pt x="694" y="192"/>
                </a:cubicBezTo>
                <a:cubicBezTo>
                  <a:pt x="641" y="224"/>
                  <a:pt x="609" y="256"/>
                  <a:pt x="556" y="245"/>
                </a:cubicBezTo>
                <a:cubicBezTo>
                  <a:pt x="492" y="235"/>
                  <a:pt x="417" y="224"/>
                  <a:pt x="353" y="203"/>
                </a:cubicBezTo>
                <a:cubicBezTo>
                  <a:pt x="278" y="181"/>
                  <a:pt x="257" y="160"/>
                  <a:pt x="204" y="128"/>
                </a:cubicBezTo>
                <a:cubicBezTo>
                  <a:pt x="161" y="107"/>
                  <a:pt x="86" y="85"/>
                  <a:pt x="43" y="128"/>
                </a:cubicBezTo>
                <a:cubicBezTo>
                  <a:pt x="1" y="171"/>
                  <a:pt x="22" y="224"/>
                  <a:pt x="22" y="277"/>
                </a:cubicBezTo>
                <a:cubicBezTo>
                  <a:pt x="54" y="309"/>
                  <a:pt x="118" y="576"/>
                  <a:pt x="310" y="608"/>
                </a:cubicBezTo>
                <a:cubicBezTo>
                  <a:pt x="310" y="693"/>
                  <a:pt x="321" y="725"/>
                  <a:pt x="364" y="789"/>
                </a:cubicBezTo>
                <a:cubicBezTo>
                  <a:pt x="417" y="864"/>
                  <a:pt x="342" y="875"/>
                  <a:pt x="406" y="981"/>
                </a:cubicBezTo>
                <a:cubicBezTo>
                  <a:pt x="438" y="1013"/>
                  <a:pt x="428" y="1024"/>
                  <a:pt x="406" y="1067"/>
                </a:cubicBezTo>
                <a:cubicBezTo>
                  <a:pt x="385" y="1120"/>
                  <a:pt x="353" y="1205"/>
                  <a:pt x="310" y="1248"/>
                </a:cubicBezTo>
                <a:cubicBezTo>
                  <a:pt x="289" y="1259"/>
                  <a:pt x="193" y="1312"/>
                  <a:pt x="182" y="1355"/>
                </a:cubicBezTo>
                <a:cubicBezTo>
                  <a:pt x="161" y="1387"/>
                  <a:pt x="193" y="1397"/>
                  <a:pt x="193" y="1451"/>
                </a:cubicBezTo>
                <a:cubicBezTo>
                  <a:pt x="172" y="1621"/>
                  <a:pt x="172" y="1568"/>
                  <a:pt x="236" y="1643"/>
                </a:cubicBezTo>
                <a:cubicBezTo>
                  <a:pt x="278" y="1696"/>
                  <a:pt x="353" y="1707"/>
                  <a:pt x="438" y="1707"/>
                </a:cubicBezTo>
                <a:cubicBezTo>
                  <a:pt x="502" y="1707"/>
                  <a:pt x="460" y="1717"/>
                  <a:pt x="513" y="1749"/>
                </a:cubicBezTo>
                <a:cubicBezTo>
                  <a:pt x="556" y="1771"/>
                  <a:pt x="588" y="1760"/>
                  <a:pt x="630" y="1760"/>
                </a:cubicBezTo>
                <a:cubicBezTo>
                  <a:pt x="694" y="1867"/>
                  <a:pt x="758" y="1803"/>
                  <a:pt x="833" y="1877"/>
                </a:cubicBezTo>
                <a:cubicBezTo>
                  <a:pt x="897" y="1952"/>
                  <a:pt x="1004" y="1909"/>
                  <a:pt x="1089" y="1920"/>
                </a:cubicBezTo>
                <a:cubicBezTo>
                  <a:pt x="1132" y="1995"/>
                  <a:pt x="1100" y="2037"/>
                  <a:pt x="1206" y="2187"/>
                </a:cubicBezTo>
                <a:cubicBezTo>
                  <a:pt x="1228" y="2229"/>
                  <a:pt x="1281" y="2262"/>
                  <a:pt x="1292" y="2304"/>
                </a:cubicBezTo>
                <a:cubicBezTo>
                  <a:pt x="1292" y="2304"/>
                  <a:pt x="1292" y="2315"/>
                  <a:pt x="1292" y="2315"/>
                </a:cubicBezTo>
                <a:close/>
                <a:moveTo>
                  <a:pt x="7351" y="3446"/>
                </a:moveTo>
                <a:cubicBezTo>
                  <a:pt x="7351" y="3403"/>
                  <a:pt x="7340" y="3371"/>
                  <a:pt x="7340" y="3328"/>
                </a:cubicBezTo>
                <a:cubicBezTo>
                  <a:pt x="7329" y="3286"/>
                  <a:pt x="7340" y="3254"/>
                  <a:pt x="7329" y="3211"/>
                </a:cubicBezTo>
                <a:cubicBezTo>
                  <a:pt x="7319" y="3115"/>
                  <a:pt x="7276" y="3094"/>
                  <a:pt x="7233" y="3051"/>
                </a:cubicBezTo>
                <a:cubicBezTo>
                  <a:pt x="7191" y="2998"/>
                  <a:pt x="7105" y="2784"/>
                  <a:pt x="7105" y="2678"/>
                </a:cubicBezTo>
                <a:cubicBezTo>
                  <a:pt x="7105" y="2592"/>
                  <a:pt x="7137" y="2550"/>
                  <a:pt x="7169" y="2496"/>
                </a:cubicBezTo>
                <a:cubicBezTo>
                  <a:pt x="7191" y="2464"/>
                  <a:pt x="7191" y="2432"/>
                  <a:pt x="7212" y="2411"/>
                </a:cubicBezTo>
                <a:cubicBezTo>
                  <a:pt x="7244" y="2336"/>
                  <a:pt x="7287" y="2219"/>
                  <a:pt x="7308" y="2133"/>
                </a:cubicBezTo>
                <a:cubicBezTo>
                  <a:pt x="7329" y="2080"/>
                  <a:pt x="7340" y="2005"/>
                  <a:pt x="7361" y="1952"/>
                </a:cubicBezTo>
                <a:cubicBezTo>
                  <a:pt x="7404" y="1995"/>
                  <a:pt x="7361" y="2155"/>
                  <a:pt x="7361" y="2197"/>
                </a:cubicBezTo>
                <a:cubicBezTo>
                  <a:pt x="7329" y="2347"/>
                  <a:pt x="7351" y="2411"/>
                  <a:pt x="7340" y="2454"/>
                </a:cubicBezTo>
                <a:cubicBezTo>
                  <a:pt x="7329" y="2518"/>
                  <a:pt x="7329" y="2507"/>
                  <a:pt x="7329" y="2582"/>
                </a:cubicBezTo>
                <a:cubicBezTo>
                  <a:pt x="7329" y="2614"/>
                  <a:pt x="7319" y="2667"/>
                  <a:pt x="7308" y="2699"/>
                </a:cubicBezTo>
                <a:cubicBezTo>
                  <a:pt x="7297" y="2827"/>
                  <a:pt x="7255" y="2859"/>
                  <a:pt x="7329" y="2923"/>
                </a:cubicBezTo>
                <a:cubicBezTo>
                  <a:pt x="7297" y="3083"/>
                  <a:pt x="7361" y="3083"/>
                  <a:pt x="7372" y="3190"/>
                </a:cubicBezTo>
                <a:cubicBezTo>
                  <a:pt x="7372" y="3222"/>
                  <a:pt x="7361" y="3232"/>
                  <a:pt x="7372" y="3264"/>
                </a:cubicBezTo>
                <a:cubicBezTo>
                  <a:pt x="7383" y="3296"/>
                  <a:pt x="7383" y="3286"/>
                  <a:pt x="7372" y="3328"/>
                </a:cubicBezTo>
                <a:cubicBezTo>
                  <a:pt x="7372" y="3360"/>
                  <a:pt x="7361" y="3414"/>
                  <a:pt x="7351" y="3446"/>
                </a:cubicBezTo>
                <a:lnTo>
                  <a:pt x="7351" y="34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9"/>
          <p:cNvSpPr/>
          <p:nvPr/>
        </p:nvSpPr>
        <p:spPr>
          <a:xfrm flipH="1">
            <a:off x="3092275" y="4726753"/>
            <a:ext cx="253948" cy="164705"/>
          </a:xfrm>
          <a:custGeom>
            <a:avLst/>
            <a:gdLst/>
            <a:ahLst/>
            <a:cxnLst/>
            <a:rect l="l" t="t" r="r" b="b"/>
            <a:pathLst>
              <a:path w="7682" h="4982" extrusionOk="0">
                <a:moveTo>
                  <a:pt x="1292" y="2315"/>
                </a:moveTo>
                <a:lnTo>
                  <a:pt x="1302" y="2283"/>
                </a:lnTo>
                <a:cubicBezTo>
                  <a:pt x="1345" y="2422"/>
                  <a:pt x="1345" y="2731"/>
                  <a:pt x="1494" y="2848"/>
                </a:cubicBezTo>
                <a:cubicBezTo>
                  <a:pt x="1548" y="2891"/>
                  <a:pt x="1569" y="2891"/>
                  <a:pt x="1633" y="2912"/>
                </a:cubicBezTo>
                <a:cubicBezTo>
                  <a:pt x="1633" y="3179"/>
                  <a:pt x="1729" y="3008"/>
                  <a:pt x="1782" y="2998"/>
                </a:cubicBezTo>
                <a:cubicBezTo>
                  <a:pt x="1804" y="3019"/>
                  <a:pt x="1804" y="3040"/>
                  <a:pt x="1814" y="3062"/>
                </a:cubicBezTo>
                <a:cubicBezTo>
                  <a:pt x="1857" y="3115"/>
                  <a:pt x="1900" y="3158"/>
                  <a:pt x="1964" y="3200"/>
                </a:cubicBezTo>
                <a:cubicBezTo>
                  <a:pt x="2060" y="3264"/>
                  <a:pt x="2124" y="3286"/>
                  <a:pt x="2252" y="3275"/>
                </a:cubicBezTo>
                <a:cubicBezTo>
                  <a:pt x="2273" y="3350"/>
                  <a:pt x="2273" y="3424"/>
                  <a:pt x="2284" y="3499"/>
                </a:cubicBezTo>
                <a:cubicBezTo>
                  <a:pt x="2305" y="3574"/>
                  <a:pt x="2358" y="3574"/>
                  <a:pt x="2337" y="3702"/>
                </a:cubicBezTo>
                <a:cubicBezTo>
                  <a:pt x="2326" y="3776"/>
                  <a:pt x="2401" y="3926"/>
                  <a:pt x="2433" y="4000"/>
                </a:cubicBezTo>
                <a:cubicBezTo>
                  <a:pt x="2465" y="4054"/>
                  <a:pt x="2465" y="4043"/>
                  <a:pt x="2444" y="4107"/>
                </a:cubicBezTo>
                <a:cubicBezTo>
                  <a:pt x="2422" y="4256"/>
                  <a:pt x="2348" y="4416"/>
                  <a:pt x="2337" y="4512"/>
                </a:cubicBezTo>
                <a:cubicBezTo>
                  <a:pt x="2337" y="4566"/>
                  <a:pt x="2358" y="4566"/>
                  <a:pt x="2284" y="4640"/>
                </a:cubicBezTo>
                <a:cubicBezTo>
                  <a:pt x="2252" y="4672"/>
                  <a:pt x="2134" y="4790"/>
                  <a:pt x="2166" y="4832"/>
                </a:cubicBezTo>
                <a:cubicBezTo>
                  <a:pt x="2198" y="4854"/>
                  <a:pt x="2230" y="4843"/>
                  <a:pt x="2273" y="4843"/>
                </a:cubicBezTo>
                <a:cubicBezTo>
                  <a:pt x="2262" y="4886"/>
                  <a:pt x="2230" y="4896"/>
                  <a:pt x="2209" y="4939"/>
                </a:cubicBezTo>
                <a:cubicBezTo>
                  <a:pt x="2273" y="4982"/>
                  <a:pt x="2614" y="4971"/>
                  <a:pt x="2657" y="4950"/>
                </a:cubicBezTo>
                <a:cubicBezTo>
                  <a:pt x="2764" y="4886"/>
                  <a:pt x="2678" y="4715"/>
                  <a:pt x="2721" y="4683"/>
                </a:cubicBezTo>
                <a:cubicBezTo>
                  <a:pt x="2753" y="4651"/>
                  <a:pt x="2796" y="4672"/>
                  <a:pt x="2806" y="4608"/>
                </a:cubicBezTo>
                <a:cubicBezTo>
                  <a:pt x="2828" y="4544"/>
                  <a:pt x="2796" y="4363"/>
                  <a:pt x="2796" y="4288"/>
                </a:cubicBezTo>
                <a:cubicBezTo>
                  <a:pt x="2785" y="4182"/>
                  <a:pt x="2785" y="4075"/>
                  <a:pt x="2774" y="3968"/>
                </a:cubicBezTo>
                <a:cubicBezTo>
                  <a:pt x="2774" y="3904"/>
                  <a:pt x="2764" y="3862"/>
                  <a:pt x="2796" y="3819"/>
                </a:cubicBezTo>
                <a:cubicBezTo>
                  <a:pt x="2849" y="3723"/>
                  <a:pt x="2860" y="3648"/>
                  <a:pt x="2860" y="3542"/>
                </a:cubicBezTo>
                <a:cubicBezTo>
                  <a:pt x="2870" y="3488"/>
                  <a:pt x="2881" y="3456"/>
                  <a:pt x="2892" y="3403"/>
                </a:cubicBezTo>
                <a:cubicBezTo>
                  <a:pt x="2924" y="3318"/>
                  <a:pt x="2945" y="3232"/>
                  <a:pt x="2956" y="3126"/>
                </a:cubicBezTo>
                <a:cubicBezTo>
                  <a:pt x="3073" y="3051"/>
                  <a:pt x="3212" y="3008"/>
                  <a:pt x="3361" y="2966"/>
                </a:cubicBezTo>
                <a:cubicBezTo>
                  <a:pt x="3532" y="2934"/>
                  <a:pt x="3670" y="2976"/>
                  <a:pt x="3852" y="3019"/>
                </a:cubicBezTo>
                <a:cubicBezTo>
                  <a:pt x="3926" y="3030"/>
                  <a:pt x="4300" y="3115"/>
                  <a:pt x="4332" y="3126"/>
                </a:cubicBezTo>
                <a:cubicBezTo>
                  <a:pt x="4492" y="3200"/>
                  <a:pt x="4577" y="3254"/>
                  <a:pt x="4769" y="3296"/>
                </a:cubicBezTo>
                <a:lnTo>
                  <a:pt x="4759" y="3392"/>
                </a:lnTo>
                <a:cubicBezTo>
                  <a:pt x="4791" y="3435"/>
                  <a:pt x="4919" y="3478"/>
                  <a:pt x="4951" y="3403"/>
                </a:cubicBezTo>
                <a:cubicBezTo>
                  <a:pt x="4993" y="3296"/>
                  <a:pt x="5025" y="3232"/>
                  <a:pt x="5121" y="3179"/>
                </a:cubicBezTo>
                <a:cubicBezTo>
                  <a:pt x="5143" y="3168"/>
                  <a:pt x="5367" y="3115"/>
                  <a:pt x="5441" y="3094"/>
                </a:cubicBezTo>
                <a:cubicBezTo>
                  <a:pt x="5527" y="3062"/>
                  <a:pt x="5644" y="3008"/>
                  <a:pt x="5697" y="2955"/>
                </a:cubicBezTo>
                <a:cubicBezTo>
                  <a:pt x="5751" y="2902"/>
                  <a:pt x="5868" y="2795"/>
                  <a:pt x="5911" y="2752"/>
                </a:cubicBezTo>
                <a:cubicBezTo>
                  <a:pt x="5985" y="2699"/>
                  <a:pt x="5985" y="2699"/>
                  <a:pt x="6103" y="2688"/>
                </a:cubicBezTo>
                <a:cubicBezTo>
                  <a:pt x="6156" y="2870"/>
                  <a:pt x="6156" y="2955"/>
                  <a:pt x="6273" y="3094"/>
                </a:cubicBezTo>
                <a:cubicBezTo>
                  <a:pt x="6327" y="3147"/>
                  <a:pt x="6316" y="3168"/>
                  <a:pt x="6327" y="3243"/>
                </a:cubicBezTo>
                <a:cubicBezTo>
                  <a:pt x="6401" y="3542"/>
                  <a:pt x="6455" y="3339"/>
                  <a:pt x="6508" y="3840"/>
                </a:cubicBezTo>
                <a:cubicBezTo>
                  <a:pt x="6551" y="4160"/>
                  <a:pt x="6487" y="4374"/>
                  <a:pt x="6337" y="4619"/>
                </a:cubicBezTo>
                <a:cubicBezTo>
                  <a:pt x="6295" y="4704"/>
                  <a:pt x="6295" y="4662"/>
                  <a:pt x="6241" y="4715"/>
                </a:cubicBezTo>
                <a:cubicBezTo>
                  <a:pt x="6220" y="4736"/>
                  <a:pt x="6124" y="4928"/>
                  <a:pt x="6103" y="4960"/>
                </a:cubicBezTo>
                <a:cubicBezTo>
                  <a:pt x="6113" y="4960"/>
                  <a:pt x="6113" y="4971"/>
                  <a:pt x="6113" y="4971"/>
                </a:cubicBezTo>
                <a:lnTo>
                  <a:pt x="6551" y="4971"/>
                </a:lnTo>
                <a:cubicBezTo>
                  <a:pt x="6561" y="4960"/>
                  <a:pt x="6572" y="4960"/>
                  <a:pt x="6572" y="4950"/>
                </a:cubicBezTo>
                <a:cubicBezTo>
                  <a:pt x="6583" y="4939"/>
                  <a:pt x="6625" y="4832"/>
                  <a:pt x="6625" y="4811"/>
                </a:cubicBezTo>
                <a:cubicBezTo>
                  <a:pt x="6753" y="4790"/>
                  <a:pt x="6711" y="4747"/>
                  <a:pt x="6753" y="4662"/>
                </a:cubicBezTo>
                <a:cubicBezTo>
                  <a:pt x="6807" y="4544"/>
                  <a:pt x="6892" y="4235"/>
                  <a:pt x="6903" y="4096"/>
                </a:cubicBezTo>
                <a:cubicBezTo>
                  <a:pt x="6903" y="4043"/>
                  <a:pt x="6892" y="4032"/>
                  <a:pt x="6935" y="4011"/>
                </a:cubicBezTo>
                <a:cubicBezTo>
                  <a:pt x="7009" y="4203"/>
                  <a:pt x="7031" y="4619"/>
                  <a:pt x="6903" y="4811"/>
                </a:cubicBezTo>
                <a:cubicBezTo>
                  <a:pt x="6892" y="4832"/>
                  <a:pt x="6807" y="4928"/>
                  <a:pt x="6775" y="4971"/>
                </a:cubicBezTo>
                <a:lnTo>
                  <a:pt x="7276" y="4971"/>
                </a:lnTo>
                <a:cubicBezTo>
                  <a:pt x="7276" y="4918"/>
                  <a:pt x="7265" y="4854"/>
                  <a:pt x="7276" y="4822"/>
                </a:cubicBezTo>
                <a:cubicBezTo>
                  <a:pt x="7489" y="4811"/>
                  <a:pt x="7404" y="4683"/>
                  <a:pt x="7393" y="4587"/>
                </a:cubicBezTo>
                <a:cubicBezTo>
                  <a:pt x="7351" y="4352"/>
                  <a:pt x="7361" y="4022"/>
                  <a:pt x="7361" y="3776"/>
                </a:cubicBezTo>
                <a:cubicBezTo>
                  <a:pt x="7361" y="3712"/>
                  <a:pt x="7361" y="3638"/>
                  <a:pt x="7361" y="3574"/>
                </a:cubicBezTo>
                <a:cubicBezTo>
                  <a:pt x="7361" y="3510"/>
                  <a:pt x="7361" y="3584"/>
                  <a:pt x="7372" y="3488"/>
                </a:cubicBezTo>
                <a:cubicBezTo>
                  <a:pt x="7383" y="3456"/>
                  <a:pt x="7383" y="3435"/>
                  <a:pt x="7415" y="3424"/>
                </a:cubicBezTo>
                <a:cubicBezTo>
                  <a:pt x="7415" y="3627"/>
                  <a:pt x="7340" y="3584"/>
                  <a:pt x="7383" y="3680"/>
                </a:cubicBezTo>
                <a:cubicBezTo>
                  <a:pt x="7393" y="3723"/>
                  <a:pt x="7393" y="3712"/>
                  <a:pt x="7425" y="3744"/>
                </a:cubicBezTo>
                <a:cubicBezTo>
                  <a:pt x="7425" y="3830"/>
                  <a:pt x="7404" y="3851"/>
                  <a:pt x="7436" y="3947"/>
                </a:cubicBezTo>
                <a:cubicBezTo>
                  <a:pt x="7436" y="3787"/>
                  <a:pt x="7457" y="3670"/>
                  <a:pt x="7479" y="3520"/>
                </a:cubicBezTo>
                <a:cubicBezTo>
                  <a:pt x="7489" y="3563"/>
                  <a:pt x="7479" y="3563"/>
                  <a:pt x="7500" y="3606"/>
                </a:cubicBezTo>
                <a:cubicBezTo>
                  <a:pt x="7511" y="3627"/>
                  <a:pt x="7511" y="3659"/>
                  <a:pt x="7500" y="3691"/>
                </a:cubicBezTo>
                <a:cubicBezTo>
                  <a:pt x="7500" y="3755"/>
                  <a:pt x="7489" y="3840"/>
                  <a:pt x="7532" y="3872"/>
                </a:cubicBezTo>
                <a:cubicBezTo>
                  <a:pt x="7500" y="3680"/>
                  <a:pt x="7521" y="3787"/>
                  <a:pt x="7521" y="3627"/>
                </a:cubicBezTo>
                <a:cubicBezTo>
                  <a:pt x="7521" y="3595"/>
                  <a:pt x="7479" y="3520"/>
                  <a:pt x="7543" y="3424"/>
                </a:cubicBezTo>
                <a:cubicBezTo>
                  <a:pt x="7575" y="3446"/>
                  <a:pt x="7564" y="3520"/>
                  <a:pt x="7553" y="3563"/>
                </a:cubicBezTo>
                <a:cubicBezTo>
                  <a:pt x="7543" y="3606"/>
                  <a:pt x="7532" y="3659"/>
                  <a:pt x="7575" y="3702"/>
                </a:cubicBezTo>
                <a:cubicBezTo>
                  <a:pt x="7564" y="3616"/>
                  <a:pt x="7553" y="3648"/>
                  <a:pt x="7585" y="3563"/>
                </a:cubicBezTo>
                <a:cubicBezTo>
                  <a:pt x="7596" y="3520"/>
                  <a:pt x="7596" y="3467"/>
                  <a:pt x="7596" y="3414"/>
                </a:cubicBezTo>
                <a:cubicBezTo>
                  <a:pt x="7575" y="3243"/>
                  <a:pt x="7564" y="3339"/>
                  <a:pt x="7607" y="3211"/>
                </a:cubicBezTo>
                <a:cubicBezTo>
                  <a:pt x="7617" y="3190"/>
                  <a:pt x="7617" y="3158"/>
                  <a:pt x="7628" y="3147"/>
                </a:cubicBezTo>
                <a:cubicBezTo>
                  <a:pt x="7681" y="3232"/>
                  <a:pt x="7543" y="3414"/>
                  <a:pt x="7649" y="3488"/>
                </a:cubicBezTo>
                <a:cubicBezTo>
                  <a:pt x="7628" y="3414"/>
                  <a:pt x="7639" y="3371"/>
                  <a:pt x="7649" y="3296"/>
                </a:cubicBezTo>
                <a:cubicBezTo>
                  <a:pt x="7671" y="3222"/>
                  <a:pt x="7660" y="3200"/>
                  <a:pt x="7660" y="3126"/>
                </a:cubicBezTo>
                <a:cubicBezTo>
                  <a:pt x="7660" y="3072"/>
                  <a:pt x="7681" y="2998"/>
                  <a:pt x="7681" y="2934"/>
                </a:cubicBezTo>
                <a:cubicBezTo>
                  <a:pt x="7681" y="2827"/>
                  <a:pt x="7660" y="2816"/>
                  <a:pt x="7639" y="2774"/>
                </a:cubicBezTo>
                <a:cubicBezTo>
                  <a:pt x="7585" y="2699"/>
                  <a:pt x="7639" y="2507"/>
                  <a:pt x="7607" y="2400"/>
                </a:cubicBezTo>
                <a:cubicBezTo>
                  <a:pt x="7575" y="2294"/>
                  <a:pt x="7553" y="2176"/>
                  <a:pt x="7532" y="2069"/>
                </a:cubicBezTo>
                <a:cubicBezTo>
                  <a:pt x="7500" y="1920"/>
                  <a:pt x="7500" y="1856"/>
                  <a:pt x="7511" y="1696"/>
                </a:cubicBezTo>
                <a:cubicBezTo>
                  <a:pt x="7511" y="1568"/>
                  <a:pt x="7532" y="1451"/>
                  <a:pt x="7532" y="1312"/>
                </a:cubicBezTo>
                <a:cubicBezTo>
                  <a:pt x="7532" y="1067"/>
                  <a:pt x="7489" y="843"/>
                  <a:pt x="7425" y="619"/>
                </a:cubicBezTo>
                <a:cubicBezTo>
                  <a:pt x="7308" y="213"/>
                  <a:pt x="6935" y="0"/>
                  <a:pt x="6561" y="96"/>
                </a:cubicBezTo>
                <a:cubicBezTo>
                  <a:pt x="6508" y="107"/>
                  <a:pt x="6465" y="128"/>
                  <a:pt x="6401" y="128"/>
                </a:cubicBezTo>
                <a:cubicBezTo>
                  <a:pt x="6167" y="160"/>
                  <a:pt x="5921" y="171"/>
                  <a:pt x="5687" y="203"/>
                </a:cubicBezTo>
                <a:cubicBezTo>
                  <a:pt x="5569" y="213"/>
                  <a:pt x="5473" y="245"/>
                  <a:pt x="5367" y="267"/>
                </a:cubicBezTo>
                <a:cubicBezTo>
                  <a:pt x="5217" y="309"/>
                  <a:pt x="4876" y="320"/>
                  <a:pt x="4673" y="363"/>
                </a:cubicBezTo>
                <a:cubicBezTo>
                  <a:pt x="4535" y="384"/>
                  <a:pt x="4417" y="437"/>
                  <a:pt x="4374" y="448"/>
                </a:cubicBezTo>
                <a:cubicBezTo>
                  <a:pt x="4118" y="480"/>
                  <a:pt x="3873" y="480"/>
                  <a:pt x="3606" y="459"/>
                </a:cubicBezTo>
                <a:cubicBezTo>
                  <a:pt x="3244" y="437"/>
                  <a:pt x="3233" y="395"/>
                  <a:pt x="2913" y="331"/>
                </a:cubicBezTo>
                <a:cubicBezTo>
                  <a:pt x="2700" y="277"/>
                  <a:pt x="2710" y="299"/>
                  <a:pt x="2540" y="288"/>
                </a:cubicBezTo>
                <a:cubicBezTo>
                  <a:pt x="2305" y="267"/>
                  <a:pt x="2060" y="21"/>
                  <a:pt x="1526" y="128"/>
                </a:cubicBezTo>
                <a:cubicBezTo>
                  <a:pt x="1494" y="139"/>
                  <a:pt x="1452" y="139"/>
                  <a:pt x="1420" y="139"/>
                </a:cubicBezTo>
                <a:cubicBezTo>
                  <a:pt x="1377" y="128"/>
                  <a:pt x="1345" y="128"/>
                  <a:pt x="1313" y="128"/>
                </a:cubicBezTo>
                <a:cubicBezTo>
                  <a:pt x="1206" y="160"/>
                  <a:pt x="1292" y="171"/>
                  <a:pt x="1153" y="117"/>
                </a:cubicBezTo>
                <a:cubicBezTo>
                  <a:pt x="1004" y="64"/>
                  <a:pt x="940" y="64"/>
                  <a:pt x="822" y="128"/>
                </a:cubicBezTo>
                <a:cubicBezTo>
                  <a:pt x="780" y="149"/>
                  <a:pt x="737" y="171"/>
                  <a:pt x="694" y="192"/>
                </a:cubicBezTo>
                <a:cubicBezTo>
                  <a:pt x="641" y="224"/>
                  <a:pt x="609" y="256"/>
                  <a:pt x="556" y="245"/>
                </a:cubicBezTo>
                <a:cubicBezTo>
                  <a:pt x="492" y="235"/>
                  <a:pt x="417" y="224"/>
                  <a:pt x="353" y="203"/>
                </a:cubicBezTo>
                <a:cubicBezTo>
                  <a:pt x="278" y="181"/>
                  <a:pt x="257" y="160"/>
                  <a:pt x="204" y="128"/>
                </a:cubicBezTo>
                <a:cubicBezTo>
                  <a:pt x="161" y="107"/>
                  <a:pt x="86" y="85"/>
                  <a:pt x="43" y="128"/>
                </a:cubicBezTo>
                <a:cubicBezTo>
                  <a:pt x="1" y="171"/>
                  <a:pt x="22" y="224"/>
                  <a:pt x="22" y="277"/>
                </a:cubicBezTo>
                <a:cubicBezTo>
                  <a:pt x="54" y="309"/>
                  <a:pt x="118" y="576"/>
                  <a:pt x="310" y="608"/>
                </a:cubicBezTo>
                <a:cubicBezTo>
                  <a:pt x="310" y="693"/>
                  <a:pt x="321" y="725"/>
                  <a:pt x="364" y="789"/>
                </a:cubicBezTo>
                <a:cubicBezTo>
                  <a:pt x="417" y="864"/>
                  <a:pt x="342" y="875"/>
                  <a:pt x="406" y="981"/>
                </a:cubicBezTo>
                <a:cubicBezTo>
                  <a:pt x="438" y="1013"/>
                  <a:pt x="428" y="1024"/>
                  <a:pt x="406" y="1067"/>
                </a:cubicBezTo>
                <a:cubicBezTo>
                  <a:pt x="385" y="1120"/>
                  <a:pt x="353" y="1205"/>
                  <a:pt x="310" y="1248"/>
                </a:cubicBezTo>
                <a:cubicBezTo>
                  <a:pt x="289" y="1259"/>
                  <a:pt x="193" y="1312"/>
                  <a:pt x="182" y="1355"/>
                </a:cubicBezTo>
                <a:cubicBezTo>
                  <a:pt x="161" y="1387"/>
                  <a:pt x="193" y="1397"/>
                  <a:pt x="193" y="1451"/>
                </a:cubicBezTo>
                <a:cubicBezTo>
                  <a:pt x="172" y="1621"/>
                  <a:pt x="172" y="1568"/>
                  <a:pt x="236" y="1643"/>
                </a:cubicBezTo>
                <a:cubicBezTo>
                  <a:pt x="278" y="1696"/>
                  <a:pt x="353" y="1707"/>
                  <a:pt x="438" y="1707"/>
                </a:cubicBezTo>
                <a:cubicBezTo>
                  <a:pt x="502" y="1707"/>
                  <a:pt x="460" y="1717"/>
                  <a:pt x="513" y="1749"/>
                </a:cubicBezTo>
                <a:cubicBezTo>
                  <a:pt x="556" y="1771"/>
                  <a:pt x="588" y="1760"/>
                  <a:pt x="630" y="1760"/>
                </a:cubicBezTo>
                <a:cubicBezTo>
                  <a:pt x="694" y="1867"/>
                  <a:pt x="758" y="1803"/>
                  <a:pt x="833" y="1877"/>
                </a:cubicBezTo>
                <a:cubicBezTo>
                  <a:pt x="897" y="1952"/>
                  <a:pt x="1004" y="1909"/>
                  <a:pt x="1089" y="1920"/>
                </a:cubicBezTo>
                <a:cubicBezTo>
                  <a:pt x="1132" y="1995"/>
                  <a:pt x="1100" y="2037"/>
                  <a:pt x="1206" y="2187"/>
                </a:cubicBezTo>
                <a:cubicBezTo>
                  <a:pt x="1228" y="2229"/>
                  <a:pt x="1281" y="2262"/>
                  <a:pt x="1292" y="2304"/>
                </a:cubicBezTo>
                <a:cubicBezTo>
                  <a:pt x="1292" y="2304"/>
                  <a:pt x="1292" y="2315"/>
                  <a:pt x="1292" y="2315"/>
                </a:cubicBezTo>
                <a:close/>
                <a:moveTo>
                  <a:pt x="7351" y="3446"/>
                </a:moveTo>
                <a:cubicBezTo>
                  <a:pt x="7351" y="3403"/>
                  <a:pt x="7340" y="3371"/>
                  <a:pt x="7340" y="3328"/>
                </a:cubicBezTo>
                <a:cubicBezTo>
                  <a:pt x="7329" y="3286"/>
                  <a:pt x="7340" y="3254"/>
                  <a:pt x="7329" y="3211"/>
                </a:cubicBezTo>
                <a:cubicBezTo>
                  <a:pt x="7319" y="3115"/>
                  <a:pt x="7276" y="3094"/>
                  <a:pt x="7233" y="3051"/>
                </a:cubicBezTo>
                <a:cubicBezTo>
                  <a:pt x="7191" y="2998"/>
                  <a:pt x="7105" y="2784"/>
                  <a:pt x="7105" y="2678"/>
                </a:cubicBezTo>
                <a:cubicBezTo>
                  <a:pt x="7105" y="2592"/>
                  <a:pt x="7137" y="2550"/>
                  <a:pt x="7169" y="2496"/>
                </a:cubicBezTo>
                <a:cubicBezTo>
                  <a:pt x="7191" y="2464"/>
                  <a:pt x="7191" y="2432"/>
                  <a:pt x="7212" y="2411"/>
                </a:cubicBezTo>
                <a:cubicBezTo>
                  <a:pt x="7244" y="2336"/>
                  <a:pt x="7287" y="2219"/>
                  <a:pt x="7308" y="2133"/>
                </a:cubicBezTo>
                <a:cubicBezTo>
                  <a:pt x="7329" y="2080"/>
                  <a:pt x="7340" y="2005"/>
                  <a:pt x="7361" y="1952"/>
                </a:cubicBezTo>
                <a:cubicBezTo>
                  <a:pt x="7404" y="1995"/>
                  <a:pt x="7361" y="2155"/>
                  <a:pt x="7361" y="2197"/>
                </a:cubicBezTo>
                <a:cubicBezTo>
                  <a:pt x="7329" y="2347"/>
                  <a:pt x="7351" y="2411"/>
                  <a:pt x="7340" y="2454"/>
                </a:cubicBezTo>
                <a:cubicBezTo>
                  <a:pt x="7329" y="2518"/>
                  <a:pt x="7329" y="2507"/>
                  <a:pt x="7329" y="2582"/>
                </a:cubicBezTo>
                <a:cubicBezTo>
                  <a:pt x="7329" y="2614"/>
                  <a:pt x="7319" y="2667"/>
                  <a:pt x="7308" y="2699"/>
                </a:cubicBezTo>
                <a:cubicBezTo>
                  <a:pt x="7297" y="2827"/>
                  <a:pt x="7255" y="2859"/>
                  <a:pt x="7329" y="2923"/>
                </a:cubicBezTo>
                <a:cubicBezTo>
                  <a:pt x="7297" y="3083"/>
                  <a:pt x="7361" y="3083"/>
                  <a:pt x="7372" y="3190"/>
                </a:cubicBezTo>
                <a:cubicBezTo>
                  <a:pt x="7372" y="3222"/>
                  <a:pt x="7361" y="3232"/>
                  <a:pt x="7372" y="3264"/>
                </a:cubicBezTo>
                <a:cubicBezTo>
                  <a:pt x="7383" y="3296"/>
                  <a:pt x="7383" y="3286"/>
                  <a:pt x="7372" y="3328"/>
                </a:cubicBezTo>
                <a:cubicBezTo>
                  <a:pt x="7372" y="3360"/>
                  <a:pt x="7361" y="3414"/>
                  <a:pt x="7351" y="3446"/>
                </a:cubicBezTo>
                <a:lnTo>
                  <a:pt x="7351" y="34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9"/>
          <p:cNvSpPr/>
          <p:nvPr/>
        </p:nvSpPr>
        <p:spPr>
          <a:xfrm>
            <a:off x="8474275" y="4942278"/>
            <a:ext cx="253948" cy="164705"/>
          </a:xfrm>
          <a:custGeom>
            <a:avLst/>
            <a:gdLst/>
            <a:ahLst/>
            <a:cxnLst/>
            <a:rect l="l" t="t" r="r" b="b"/>
            <a:pathLst>
              <a:path w="7682" h="4982" extrusionOk="0">
                <a:moveTo>
                  <a:pt x="1292" y="2315"/>
                </a:moveTo>
                <a:lnTo>
                  <a:pt x="1302" y="2283"/>
                </a:lnTo>
                <a:cubicBezTo>
                  <a:pt x="1345" y="2422"/>
                  <a:pt x="1345" y="2731"/>
                  <a:pt x="1494" y="2848"/>
                </a:cubicBezTo>
                <a:cubicBezTo>
                  <a:pt x="1548" y="2891"/>
                  <a:pt x="1569" y="2891"/>
                  <a:pt x="1633" y="2912"/>
                </a:cubicBezTo>
                <a:cubicBezTo>
                  <a:pt x="1633" y="3179"/>
                  <a:pt x="1729" y="3008"/>
                  <a:pt x="1782" y="2998"/>
                </a:cubicBezTo>
                <a:cubicBezTo>
                  <a:pt x="1804" y="3019"/>
                  <a:pt x="1804" y="3040"/>
                  <a:pt x="1814" y="3062"/>
                </a:cubicBezTo>
                <a:cubicBezTo>
                  <a:pt x="1857" y="3115"/>
                  <a:pt x="1900" y="3158"/>
                  <a:pt x="1964" y="3200"/>
                </a:cubicBezTo>
                <a:cubicBezTo>
                  <a:pt x="2060" y="3264"/>
                  <a:pt x="2124" y="3286"/>
                  <a:pt x="2252" y="3275"/>
                </a:cubicBezTo>
                <a:cubicBezTo>
                  <a:pt x="2273" y="3350"/>
                  <a:pt x="2273" y="3424"/>
                  <a:pt x="2284" y="3499"/>
                </a:cubicBezTo>
                <a:cubicBezTo>
                  <a:pt x="2305" y="3574"/>
                  <a:pt x="2358" y="3574"/>
                  <a:pt x="2337" y="3702"/>
                </a:cubicBezTo>
                <a:cubicBezTo>
                  <a:pt x="2326" y="3776"/>
                  <a:pt x="2401" y="3926"/>
                  <a:pt x="2433" y="4000"/>
                </a:cubicBezTo>
                <a:cubicBezTo>
                  <a:pt x="2465" y="4054"/>
                  <a:pt x="2465" y="4043"/>
                  <a:pt x="2444" y="4107"/>
                </a:cubicBezTo>
                <a:cubicBezTo>
                  <a:pt x="2422" y="4256"/>
                  <a:pt x="2348" y="4416"/>
                  <a:pt x="2337" y="4512"/>
                </a:cubicBezTo>
                <a:cubicBezTo>
                  <a:pt x="2337" y="4566"/>
                  <a:pt x="2358" y="4566"/>
                  <a:pt x="2284" y="4640"/>
                </a:cubicBezTo>
                <a:cubicBezTo>
                  <a:pt x="2252" y="4672"/>
                  <a:pt x="2134" y="4790"/>
                  <a:pt x="2166" y="4832"/>
                </a:cubicBezTo>
                <a:cubicBezTo>
                  <a:pt x="2198" y="4854"/>
                  <a:pt x="2230" y="4843"/>
                  <a:pt x="2273" y="4843"/>
                </a:cubicBezTo>
                <a:cubicBezTo>
                  <a:pt x="2262" y="4886"/>
                  <a:pt x="2230" y="4896"/>
                  <a:pt x="2209" y="4939"/>
                </a:cubicBezTo>
                <a:cubicBezTo>
                  <a:pt x="2273" y="4982"/>
                  <a:pt x="2614" y="4971"/>
                  <a:pt x="2657" y="4950"/>
                </a:cubicBezTo>
                <a:cubicBezTo>
                  <a:pt x="2764" y="4886"/>
                  <a:pt x="2678" y="4715"/>
                  <a:pt x="2721" y="4683"/>
                </a:cubicBezTo>
                <a:cubicBezTo>
                  <a:pt x="2753" y="4651"/>
                  <a:pt x="2796" y="4672"/>
                  <a:pt x="2806" y="4608"/>
                </a:cubicBezTo>
                <a:cubicBezTo>
                  <a:pt x="2828" y="4544"/>
                  <a:pt x="2796" y="4363"/>
                  <a:pt x="2796" y="4288"/>
                </a:cubicBezTo>
                <a:cubicBezTo>
                  <a:pt x="2785" y="4182"/>
                  <a:pt x="2785" y="4075"/>
                  <a:pt x="2774" y="3968"/>
                </a:cubicBezTo>
                <a:cubicBezTo>
                  <a:pt x="2774" y="3904"/>
                  <a:pt x="2764" y="3862"/>
                  <a:pt x="2796" y="3819"/>
                </a:cubicBezTo>
                <a:cubicBezTo>
                  <a:pt x="2849" y="3723"/>
                  <a:pt x="2860" y="3648"/>
                  <a:pt x="2860" y="3542"/>
                </a:cubicBezTo>
                <a:cubicBezTo>
                  <a:pt x="2870" y="3488"/>
                  <a:pt x="2881" y="3456"/>
                  <a:pt x="2892" y="3403"/>
                </a:cubicBezTo>
                <a:cubicBezTo>
                  <a:pt x="2924" y="3318"/>
                  <a:pt x="2945" y="3232"/>
                  <a:pt x="2956" y="3126"/>
                </a:cubicBezTo>
                <a:cubicBezTo>
                  <a:pt x="3073" y="3051"/>
                  <a:pt x="3212" y="3008"/>
                  <a:pt x="3361" y="2966"/>
                </a:cubicBezTo>
                <a:cubicBezTo>
                  <a:pt x="3532" y="2934"/>
                  <a:pt x="3670" y="2976"/>
                  <a:pt x="3852" y="3019"/>
                </a:cubicBezTo>
                <a:cubicBezTo>
                  <a:pt x="3926" y="3030"/>
                  <a:pt x="4300" y="3115"/>
                  <a:pt x="4332" y="3126"/>
                </a:cubicBezTo>
                <a:cubicBezTo>
                  <a:pt x="4492" y="3200"/>
                  <a:pt x="4577" y="3254"/>
                  <a:pt x="4769" y="3296"/>
                </a:cubicBezTo>
                <a:lnTo>
                  <a:pt x="4759" y="3392"/>
                </a:lnTo>
                <a:cubicBezTo>
                  <a:pt x="4791" y="3435"/>
                  <a:pt x="4919" y="3478"/>
                  <a:pt x="4951" y="3403"/>
                </a:cubicBezTo>
                <a:cubicBezTo>
                  <a:pt x="4993" y="3296"/>
                  <a:pt x="5025" y="3232"/>
                  <a:pt x="5121" y="3179"/>
                </a:cubicBezTo>
                <a:cubicBezTo>
                  <a:pt x="5143" y="3168"/>
                  <a:pt x="5367" y="3115"/>
                  <a:pt x="5441" y="3094"/>
                </a:cubicBezTo>
                <a:cubicBezTo>
                  <a:pt x="5527" y="3062"/>
                  <a:pt x="5644" y="3008"/>
                  <a:pt x="5697" y="2955"/>
                </a:cubicBezTo>
                <a:cubicBezTo>
                  <a:pt x="5751" y="2902"/>
                  <a:pt x="5868" y="2795"/>
                  <a:pt x="5911" y="2752"/>
                </a:cubicBezTo>
                <a:cubicBezTo>
                  <a:pt x="5985" y="2699"/>
                  <a:pt x="5985" y="2699"/>
                  <a:pt x="6103" y="2688"/>
                </a:cubicBezTo>
                <a:cubicBezTo>
                  <a:pt x="6156" y="2870"/>
                  <a:pt x="6156" y="2955"/>
                  <a:pt x="6273" y="3094"/>
                </a:cubicBezTo>
                <a:cubicBezTo>
                  <a:pt x="6327" y="3147"/>
                  <a:pt x="6316" y="3168"/>
                  <a:pt x="6327" y="3243"/>
                </a:cubicBezTo>
                <a:cubicBezTo>
                  <a:pt x="6401" y="3542"/>
                  <a:pt x="6455" y="3339"/>
                  <a:pt x="6508" y="3840"/>
                </a:cubicBezTo>
                <a:cubicBezTo>
                  <a:pt x="6551" y="4160"/>
                  <a:pt x="6487" y="4374"/>
                  <a:pt x="6337" y="4619"/>
                </a:cubicBezTo>
                <a:cubicBezTo>
                  <a:pt x="6295" y="4704"/>
                  <a:pt x="6295" y="4662"/>
                  <a:pt x="6241" y="4715"/>
                </a:cubicBezTo>
                <a:cubicBezTo>
                  <a:pt x="6220" y="4736"/>
                  <a:pt x="6124" y="4928"/>
                  <a:pt x="6103" y="4960"/>
                </a:cubicBezTo>
                <a:cubicBezTo>
                  <a:pt x="6113" y="4960"/>
                  <a:pt x="6113" y="4971"/>
                  <a:pt x="6113" y="4971"/>
                </a:cubicBezTo>
                <a:lnTo>
                  <a:pt x="6551" y="4971"/>
                </a:lnTo>
                <a:cubicBezTo>
                  <a:pt x="6561" y="4960"/>
                  <a:pt x="6572" y="4960"/>
                  <a:pt x="6572" y="4950"/>
                </a:cubicBezTo>
                <a:cubicBezTo>
                  <a:pt x="6583" y="4939"/>
                  <a:pt x="6625" y="4832"/>
                  <a:pt x="6625" y="4811"/>
                </a:cubicBezTo>
                <a:cubicBezTo>
                  <a:pt x="6753" y="4790"/>
                  <a:pt x="6711" y="4747"/>
                  <a:pt x="6753" y="4662"/>
                </a:cubicBezTo>
                <a:cubicBezTo>
                  <a:pt x="6807" y="4544"/>
                  <a:pt x="6892" y="4235"/>
                  <a:pt x="6903" y="4096"/>
                </a:cubicBezTo>
                <a:cubicBezTo>
                  <a:pt x="6903" y="4043"/>
                  <a:pt x="6892" y="4032"/>
                  <a:pt x="6935" y="4011"/>
                </a:cubicBezTo>
                <a:cubicBezTo>
                  <a:pt x="7009" y="4203"/>
                  <a:pt x="7031" y="4619"/>
                  <a:pt x="6903" y="4811"/>
                </a:cubicBezTo>
                <a:cubicBezTo>
                  <a:pt x="6892" y="4832"/>
                  <a:pt x="6807" y="4928"/>
                  <a:pt x="6775" y="4971"/>
                </a:cubicBezTo>
                <a:lnTo>
                  <a:pt x="7276" y="4971"/>
                </a:lnTo>
                <a:cubicBezTo>
                  <a:pt x="7276" y="4918"/>
                  <a:pt x="7265" y="4854"/>
                  <a:pt x="7276" y="4822"/>
                </a:cubicBezTo>
                <a:cubicBezTo>
                  <a:pt x="7489" y="4811"/>
                  <a:pt x="7404" y="4683"/>
                  <a:pt x="7393" y="4587"/>
                </a:cubicBezTo>
                <a:cubicBezTo>
                  <a:pt x="7351" y="4352"/>
                  <a:pt x="7361" y="4022"/>
                  <a:pt x="7361" y="3776"/>
                </a:cubicBezTo>
                <a:cubicBezTo>
                  <a:pt x="7361" y="3712"/>
                  <a:pt x="7361" y="3638"/>
                  <a:pt x="7361" y="3574"/>
                </a:cubicBezTo>
                <a:cubicBezTo>
                  <a:pt x="7361" y="3510"/>
                  <a:pt x="7361" y="3584"/>
                  <a:pt x="7372" y="3488"/>
                </a:cubicBezTo>
                <a:cubicBezTo>
                  <a:pt x="7383" y="3456"/>
                  <a:pt x="7383" y="3435"/>
                  <a:pt x="7415" y="3424"/>
                </a:cubicBezTo>
                <a:cubicBezTo>
                  <a:pt x="7415" y="3627"/>
                  <a:pt x="7340" y="3584"/>
                  <a:pt x="7383" y="3680"/>
                </a:cubicBezTo>
                <a:cubicBezTo>
                  <a:pt x="7393" y="3723"/>
                  <a:pt x="7393" y="3712"/>
                  <a:pt x="7425" y="3744"/>
                </a:cubicBezTo>
                <a:cubicBezTo>
                  <a:pt x="7425" y="3830"/>
                  <a:pt x="7404" y="3851"/>
                  <a:pt x="7436" y="3947"/>
                </a:cubicBezTo>
                <a:cubicBezTo>
                  <a:pt x="7436" y="3787"/>
                  <a:pt x="7457" y="3670"/>
                  <a:pt x="7479" y="3520"/>
                </a:cubicBezTo>
                <a:cubicBezTo>
                  <a:pt x="7489" y="3563"/>
                  <a:pt x="7479" y="3563"/>
                  <a:pt x="7500" y="3606"/>
                </a:cubicBezTo>
                <a:cubicBezTo>
                  <a:pt x="7511" y="3627"/>
                  <a:pt x="7511" y="3659"/>
                  <a:pt x="7500" y="3691"/>
                </a:cubicBezTo>
                <a:cubicBezTo>
                  <a:pt x="7500" y="3755"/>
                  <a:pt x="7489" y="3840"/>
                  <a:pt x="7532" y="3872"/>
                </a:cubicBezTo>
                <a:cubicBezTo>
                  <a:pt x="7500" y="3680"/>
                  <a:pt x="7521" y="3787"/>
                  <a:pt x="7521" y="3627"/>
                </a:cubicBezTo>
                <a:cubicBezTo>
                  <a:pt x="7521" y="3595"/>
                  <a:pt x="7479" y="3520"/>
                  <a:pt x="7543" y="3424"/>
                </a:cubicBezTo>
                <a:cubicBezTo>
                  <a:pt x="7575" y="3446"/>
                  <a:pt x="7564" y="3520"/>
                  <a:pt x="7553" y="3563"/>
                </a:cubicBezTo>
                <a:cubicBezTo>
                  <a:pt x="7543" y="3606"/>
                  <a:pt x="7532" y="3659"/>
                  <a:pt x="7575" y="3702"/>
                </a:cubicBezTo>
                <a:cubicBezTo>
                  <a:pt x="7564" y="3616"/>
                  <a:pt x="7553" y="3648"/>
                  <a:pt x="7585" y="3563"/>
                </a:cubicBezTo>
                <a:cubicBezTo>
                  <a:pt x="7596" y="3520"/>
                  <a:pt x="7596" y="3467"/>
                  <a:pt x="7596" y="3414"/>
                </a:cubicBezTo>
                <a:cubicBezTo>
                  <a:pt x="7575" y="3243"/>
                  <a:pt x="7564" y="3339"/>
                  <a:pt x="7607" y="3211"/>
                </a:cubicBezTo>
                <a:cubicBezTo>
                  <a:pt x="7617" y="3190"/>
                  <a:pt x="7617" y="3158"/>
                  <a:pt x="7628" y="3147"/>
                </a:cubicBezTo>
                <a:cubicBezTo>
                  <a:pt x="7681" y="3232"/>
                  <a:pt x="7543" y="3414"/>
                  <a:pt x="7649" y="3488"/>
                </a:cubicBezTo>
                <a:cubicBezTo>
                  <a:pt x="7628" y="3414"/>
                  <a:pt x="7639" y="3371"/>
                  <a:pt x="7649" y="3296"/>
                </a:cubicBezTo>
                <a:cubicBezTo>
                  <a:pt x="7671" y="3222"/>
                  <a:pt x="7660" y="3200"/>
                  <a:pt x="7660" y="3126"/>
                </a:cubicBezTo>
                <a:cubicBezTo>
                  <a:pt x="7660" y="3072"/>
                  <a:pt x="7681" y="2998"/>
                  <a:pt x="7681" y="2934"/>
                </a:cubicBezTo>
                <a:cubicBezTo>
                  <a:pt x="7681" y="2827"/>
                  <a:pt x="7660" y="2816"/>
                  <a:pt x="7639" y="2774"/>
                </a:cubicBezTo>
                <a:cubicBezTo>
                  <a:pt x="7585" y="2699"/>
                  <a:pt x="7639" y="2507"/>
                  <a:pt x="7607" y="2400"/>
                </a:cubicBezTo>
                <a:cubicBezTo>
                  <a:pt x="7575" y="2294"/>
                  <a:pt x="7553" y="2176"/>
                  <a:pt x="7532" y="2069"/>
                </a:cubicBezTo>
                <a:cubicBezTo>
                  <a:pt x="7500" y="1920"/>
                  <a:pt x="7500" y="1856"/>
                  <a:pt x="7511" y="1696"/>
                </a:cubicBezTo>
                <a:cubicBezTo>
                  <a:pt x="7511" y="1568"/>
                  <a:pt x="7532" y="1451"/>
                  <a:pt x="7532" y="1312"/>
                </a:cubicBezTo>
                <a:cubicBezTo>
                  <a:pt x="7532" y="1067"/>
                  <a:pt x="7489" y="843"/>
                  <a:pt x="7425" y="619"/>
                </a:cubicBezTo>
                <a:cubicBezTo>
                  <a:pt x="7308" y="213"/>
                  <a:pt x="6935" y="0"/>
                  <a:pt x="6561" y="96"/>
                </a:cubicBezTo>
                <a:cubicBezTo>
                  <a:pt x="6508" y="107"/>
                  <a:pt x="6465" y="128"/>
                  <a:pt x="6401" y="128"/>
                </a:cubicBezTo>
                <a:cubicBezTo>
                  <a:pt x="6167" y="160"/>
                  <a:pt x="5921" y="171"/>
                  <a:pt x="5687" y="203"/>
                </a:cubicBezTo>
                <a:cubicBezTo>
                  <a:pt x="5569" y="213"/>
                  <a:pt x="5473" y="245"/>
                  <a:pt x="5367" y="267"/>
                </a:cubicBezTo>
                <a:cubicBezTo>
                  <a:pt x="5217" y="309"/>
                  <a:pt x="4876" y="320"/>
                  <a:pt x="4673" y="363"/>
                </a:cubicBezTo>
                <a:cubicBezTo>
                  <a:pt x="4535" y="384"/>
                  <a:pt x="4417" y="437"/>
                  <a:pt x="4374" y="448"/>
                </a:cubicBezTo>
                <a:cubicBezTo>
                  <a:pt x="4118" y="480"/>
                  <a:pt x="3873" y="480"/>
                  <a:pt x="3606" y="459"/>
                </a:cubicBezTo>
                <a:cubicBezTo>
                  <a:pt x="3244" y="437"/>
                  <a:pt x="3233" y="395"/>
                  <a:pt x="2913" y="331"/>
                </a:cubicBezTo>
                <a:cubicBezTo>
                  <a:pt x="2700" y="277"/>
                  <a:pt x="2710" y="299"/>
                  <a:pt x="2540" y="288"/>
                </a:cubicBezTo>
                <a:cubicBezTo>
                  <a:pt x="2305" y="267"/>
                  <a:pt x="2060" y="21"/>
                  <a:pt x="1526" y="128"/>
                </a:cubicBezTo>
                <a:cubicBezTo>
                  <a:pt x="1494" y="139"/>
                  <a:pt x="1452" y="139"/>
                  <a:pt x="1420" y="139"/>
                </a:cubicBezTo>
                <a:cubicBezTo>
                  <a:pt x="1377" y="128"/>
                  <a:pt x="1345" y="128"/>
                  <a:pt x="1313" y="128"/>
                </a:cubicBezTo>
                <a:cubicBezTo>
                  <a:pt x="1206" y="160"/>
                  <a:pt x="1292" y="171"/>
                  <a:pt x="1153" y="117"/>
                </a:cubicBezTo>
                <a:cubicBezTo>
                  <a:pt x="1004" y="64"/>
                  <a:pt x="940" y="64"/>
                  <a:pt x="822" y="128"/>
                </a:cubicBezTo>
                <a:cubicBezTo>
                  <a:pt x="780" y="149"/>
                  <a:pt x="737" y="171"/>
                  <a:pt x="694" y="192"/>
                </a:cubicBezTo>
                <a:cubicBezTo>
                  <a:pt x="641" y="224"/>
                  <a:pt x="609" y="256"/>
                  <a:pt x="556" y="245"/>
                </a:cubicBezTo>
                <a:cubicBezTo>
                  <a:pt x="492" y="235"/>
                  <a:pt x="417" y="224"/>
                  <a:pt x="353" y="203"/>
                </a:cubicBezTo>
                <a:cubicBezTo>
                  <a:pt x="278" y="181"/>
                  <a:pt x="257" y="160"/>
                  <a:pt x="204" y="128"/>
                </a:cubicBezTo>
                <a:cubicBezTo>
                  <a:pt x="161" y="107"/>
                  <a:pt x="86" y="85"/>
                  <a:pt x="43" y="128"/>
                </a:cubicBezTo>
                <a:cubicBezTo>
                  <a:pt x="1" y="171"/>
                  <a:pt x="22" y="224"/>
                  <a:pt x="22" y="277"/>
                </a:cubicBezTo>
                <a:cubicBezTo>
                  <a:pt x="54" y="309"/>
                  <a:pt x="118" y="576"/>
                  <a:pt x="310" y="608"/>
                </a:cubicBezTo>
                <a:cubicBezTo>
                  <a:pt x="310" y="693"/>
                  <a:pt x="321" y="725"/>
                  <a:pt x="364" y="789"/>
                </a:cubicBezTo>
                <a:cubicBezTo>
                  <a:pt x="417" y="864"/>
                  <a:pt x="342" y="875"/>
                  <a:pt x="406" y="981"/>
                </a:cubicBezTo>
                <a:cubicBezTo>
                  <a:pt x="438" y="1013"/>
                  <a:pt x="428" y="1024"/>
                  <a:pt x="406" y="1067"/>
                </a:cubicBezTo>
                <a:cubicBezTo>
                  <a:pt x="385" y="1120"/>
                  <a:pt x="353" y="1205"/>
                  <a:pt x="310" y="1248"/>
                </a:cubicBezTo>
                <a:cubicBezTo>
                  <a:pt x="289" y="1259"/>
                  <a:pt x="193" y="1312"/>
                  <a:pt x="182" y="1355"/>
                </a:cubicBezTo>
                <a:cubicBezTo>
                  <a:pt x="161" y="1387"/>
                  <a:pt x="193" y="1397"/>
                  <a:pt x="193" y="1451"/>
                </a:cubicBezTo>
                <a:cubicBezTo>
                  <a:pt x="172" y="1621"/>
                  <a:pt x="172" y="1568"/>
                  <a:pt x="236" y="1643"/>
                </a:cubicBezTo>
                <a:cubicBezTo>
                  <a:pt x="278" y="1696"/>
                  <a:pt x="353" y="1707"/>
                  <a:pt x="438" y="1707"/>
                </a:cubicBezTo>
                <a:cubicBezTo>
                  <a:pt x="502" y="1707"/>
                  <a:pt x="460" y="1717"/>
                  <a:pt x="513" y="1749"/>
                </a:cubicBezTo>
                <a:cubicBezTo>
                  <a:pt x="556" y="1771"/>
                  <a:pt x="588" y="1760"/>
                  <a:pt x="630" y="1760"/>
                </a:cubicBezTo>
                <a:cubicBezTo>
                  <a:pt x="694" y="1867"/>
                  <a:pt x="758" y="1803"/>
                  <a:pt x="833" y="1877"/>
                </a:cubicBezTo>
                <a:cubicBezTo>
                  <a:pt x="897" y="1952"/>
                  <a:pt x="1004" y="1909"/>
                  <a:pt x="1089" y="1920"/>
                </a:cubicBezTo>
                <a:cubicBezTo>
                  <a:pt x="1132" y="1995"/>
                  <a:pt x="1100" y="2037"/>
                  <a:pt x="1206" y="2187"/>
                </a:cubicBezTo>
                <a:cubicBezTo>
                  <a:pt x="1228" y="2229"/>
                  <a:pt x="1281" y="2262"/>
                  <a:pt x="1292" y="2304"/>
                </a:cubicBezTo>
                <a:cubicBezTo>
                  <a:pt x="1292" y="2304"/>
                  <a:pt x="1292" y="2315"/>
                  <a:pt x="1292" y="2315"/>
                </a:cubicBezTo>
                <a:close/>
                <a:moveTo>
                  <a:pt x="7351" y="3446"/>
                </a:moveTo>
                <a:cubicBezTo>
                  <a:pt x="7351" y="3403"/>
                  <a:pt x="7340" y="3371"/>
                  <a:pt x="7340" y="3328"/>
                </a:cubicBezTo>
                <a:cubicBezTo>
                  <a:pt x="7329" y="3286"/>
                  <a:pt x="7340" y="3254"/>
                  <a:pt x="7329" y="3211"/>
                </a:cubicBezTo>
                <a:cubicBezTo>
                  <a:pt x="7319" y="3115"/>
                  <a:pt x="7276" y="3094"/>
                  <a:pt x="7233" y="3051"/>
                </a:cubicBezTo>
                <a:cubicBezTo>
                  <a:pt x="7191" y="2998"/>
                  <a:pt x="7105" y="2784"/>
                  <a:pt x="7105" y="2678"/>
                </a:cubicBezTo>
                <a:cubicBezTo>
                  <a:pt x="7105" y="2592"/>
                  <a:pt x="7137" y="2550"/>
                  <a:pt x="7169" y="2496"/>
                </a:cubicBezTo>
                <a:cubicBezTo>
                  <a:pt x="7191" y="2464"/>
                  <a:pt x="7191" y="2432"/>
                  <a:pt x="7212" y="2411"/>
                </a:cubicBezTo>
                <a:cubicBezTo>
                  <a:pt x="7244" y="2336"/>
                  <a:pt x="7287" y="2219"/>
                  <a:pt x="7308" y="2133"/>
                </a:cubicBezTo>
                <a:cubicBezTo>
                  <a:pt x="7329" y="2080"/>
                  <a:pt x="7340" y="2005"/>
                  <a:pt x="7361" y="1952"/>
                </a:cubicBezTo>
                <a:cubicBezTo>
                  <a:pt x="7404" y="1995"/>
                  <a:pt x="7361" y="2155"/>
                  <a:pt x="7361" y="2197"/>
                </a:cubicBezTo>
                <a:cubicBezTo>
                  <a:pt x="7329" y="2347"/>
                  <a:pt x="7351" y="2411"/>
                  <a:pt x="7340" y="2454"/>
                </a:cubicBezTo>
                <a:cubicBezTo>
                  <a:pt x="7329" y="2518"/>
                  <a:pt x="7329" y="2507"/>
                  <a:pt x="7329" y="2582"/>
                </a:cubicBezTo>
                <a:cubicBezTo>
                  <a:pt x="7329" y="2614"/>
                  <a:pt x="7319" y="2667"/>
                  <a:pt x="7308" y="2699"/>
                </a:cubicBezTo>
                <a:cubicBezTo>
                  <a:pt x="7297" y="2827"/>
                  <a:pt x="7255" y="2859"/>
                  <a:pt x="7329" y="2923"/>
                </a:cubicBezTo>
                <a:cubicBezTo>
                  <a:pt x="7297" y="3083"/>
                  <a:pt x="7361" y="3083"/>
                  <a:pt x="7372" y="3190"/>
                </a:cubicBezTo>
                <a:cubicBezTo>
                  <a:pt x="7372" y="3222"/>
                  <a:pt x="7361" y="3232"/>
                  <a:pt x="7372" y="3264"/>
                </a:cubicBezTo>
                <a:cubicBezTo>
                  <a:pt x="7383" y="3296"/>
                  <a:pt x="7383" y="3286"/>
                  <a:pt x="7372" y="3328"/>
                </a:cubicBezTo>
                <a:cubicBezTo>
                  <a:pt x="7372" y="3360"/>
                  <a:pt x="7361" y="3414"/>
                  <a:pt x="7351" y="3446"/>
                </a:cubicBezTo>
                <a:lnTo>
                  <a:pt x="7351" y="34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4" name="Google Shape;2244;p39"/>
          <p:cNvGrpSpPr/>
          <p:nvPr/>
        </p:nvGrpSpPr>
        <p:grpSpPr>
          <a:xfrm>
            <a:off x="7582833" y="4764601"/>
            <a:ext cx="382833" cy="296473"/>
            <a:chOff x="56988" y="3380990"/>
            <a:chExt cx="257038" cy="199056"/>
          </a:xfrm>
        </p:grpSpPr>
        <p:sp>
          <p:nvSpPr>
            <p:cNvPr id="2245" name="Google Shape;2245;p39"/>
            <p:cNvSpPr/>
            <p:nvPr/>
          </p:nvSpPr>
          <p:spPr>
            <a:xfrm>
              <a:off x="56988" y="3446970"/>
              <a:ext cx="155415" cy="133075"/>
            </a:xfrm>
            <a:custGeom>
              <a:avLst/>
              <a:gdLst/>
              <a:ahLst/>
              <a:cxnLst/>
              <a:rect l="l" t="t" r="r" b="b"/>
              <a:pathLst>
                <a:path w="4042" h="3461" extrusionOk="0">
                  <a:moveTo>
                    <a:pt x="0" y="1"/>
                  </a:moveTo>
                  <a:lnTo>
                    <a:pt x="0" y="3461"/>
                  </a:lnTo>
                  <a:lnTo>
                    <a:pt x="4041" y="3461"/>
                  </a:lnTo>
                  <a:lnTo>
                    <a:pt x="40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9"/>
            <p:cNvSpPr/>
            <p:nvPr/>
          </p:nvSpPr>
          <p:spPr>
            <a:xfrm>
              <a:off x="212364" y="3391103"/>
              <a:ext cx="101662" cy="188943"/>
            </a:xfrm>
            <a:custGeom>
              <a:avLst/>
              <a:gdLst/>
              <a:ahLst/>
              <a:cxnLst/>
              <a:rect l="l" t="t" r="r" b="b"/>
              <a:pathLst>
                <a:path w="2644" h="4914" extrusionOk="0">
                  <a:moveTo>
                    <a:pt x="1326" y="0"/>
                  </a:moveTo>
                  <a:lnTo>
                    <a:pt x="0" y="1454"/>
                  </a:lnTo>
                  <a:lnTo>
                    <a:pt x="0" y="4914"/>
                  </a:lnTo>
                  <a:lnTo>
                    <a:pt x="2643" y="4914"/>
                  </a:lnTo>
                  <a:lnTo>
                    <a:pt x="2643" y="1454"/>
                  </a:lnTo>
                  <a:lnTo>
                    <a:pt x="1326" y="0"/>
                  </a:lnTo>
                  <a:close/>
                </a:path>
              </a:pathLst>
            </a:custGeom>
            <a:solidFill>
              <a:srgbClr val="BE30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9"/>
            <p:cNvSpPr/>
            <p:nvPr/>
          </p:nvSpPr>
          <p:spPr>
            <a:xfrm>
              <a:off x="56988" y="3391103"/>
              <a:ext cx="206400" cy="55906"/>
            </a:xfrm>
            <a:custGeom>
              <a:avLst/>
              <a:gdLst/>
              <a:ahLst/>
              <a:cxnLst/>
              <a:rect l="l" t="t" r="r" b="b"/>
              <a:pathLst>
                <a:path w="5368" h="1454" extrusionOk="0">
                  <a:moveTo>
                    <a:pt x="1317" y="0"/>
                  </a:moveTo>
                  <a:lnTo>
                    <a:pt x="0" y="1454"/>
                  </a:lnTo>
                  <a:lnTo>
                    <a:pt x="4041" y="1454"/>
                  </a:lnTo>
                  <a:lnTo>
                    <a:pt x="53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9"/>
            <p:cNvSpPr/>
            <p:nvPr/>
          </p:nvSpPr>
          <p:spPr>
            <a:xfrm>
              <a:off x="275230" y="3464427"/>
              <a:ext cx="24454" cy="30414"/>
            </a:xfrm>
            <a:custGeom>
              <a:avLst/>
              <a:gdLst/>
              <a:ahLst/>
              <a:cxnLst/>
              <a:rect l="l" t="t" r="r" b="b"/>
              <a:pathLst>
                <a:path w="636" h="791" extrusionOk="0">
                  <a:moveTo>
                    <a:pt x="0" y="1"/>
                  </a:moveTo>
                  <a:lnTo>
                    <a:pt x="0" y="791"/>
                  </a:lnTo>
                  <a:lnTo>
                    <a:pt x="636" y="791"/>
                  </a:lnTo>
                  <a:lnTo>
                    <a:pt x="6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9"/>
            <p:cNvSpPr/>
            <p:nvPr/>
          </p:nvSpPr>
          <p:spPr>
            <a:xfrm>
              <a:off x="227013" y="3464427"/>
              <a:ext cx="24493" cy="30414"/>
            </a:xfrm>
            <a:custGeom>
              <a:avLst/>
              <a:gdLst/>
              <a:ahLst/>
              <a:cxnLst/>
              <a:rect l="l" t="t" r="r" b="b"/>
              <a:pathLst>
                <a:path w="637" h="791" extrusionOk="0">
                  <a:moveTo>
                    <a:pt x="1" y="1"/>
                  </a:moveTo>
                  <a:lnTo>
                    <a:pt x="1" y="791"/>
                  </a:lnTo>
                  <a:lnTo>
                    <a:pt x="637" y="791"/>
                  </a:lnTo>
                  <a:lnTo>
                    <a:pt x="63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9"/>
            <p:cNvSpPr/>
            <p:nvPr/>
          </p:nvSpPr>
          <p:spPr>
            <a:xfrm>
              <a:off x="275230" y="3524486"/>
              <a:ext cx="24454" cy="30068"/>
            </a:xfrm>
            <a:custGeom>
              <a:avLst/>
              <a:gdLst/>
              <a:ahLst/>
              <a:cxnLst/>
              <a:rect l="l" t="t" r="r" b="b"/>
              <a:pathLst>
                <a:path w="636" h="782" extrusionOk="0">
                  <a:moveTo>
                    <a:pt x="0" y="1"/>
                  </a:moveTo>
                  <a:lnTo>
                    <a:pt x="0" y="782"/>
                  </a:lnTo>
                  <a:lnTo>
                    <a:pt x="636" y="782"/>
                  </a:lnTo>
                  <a:lnTo>
                    <a:pt x="6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9"/>
            <p:cNvSpPr/>
            <p:nvPr/>
          </p:nvSpPr>
          <p:spPr>
            <a:xfrm>
              <a:off x="227013" y="3524486"/>
              <a:ext cx="24493" cy="30068"/>
            </a:xfrm>
            <a:custGeom>
              <a:avLst/>
              <a:gdLst/>
              <a:ahLst/>
              <a:cxnLst/>
              <a:rect l="l" t="t" r="r" b="b"/>
              <a:pathLst>
                <a:path w="637" h="782" extrusionOk="0">
                  <a:moveTo>
                    <a:pt x="1" y="1"/>
                  </a:moveTo>
                  <a:lnTo>
                    <a:pt x="1" y="782"/>
                  </a:lnTo>
                  <a:lnTo>
                    <a:pt x="637" y="782"/>
                  </a:lnTo>
                  <a:lnTo>
                    <a:pt x="63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9"/>
            <p:cNvSpPr/>
            <p:nvPr/>
          </p:nvSpPr>
          <p:spPr>
            <a:xfrm>
              <a:off x="170800" y="3464427"/>
              <a:ext cx="24493" cy="30414"/>
            </a:xfrm>
            <a:custGeom>
              <a:avLst/>
              <a:gdLst/>
              <a:ahLst/>
              <a:cxnLst/>
              <a:rect l="l" t="t" r="r" b="b"/>
              <a:pathLst>
                <a:path w="637" h="791" extrusionOk="0">
                  <a:moveTo>
                    <a:pt x="1" y="1"/>
                  </a:moveTo>
                  <a:lnTo>
                    <a:pt x="1" y="791"/>
                  </a:lnTo>
                  <a:lnTo>
                    <a:pt x="636" y="791"/>
                  </a:lnTo>
                  <a:lnTo>
                    <a:pt x="6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9"/>
            <p:cNvSpPr/>
            <p:nvPr/>
          </p:nvSpPr>
          <p:spPr>
            <a:xfrm>
              <a:off x="122276" y="3464427"/>
              <a:ext cx="24839" cy="30414"/>
            </a:xfrm>
            <a:custGeom>
              <a:avLst/>
              <a:gdLst/>
              <a:ahLst/>
              <a:cxnLst/>
              <a:rect l="l" t="t" r="r" b="b"/>
              <a:pathLst>
                <a:path w="646" h="791" extrusionOk="0">
                  <a:moveTo>
                    <a:pt x="0" y="1"/>
                  </a:moveTo>
                  <a:lnTo>
                    <a:pt x="0" y="791"/>
                  </a:lnTo>
                  <a:lnTo>
                    <a:pt x="645" y="791"/>
                  </a:lnTo>
                  <a:lnTo>
                    <a:pt x="6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9"/>
            <p:cNvSpPr/>
            <p:nvPr/>
          </p:nvSpPr>
          <p:spPr>
            <a:xfrm>
              <a:off x="74098" y="3464427"/>
              <a:ext cx="24454" cy="30414"/>
            </a:xfrm>
            <a:custGeom>
              <a:avLst/>
              <a:gdLst/>
              <a:ahLst/>
              <a:cxnLst/>
              <a:rect l="l" t="t" r="r" b="b"/>
              <a:pathLst>
                <a:path w="636" h="791" extrusionOk="0">
                  <a:moveTo>
                    <a:pt x="0" y="1"/>
                  </a:moveTo>
                  <a:lnTo>
                    <a:pt x="0" y="791"/>
                  </a:lnTo>
                  <a:lnTo>
                    <a:pt x="636" y="791"/>
                  </a:lnTo>
                  <a:lnTo>
                    <a:pt x="6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9"/>
            <p:cNvSpPr/>
            <p:nvPr/>
          </p:nvSpPr>
          <p:spPr>
            <a:xfrm>
              <a:off x="170800" y="3524486"/>
              <a:ext cx="24493" cy="30068"/>
            </a:xfrm>
            <a:custGeom>
              <a:avLst/>
              <a:gdLst/>
              <a:ahLst/>
              <a:cxnLst/>
              <a:rect l="l" t="t" r="r" b="b"/>
              <a:pathLst>
                <a:path w="637" h="782" extrusionOk="0">
                  <a:moveTo>
                    <a:pt x="1" y="1"/>
                  </a:moveTo>
                  <a:lnTo>
                    <a:pt x="1" y="782"/>
                  </a:lnTo>
                  <a:lnTo>
                    <a:pt x="636" y="782"/>
                  </a:lnTo>
                  <a:lnTo>
                    <a:pt x="6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9"/>
            <p:cNvSpPr/>
            <p:nvPr/>
          </p:nvSpPr>
          <p:spPr>
            <a:xfrm>
              <a:off x="122276" y="3524486"/>
              <a:ext cx="24839" cy="55560"/>
            </a:xfrm>
            <a:custGeom>
              <a:avLst/>
              <a:gdLst/>
              <a:ahLst/>
              <a:cxnLst/>
              <a:rect l="l" t="t" r="r" b="b"/>
              <a:pathLst>
                <a:path w="646" h="1445" extrusionOk="0">
                  <a:moveTo>
                    <a:pt x="0" y="1"/>
                  </a:moveTo>
                  <a:lnTo>
                    <a:pt x="0" y="1445"/>
                  </a:lnTo>
                  <a:lnTo>
                    <a:pt x="645" y="1445"/>
                  </a:lnTo>
                  <a:lnTo>
                    <a:pt x="6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9"/>
            <p:cNvSpPr/>
            <p:nvPr/>
          </p:nvSpPr>
          <p:spPr>
            <a:xfrm>
              <a:off x="74098" y="3524486"/>
              <a:ext cx="24454" cy="30068"/>
            </a:xfrm>
            <a:custGeom>
              <a:avLst/>
              <a:gdLst/>
              <a:ahLst/>
              <a:cxnLst/>
              <a:rect l="l" t="t" r="r" b="b"/>
              <a:pathLst>
                <a:path w="636" h="782" extrusionOk="0">
                  <a:moveTo>
                    <a:pt x="0" y="1"/>
                  </a:moveTo>
                  <a:lnTo>
                    <a:pt x="0" y="782"/>
                  </a:lnTo>
                  <a:lnTo>
                    <a:pt x="636" y="782"/>
                  </a:lnTo>
                  <a:lnTo>
                    <a:pt x="6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9"/>
            <p:cNvSpPr/>
            <p:nvPr/>
          </p:nvSpPr>
          <p:spPr>
            <a:xfrm>
              <a:off x="173952" y="3380990"/>
              <a:ext cx="16803" cy="41564"/>
            </a:xfrm>
            <a:custGeom>
              <a:avLst/>
              <a:gdLst/>
              <a:ahLst/>
              <a:cxnLst/>
              <a:rect l="l" t="t" r="r" b="b"/>
              <a:pathLst>
                <a:path w="437" h="1081" extrusionOk="0">
                  <a:moveTo>
                    <a:pt x="0" y="0"/>
                  </a:moveTo>
                  <a:lnTo>
                    <a:pt x="0" y="1081"/>
                  </a:lnTo>
                  <a:lnTo>
                    <a:pt x="436" y="1081"/>
                  </a:lnTo>
                  <a:lnTo>
                    <a:pt x="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9"/>
            <p:cNvSpPr/>
            <p:nvPr/>
          </p:nvSpPr>
          <p:spPr>
            <a:xfrm>
              <a:off x="190717" y="3380990"/>
              <a:ext cx="10497" cy="41564"/>
            </a:xfrm>
            <a:custGeom>
              <a:avLst/>
              <a:gdLst/>
              <a:ahLst/>
              <a:cxnLst/>
              <a:rect l="l" t="t" r="r" b="b"/>
              <a:pathLst>
                <a:path w="273" h="1081" extrusionOk="0">
                  <a:moveTo>
                    <a:pt x="0" y="0"/>
                  </a:moveTo>
                  <a:lnTo>
                    <a:pt x="0" y="1081"/>
                  </a:lnTo>
                  <a:lnTo>
                    <a:pt x="273" y="781"/>
                  </a:lnTo>
                  <a:lnTo>
                    <a:pt x="273" y="0"/>
                  </a:lnTo>
                  <a:close/>
                </a:path>
              </a:pathLst>
            </a:custGeom>
            <a:solidFill>
              <a:srgbClr val="BE30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0" name="Google Shape;2260;p39"/>
          <p:cNvGrpSpPr/>
          <p:nvPr/>
        </p:nvGrpSpPr>
        <p:grpSpPr>
          <a:xfrm>
            <a:off x="8094405" y="238067"/>
            <a:ext cx="890852" cy="144475"/>
            <a:chOff x="490250" y="465854"/>
            <a:chExt cx="1164056" cy="188782"/>
          </a:xfrm>
        </p:grpSpPr>
        <p:sp>
          <p:nvSpPr>
            <p:cNvPr id="2261" name="Google Shape;2261;p39"/>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9"/>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3" name="Google Shape;2263;p39"/>
          <p:cNvGrpSpPr/>
          <p:nvPr/>
        </p:nvGrpSpPr>
        <p:grpSpPr>
          <a:xfrm>
            <a:off x="138554" y="1324374"/>
            <a:ext cx="751514" cy="121859"/>
            <a:chOff x="490250" y="465854"/>
            <a:chExt cx="1164056" cy="188782"/>
          </a:xfrm>
        </p:grpSpPr>
        <p:sp>
          <p:nvSpPr>
            <p:cNvPr id="2264" name="Google Shape;2264;p39"/>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9"/>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6" name="Google Shape;2266;p39"/>
          <p:cNvGrpSpPr/>
          <p:nvPr/>
        </p:nvGrpSpPr>
        <p:grpSpPr>
          <a:xfrm>
            <a:off x="5309276" y="4224727"/>
            <a:ext cx="358878" cy="58202"/>
            <a:chOff x="490250" y="465854"/>
            <a:chExt cx="1164056" cy="188782"/>
          </a:xfrm>
        </p:grpSpPr>
        <p:sp>
          <p:nvSpPr>
            <p:cNvPr id="2267" name="Google Shape;2267;p39"/>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9"/>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7069F626-E286-754D-223A-4EF8BE68D3B8}"/>
              </a:ext>
            </a:extLst>
          </p:cNvPr>
          <p:cNvSpPr txBox="1"/>
          <p:nvPr/>
        </p:nvSpPr>
        <p:spPr>
          <a:xfrm>
            <a:off x="720000" y="1032787"/>
            <a:ext cx="7729249" cy="2716641"/>
          </a:xfrm>
          <a:prstGeom prst="rect">
            <a:avLst/>
          </a:prstGeom>
          <a:noFill/>
        </p:spPr>
        <p:txBody>
          <a:bodyPr wrap="square">
            <a:spAutoFit/>
          </a:bodyPr>
          <a:lstStyle/>
          <a:p>
            <a:pPr marR="0" lvl="0">
              <a:lnSpc>
                <a:spcPct val="115000"/>
              </a:lnSpc>
              <a:spcAft>
                <a:spcPts val="800"/>
              </a:spcAft>
              <a:buSzPts val="1000"/>
              <a:tabLst>
                <a:tab pos="457200" algn="l"/>
              </a:tabLst>
            </a:pPr>
            <a:r>
              <a:rPr lang="en-US" sz="1200" b="1" kern="100" dirty="0">
                <a:solidFill>
                  <a:srgbClr val="350000"/>
                </a:solidFill>
                <a:effectLst/>
                <a:latin typeface="Bitter" charset="0"/>
                <a:ea typeface="Aptos" panose="020B0004020202020204" pitchFamily="34" charset="0"/>
                <a:cs typeface="Times New Roman" panose="02020603050405020304" pitchFamily="18" charset="0"/>
              </a:rPr>
              <a:t>Emerging Trends:</a:t>
            </a:r>
            <a:r>
              <a:rPr lang="en-US" sz="1200" kern="100" dirty="0">
                <a:solidFill>
                  <a:srgbClr val="350000"/>
                </a:solidFill>
                <a:effectLst/>
                <a:latin typeface="Bitter" charset="0"/>
                <a:ea typeface="Aptos" panose="020B0004020202020204" pitchFamily="34" charset="0"/>
                <a:cs typeface="Times New Roman" panose="02020603050405020304" pitchFamily="18" charset="0"/>
              </a:rPr>
              <a:t> </a:t>
            </a:r>
          </a:p>
          <a:p>
            <a:pPr marR="0" lvl="0">
              <a:lnSpc>
                <a:spcPct val="115000"/>
              </a:lnSpc>
              <a:spcAft>
                <a:spcPts val="800"/>
              </a:spcAft>
              <a:buSzPts val="1000"/>
              <a:tabLst>
                <a:tab pos="457200" algn="l"/>
              </a:tabLst>
            </a:pPr>
            <a:r>
              <a:rPr lang="en-US" sz="1200" kern="100" dirty="0">
                <a:solidFill>
                  <a:srgbClr val="350000"/>
                </a:solidFill>
                <a:effectLst/>
                <a:latin typeface="Bitter" charset="0"/>
                <a:ea typeface="Aptos" panose="020B0004020202020204" pitchFamily="34" charset="0"/>
                <a:cs typeface="Times New Roman" panose="02020603050405020304" pitchFamily="18" charset="0"/>
              </a:rPr>
              <a:t>Multimodal AI for better predictions by integrating multiple data sources—such as satellite imagery, sensor data, and weather forecasts—to improve agricultural predictions.</a:t>
            </a:r>
            <a:endParaRPr lang="en-US" sz="1200" kern="100" dirty="0">
              <a:solidFill>
                <a:srgbClr val="350000"/>
              </a:solidFill>
              <a:latin typeface="Bitter" charset="0"/>
              <a:ea typeface="Aptos" panose="020B0004020202020204" pitchFamily="34" charset="0"/>
              <a:cs typeface="Times New Roman" panose="02020603050405020304" pitchFamily="18" charset="0"/>
            </a:endParaRPr>
          </a:p>
          <a:p>
            <a:pPr marR="0" lvl="0">
              <a:lnSpc>
                <a:spcPct val="115000"/>
              </a:lnSpc>
              <a:spcAft>
                <a:spcPts val="800"/>
              </a:spcAft>
              <a:buSzPts val="1000"/>
              <a:tabLst>
                <a:tab pos="457200" algn="l"/>
              </a:tabLst>
            </a:pPr>
            <a:r>
              <a:rPr lang="en-US" sz="1200" kern="100" dirty="0">
                <a:solidFill>
                  <a:srgbClr val="350000"/>
                </a:solidFill>
                <a:effectLst/>
                <a:latin typeface="Bitter" charset="0"/>
                <a:ea typeface="Aptos" panose="020B0004020202020204" pitchFamily="34" charset="0"/>
                <a:cs typeface="Times New Roman" panose="02020603050405020304" pitchFamily="18" charset="0"/>
              </a:rPr>
              <a:t>Federated learning allowing multiple farms to train AI models collaboratively without sharing raw data, ensuring privacy and security.</a:t>
            </a:r>
          </a:p>
          <a:p>
            <a:pPr marR="0" lvl="0">
              <a:lnSpc>
                <a:spcPct val="115000"/>
              </a:lnSpc>
              <a:spcAft>
                <a:spcPts val="800"/>
              </a:spcAft>
              <a:buSzPts val="1000"/>
              <a:tabLst>
                <a:tab pos="457200" algn="l"/>
              </a:tabLst>
            </a:pPr>
            <a:r>
              <a:rPr lang="en-US" sz="1200" b="1" kern="100" dirty="0">
                <a:solidFill>
                  <a:srgbClr val="350000"/>
                </a:solidFill>
                <a:effectLst/>
                <a:latin typeface="Bitter" charset="0"/>
                <a:ea typeface="Aptos" panose="020B0004020202020204" pitchFamily="34" charset="0"/>
                <a:cs typeface="Times New Roman" panose="02020603050405020304" pitchFamily="18" charset="0"/>
              </a:rPr>
              <a:t>Innovations:</a:t>
            </a:r>
            <a:r>
              <a:rPr lang="en-US" sz="1200" kern="100" dirty="0">
                <a:solidFill>
                  <a:srgbClr val="350000"/>
                </a:solidFill>
                <a:effectLst/>
                <a:latin typeface="Bitter" charset="0"/>
                <a:ea typeface="Aptos" panose="020B0004020202020204" pitchFamily="34" charset="0"/>
                <a:cs typeface="Times New Roman" panose="02020603050405020304" pitchFamily="18" charset="0"/>
              </a:rPr>
              <a:t> </a:t>
            </a:r>
          </a:p>
          <a:p>
            <a:pPr marR="0" lvl="0">
              <a:lnSpc>
                <a:spcPct val="115000"/>
              </a:lnSpc>
              <a:spcAft>
                <a:spcPts val="800"/>
              </a:spcAft>
              <a:buSzPts val="1000"/>
              <a:tabLst>
                <a:tab pos="457200" algn="l"/>
              </a:tabLst>
            </a:pPr>
            <a:r>
              <a:rPr lang="en-US" sz="1200" kern="100" dirty="0">
                <a:solidFill>
                  <a:srgbClr val="350000"/>
                </a:solidFill>
                <a:effectLst/>
                <a:latin typeface="Bitter" charset="0"/>
                <a:ea typeface="Aptos" panose="020B0004020202020204" pitchFamily="34" charset="0"/>
                <a:cs typeface="Times New Roman" panose="02020603050405020304" pitchFamily="18" charset="0"/>
              </a:rPr>
              <a:t>AI-driven climate adaptation strategies, these AI models will help farmers adapt to climate change by predicting extreme weather events and optimizing crop selection. This is done by using historical climate data to forecast droughts, floods, and temperature shifts.</a:t>
            </a:r>
          </a:p>
          <a:p>
            <a:pPr marL="685800" marR="0">
              <a:lnSpc>
                <a:spcPct val="115000"/>
              </a:lnSpc>
              <a:spcAft>
                <a:spcPts val="800"/>
              </a:spcAft>
            </a:pPr>
            <a:endParaRPr lang="en-US" sz="1200" kern="100" dirty="0">
              <a:solidFill>
                <a:srgbClr val="350000"/>
              </a:solidFill>
              <a:effectLst/>
              <a:latin typeface="Bitter" charset="0"/>
              <a:ea typeface="Aptos" panose="020B0004020202020204" pitchFamily="34"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33"/>
        <p:cNvGrpSpPr/>
        <p:nvPr/>
      </p:nvGrpSpPr>
      <p:grpSpPr>
        <a:xfrm>
          <a:off x="0" y="0"/>
          <a:ext cx="0" cy="0"/>
          <a:chOff x="0" y="0"/>
          <a:chExt cx="0" cy="0"/>
        </a:xfrm>
      </p:grpSpPr>
      <p:sp>
        <p:nvSpPr>
          <p:cNvPr id="2034" name="Google Shape;2034;p38"/>
          <p:cNvSpPr txBox="1">
            <a:spLocks noGrp="1"/>
          </p:cNvSpPr>
          <p:nvPr>
            <p:ph type="title"/>
          </p:nvPr>
        </p:nvSpPr>
        <p:spPr>
          <a:xfrm>
            <a:off x="3906325" y="435929"/>
            <a:ext cx="1663443"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Demo</a:t>
            </a:r>
            <a:endParaRPr dirty="0"/>
          </a:p>
        </p:txBody>
      </p:sp>
      <p:grpSp>
        <p:nvGrpSpPr>
          <p:cNvPr id="2042" name="Google Shape;2042;p38"/>
          <p:cNvGrpSpPr/>
          <p:nvPr/>
        </p:nvGrpSpPr>
        <p:grpSpPr>
          <a:xfrm>
            <a:off x="-66873" y="3594179"/>
            <a:ext cx="9313151" cy="1729659"/>
            <a:chOff x="-66873" y="3594179"/>
            <a:chExt cx="9313151" cy="1729659"/>
          </a:xfrm>
        </p:grpSpPr>
        <p:grpSp>
          <p:nvGrpSpPr>
            <p:cNvPr id="2043" name="Google Shape;2043;p38"/>
            <p:cNvGrpSpPr/>
            <p:nvPr/>
          </p:nvGrpSpPr>
          <p:grpSpPr>
            <a:xfrm>
              <a:off x="221017" y="3784774"/>
              <a:ext cx="8919552" cy="1539064"/>
              <a:chOff x="221017" y="3784774"/>
              <a:chExt cx="8919552" cy="1539064"/>
            </a:xfrm>
          </p:grpSpPr>
          <p:grpSp>
            <p:nvGrpSpPr>
              <p:cNvPr id="2044" name="Google Shape;2044;p38"/>
              <p:cNvGrpSpPr/>
              <p:nvPr/>
            </p:nvGrpSpPr>
            <p:grpSpPr>
              <a:xfrm>
                <a:off x="221017" y="3894774"/>
                <a:ext cx="2954502" cy="1429064"/>
                <a:chOff x="917238" y="1394150"/>
                <a:chExt cx="2222600" cy="1075050"/>
              </a:xfrm>
            </p:grpSpPr>
            <p:sp>
              <p:nvSpPr>
                <p:cNvPr id="2045" name="Google Shape;2045;p38"/>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rgbClr val="E9D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8"/>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DEC5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8"/>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8"/>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9" name="Google Shape;2049;p38"/>
              <p:cNvGrpSpPr/>
              <p:nvPr/>
            </p:nvGrpSpPr>
            <p:grpSpPr>
              <a:xfrm>
                <a:off x="6186067" y="3784774"/>
                <a:ext cx="2954502" cy="1429064"/>
                <a:chOff x="917238" y="1394150"/>
                <a:chExt cx="2222600" cy="1075050"/>
              </a:xfrm>
            </p:grpSpPr>
            <p:sp>
              <p:nvSpPr>
                <p:cNvPr id="2050" name="Google Shape;2050;p38"/>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rgbClr val="E9D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8"/>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DEC5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8"/>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8"/>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54" name="Google Shape;2054;p38"/>
            <p:cNvGrpSpPr/>
            <p:nvPr/>
          </p:nvGrpSpPr>
          <p:grpSpPr>
            <a:xfrm rot="-319721" flipH="1">
              <a:off x="4891928" y="3792764"/>
              <a:ext cx="4320225" cy="935963"/>
              <a:chOff x="4963752" y="4000536"/>
              <a:chExt cx="2501340" cy="541907"/>
            </a:xfrm>
          </p:grpSpPr>
          <p:sp>
            <p:nvSpPr>
              <p:cNvPr id="2055" name="Google Shape;2055;p38"/>
              <p:cNvSpPr/>
              <p:nvPr/>
            </p:nvSpPr>
            <p:spPr>
              <a:xfrm>
                <a:off x="5654130" y="4242777"/>
                <a:ext cx="302221" cy="80900"/>
              </a:xfrm>
              <a:custGeom>
                <a:avLst/>
                <a:gdLst/>
                <a:ahLst/>
                <a:cxnLst/>
                <a:rect l="l" t="t" r="r" b="b"/>
                <a:pathLst>
                  <a:path w="6743" h="1805" extrusionOk="0">
                    <a:moveTo>
                      <a:pt x="3531" y="1"/>
                    </a:moveTo>
                    <a:cubicBezTo>
                      <a:pt x="3435" y="1"/>
                      <a:pt x="3356" y="63"/>
                      <a:pt x="3341" y="228"/>
                    </a:cubicBezTo>
                    <a:cubicBezTo>
                      <a:pt x="3310" y="178"/>
                      <a:pt x="3270" y="97"/>
                      <a:pt x="3210" y="77"/>
                    </a:cubicBezTo>
                    <a:cubicBezTo>
                      <a:pt x="3189" y="66"/>
                      <a:pt x="3168" y="60"/>
                      <a:pt x="3146" y="60"/>
                    </a:cubicBezTo>
                    <a:cubicBezTo>
                      <a:pt x="2960" y="60"/>
                      <a:pt x="2757" y="455"/>
                      <a:pt x="2739" y="689"/>
                    </a:cubicBezTo>
                    <a:cubicBezTo>
                      <a:pt x="2679" y="639"/>
                      <a:pt x="2608" y="649"/>
                      <a:pt x="2548" y="629"/>
                    </a:cubicBezTo>
                    <a:cubicBezTo>
                      <a:pt x="2548" y="689"/>
                      <a:pt x="2518" y="739"/>
                      <a:pt x="2528" y="799"/>
                    </a:cubicBezTo>
                    <a:cubicBezTo>
                      <a:pt x="2433" y="745"/>
                      <a:pt x="2320" y="618"/>
                      <a:pt x="2226" y="618"/>
                    </a:cubicBezTo>
                    <a:cubicBezTo>
                      <a:pt x="2181" y="618"/>
                      <a:pt x="2139" y="648"/>
                      <a:pt x="2107" y="729"/>
                    </a:cubicBezTo>
                    <a:cubicBezTo>
                      <a:pt x="2028" y="662"/>
                      <a:pt x="1946" y="607"/>
                      <a:pt x="1872" y="607"/>
                    </a:cubicBezTo>
                    <a:cubicBezTo>
                      <a:pt x="1814" y="607"/>
                      <a:pt x="1760" y="641"/>
                      <a:pt x="1716" y="729"/>
                    </a:cubicBezTo>
                    <a:cubicBezTo>
                      <a:pt x="1655" y="654"/>
                      <a:pt x="1520" y="470"/>
                      <a:pt x="1428" y="470"/>
                    </a:cubicBezTo>
                    <a:cubicBezTo>
                      <a:pt x="1398" y="470"/>
                      <a:pt x="1372" y="489"/>
                      <a:pt x="1354" y="539"/>
                    </a:cubicBezTo>
                    <a:cubicBezTo>
                      <a:pt x="1320" y="445"/>
                      <a:pt x="1273" y="407"/>
                      <a:pt x="1220" y="407"/>
                    </a:cubicBezTo>
                    <a:cubicBezTo>
                      <a:pt x="1166" y="407"/>
                      <a:pt x="1105" y="447"/>
                      <a:pt x="1044" y="509"/>
                    </a:cubicBezTo>
                    <a:cubicBezTo>
                      <a:pt x="953" y="408"/>
                      <a:pt x="893" y="278"/>
                      <a:pt x="763" y="258"/>
                    </a:cubicBezTo>
                    <a:cubicBezTo>
                      <a:pt x="760" y="257"/>
                      <a:pt x="757" y="257"/>
                      <a:pt x="754" y="257"/>
                    </a:cubicBezTo>
                    <a:cubicBezTo>
                      <a:pt x="678" y="257"/>
                      <a:pt x="620" y="381"/>
                      <a:pt x="562" y="448"/>
                    </a:cubicBezTo>
                    <a:cubicBezTo>
                      <a:pt x="527" y="421"/>
                      <a:pt x="494" y="409"/>
                      <a:pt x="463" y="409"/>
                    </a:cubicBezTo>
                    <a:cubicBezTo>
                      <a:pt x="335" y="409"/>
                      <a:pt x="245" y="612"/>
                      <a:pt x="221" y="749"/>
                    </a:cubicBezTo>
                    <a:cubicBezTo>
                      <a:pt x="0" y="890"/>
                      <a:pt x="161" y="1221"/>
                      <a:pt x="341" y="1361"/>
                    </a:cubicBezTo>
                    <a:cubicBezTo>
                      <a:pt x="552" y="1522"/>
                      <a:pt x="893" y="1522"/>
                      <a:pt x="1134" y="1532"/>
                    </a:cubicBezTo>
                    <a:cubicBezTo>
                      <a:pt x="1675" y="1572"/>
                      <a:pt x="2207" y="1702"/>
                      <a:pt x="2749" y="1772"/>
                    </a:cubicBezTo>
                    <a:cubicBezTo>
                      <a:pt x="2920" y="1795"/>
                      <a:pt x="3090" y="1805"/>
                      <a:pt x="3261" y="1805"/>
                    </a:cubicBezTo>
                    <a:cubicBezTo>
                      <a:pt x="3983" y="1805"/>
                      <a:pt x="4707" y="1636"/>
                      <a:pt x="5437" y="1612"/>
                    </a:cubicBezTo>
                    <a:cubicBezTo>
                      <a:pt x="5668" y="1602"/>
                      <a:pt x="6671" y="1652"/>
                      <a:pt x="6711" y="1211"/>
                    </a:cubicBezTo>
                    <a:cubicBezTo>
                      <a:pt x="6742" y="951"/>
                      <a:pt x="6421" y="684"/>
                      <a:pt x="6180" y="684"/>
                    </a:cubicBezTo>
                    <a:cubicBezTo>
                      <a:pt x="6114" y="684"/>
                      <a:pt x="6054" y="704"/>
                      <a:pt x="6009" y="749"/>
                    </a:cubicBezTo>
                    <a:cubicBezTo>
                      <a:pt x="5967" y="642"/>
                      <a:pt x="5872" y="602"/>
                      <a:pt x="5763" y="602"/>
                    </a:cubicBezTo>
                    <a:cubicBezTo>
                      <a:pt x="5586" y="602"/>
                      <a:pt x="5373" y="706"/>
                      <a:pt x="5286" y="799"/>
                    </a:cubicBezTo>
                    <a:cubicBezTo>
                      <a:pt x="5216" y="736"/>
                      <a:pt x="5127" y="693"/>
                      <a:pt x="5042" y="693"/>
                    </a:cubicBezTo>
                    <a:cubicBezTo>
                      <a:pt x="5005" y="693"/>
                      <a:pt x="4969" y="701"/>
                      <a:pt x="4935" y="719"/>
                    </a:cubicBezTo>
                    <a:cubicBezTo>
                      <a:pt x="4888" y="636"/>
                      <a:pt x="4792" y="557"/>
                      <a:pt x="4715" y="557"/>
                    </a:cubicBezTo>
                    <a:cubicBezTo>
                      <a:pt x="4661" y="557"/>
                      <a:pt x="4617" y="596"/>
                      <a:pt x="4604" y="699"/>
                    </a:cubicBezTo>
                    <a:cubicBezTo>
                      <a:pt x="4566" y="544"/>
                      <a:pt x="4454" y="485"/>
                      <a:pt x="4327" y="485"/>
                    </a:cubicBezTo>
                    <a:cubicBezTo>
                      <a:pt x="4290" y="485"/>
                      <a:pt x="4252" y="489"/>
                      <a:pt x="4213" y="498"/>
                    </a:cubicBezTo>
                    <a:cubicBezTo>
                      <a:pt x="4223" y="353"/>
                      <a:pt x="4046" y="227"/>
                      <a:pt x="3926" y="227"/>
                    </a:cubicBezTo>
                    <a:cubicBezTo>
                      <a:pt x="3921" y="227"/>
                      <a:pt x="3917" y="227"/>
                      <a:pt x="3912" y="228"/>
                    </a:cubicBezTo>
                    <a:lnTo>
                      <a:pt x="3932" y="298"/>
                    </a:lnTo>
                    <a:cubicBezTo>
                      <a:pt x="3871" y="151"/>
                      <a:pt x="3680" y="1"/>
                      <a:pt x="3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6" name="Google Shape;2056;p38"/>
              <p:cNvGrpSpPr/>
              <p:nvPr/>
            </p:nvGrpSpPr>
            <p:grpSpPr>
              <a:xfrm rot="-278360">
                <a:off x="6533282" y="4037668"/>
                <a:ext cx="925757" cy="187175"/>
                <a:chOff x="1255200" y="4115196"/>
                <a:chExt cx="828298" cy="167470"/>
              </a:xfrm>
            </p:grpSpPr>
            <p:sp>
              <p:nvSpPr>
                <p:cNvPr id="2057" name="Google Shape;2057;p38"/>
                <p:cNvSpPr/>
                <p:nvPr/>
              </p:nvSpPr>
              <p:spPr>
                <a:xfrm>
                  <a:off x="1806305" y="4141304"/>
                  <a:ext cx="203600" cy="110522"/>
                </a:xfrm>
                <a:custGeom>
                  <a:avLst/>
                  <a:gdLst/>
                  <a:ahLst/>
                  <a:cxnLst/>
                  <a:rect l="l" t="t" r="r" b="b"/>
                  <a:pathLst>
                    <a:path w="5077" h="2756" extrusionOk="0">
                      <a:moveTo>
                        <a:pt x="4069" y="1"/>
                      </a:moveTo>
                      <a:cubicBezTo>
                        <a:pt x="3971" y="1"/>
                        <a:pt x="3853" y="67"/>
                        <a:pt x="3762" y="224"/>
                      </a:cubicBezTo>
                      <a:cubicBezTo>
                        <a:pt x="3742" y="204"/>
                        <a:pt x="3732" y="174"/>
                        <a:pt x="3712" y="154"/>
                      </a:cubicBezTo>
                      <a:cubicBezTo>
                        <a:pt x="3632" y="224"/>
                        <a:pt x="3562" y="324"/>
                        <a:pt x="3511" y="425"/>
                      </a:cubicBezTo>
                      <a:cubicBezTo>
                        <a:pt x="3478" y="387"/>
                        <a:pt x="3447" y="371"/>
                        <a:pt x="3417" y="371"/>
                      </a:cubicBezTo>
                      <a:cubicBezTo>
                        <a:pt x="3240" y="371"/>
                        <a:pt x="3124" y="949"/>
                        <a:pt x="3090" y="1087"/>
                      </a:cubicBezTo>
                      <a:cubicBezTo>
                        <a:pt x="3054" y="997"/>
                        <a:pt x="2994" y="923"/>
                        <a:pt x="2910" y="923"/>
                      </a:cubicBezTo>
                      <a:cubicBezTo>
                        <a:pt x="2900" y="923"/>
                        <a:pt x="2890" y="924"/>
                        <a:pt x="2879" y="926"/>
                      </a:cubicBezTo>
                      <a:cubicBezTo>
                        <a:pt x="2739" y="966"/>
                        <a:pt x="2719" y="1137"/>
                        <a:pt x="2719" y="1368"/>
                      </a:cubicBezTo>
                      <a:cubicBezTo>
                        <a:pt x="2729" y="1608"/>
                        <a:pt x="2849" y="1699"/>
                        <a:pt x="2859" y="1939"/>
                      </a:cubicBezTo>
                      <a:cubicBezTo>
                        <a:pt x="2830" y="1916"/>
                        <a:pt x="2808" y="1906"/>
                        <a:pt x="2784" y="1906"/>
                      </a:cubicBezTo>
                      <a:cubicBezTo>
                        <a:pt x="2767" y="1906"/>
                        <a:pt x="2750" y="1911"/>
                        <a:pt x="2729" y="1919"/>
                      </a:cubicBezTo>
                      <a:cubicBezTo>
                        <a:pt x="2619" y="1959"/>
                        <a:pt x="2669" y="2030"/>
                        <a:pt x="2639" y="2090"/>
                      </a:cubicBezTo>
                      <a:cubicBezTo>
                        <a:pt x="2619" y="2058"/>
                        <a:pt x="2573" y="2045"/>
                        <a:pt x="2523" y="2045"/>
                      </a:cubicBezTo>
                      <a:cubicBezTo>
                        <a:pt x="2447" y="2045"/>
                        <a:pt x="2362" y="2074"/>
                        <a:pt x="2338" y="2110"/>
                      </a:cubicBezTo>
                      <a:cubicBezTo>
                        <a:pt x="2299" y="1983"/>
                        <a:pt x="2317" y="1829"/>
                        <a:pt x="2208" y="1829"/>
                      </a:cubicBezTo>
                      <a:cubicBezTo>
                        <a:pt x="2204" y="1829"/>
                        <a:pt x="2201" y="1829"/>
                        <a:pt x="2197" y="1829"/>
                      </a:cubicBezTo>
                      <a:cubicBezTo>
                        <a:pt x="2188" y="1829"/>
                        <a:pt x="2179" y="1830"/>
                        <a:pt x="2170" y="1830"/>
                      </a:cubicBezTo>
                      <a:cubicBezTo>
                        <a:pt x="2060" y="1830"/>
                        <a:pt x="1957" y="1804"/>
                        <a:pt x="1870" y="1804"/>
                      </a:cubicBezTo>
                      <a:cubicBezTo>
                        <a:pt x="1776" y="1804"/>
                        <a:pt x="1701" y="1834"/>
                        <a:pt x="1656" y="1959"/>
                      </a:cubicBezTo>
                      <a:cubicBezTo>
                        <a:pt x="1568" y="1928"/>
                        <a:pt x="1454" y="1882"/>
                        <a:pt x="1357" y="1882"/>
                      </a:cubicBezTo>
                      <a:cubicBezTo>
                        <a:pt x="1265" y="1882"/>
                        <a:pt x="1189" y="1923"/>
                        <a:pt x="1164" y="2060"/>
                      </a:cubicBezTo>
                      <a:cubicBezTo>
                        <a:pt x="1023" y="1978"/>
                        <a:pt x="942" y="1929"/>
                        <a:pt x="868" y="1929"/>
                      </a:cubicBezTo>
                      <a:cubicBezTo>
                        <a:pt x="779" y="1929"/>
                        <a:pt x="701" y="2000"/>
                        <a:pt x="542" y="2170"/>
                      </a:cubicBezTo>
                      <a:cubicBezTo>
                        <a:pt x="468" y="2111"/>
                        <a:pt x="401" y="2086"/>
                        <a:pt x="341" y="2086"/>
                      </a:cubicBezTo>
                      <a:cubicBezTo>
                        <a:pt x="167" y="2086"/>
                        <a:pt x="53" y="2299"/>
                        <a:pt x="1" y="2501"/>
                      </a:cubicBezTo>
                      <a:cubicBezTo>
                        <a:pt x="161" y="2601"/>
                        <a:pt x="282" y="2672"/>
                        <a:pt x="582" y="2712"/>
                      </a:cubicBezTo>
                      <a:cubicBezTo>
                        <a:pt x="738" y="2732"/>
                        <a:pt x="893" y="2739"/>
                        <a:pt x="1050" y="2739"/>
                      </a:cubicBezTo>
                      <a:cubicBezTo>
                        <a:pt x="1207" y="2739"/>
                        <a:pt x="1365" y="2732"/>
                        <a:pt x="1525" y="2722"/>
                      </a:cubicBezTo>
                      <a:cubicBezTo>
                        <a:pt x="1556" y="2721"/>
                        <a:pt x="1586" y="2721"/>
                        <a:pt x="1617" y="2721"/>
                      </a:cubicBezTo>
                      <a:cubicBezTo>
                        <a:pt x="1920" y="2721"/>
                        <a:pt x="2218" y="2756"/>
                        <a:pt x="2520" y="2756"/>
                      </a:cubicBezTo>
                      <a:cubicBezTo>
                        <a:pt x="2576" y="2756"/>
                        <a:pt x="2632" y="2755"/>
                        <a:pt x="2689" y="2752"/>
                      </a:cubicBezTo>
                      <a:cubicBezTo>
                        <a:pt x="3221" y="2732"/>
                        <a:pt x="3722" y="2531"/>
                        <a:pt x="4244" y="2501"/>
                      </a:cubicBezTo>
                      <a:cubicBezTo>
                        <a:pt x="4424" y="2491"/>
                        <a:pt x="5076" y="2491"/>
                        <a:pt x="4916" y="2150"/>
                      </a:cubicBezTo>
                      <a:cubicBezTo>
                        <a:pt x="4956" y="2140"/>
                        <a:pt x="4996" y="2090"/>
                        <a:pt x="5036" y="2080"/>
                      </a:cubicBezTo>
                      <a:cubicBezTo>
                        <a:pt x="4956" y="1969"/>
                        <a:pt x="4815" y="1849"/>
                        <a:pt x="4765" y="1759"/>
                      </a:cubicBezTo>
                      <a:cubicBezTo>
                        <a:pt x="4765" y="1759"/>
                        <a:pt x="4795" y="1659"/>
                        <a:pt x="4775" y="1628"/>
                      </a:cubicBezTo>
                      <a:cubicBezTo>
                        <a:pt x="4765" y="1598"/>
                        <a:pt x="4615" y="1508"/>
                        <a:pt x="4575" y="1478"/>
                      </a:cubicBezTo>
                      <a:lnTo>
                        <a:pt x="4575" y="1478"/>
                      </a:lnTo>
                      <a:cubicBezTo>
                        <a:pt x="4588" y="1480"/>
                        <a:pt x="4600" y="1480"/>
                        <a:pt x="4611" y="1480"/>
                      </a:cubicBezTo>
                      <a:cubicBezTo>
                        <a:pt x="4803" y="1480"/>
                        <a:pt x="4697" y="1244"/>
                        <a:pt x="4555" y="1187"/>
                      </a:cubicBezTo>
                      <a:cubicBezTo>
                        <a:pt x="4728" y="1007"/>
                        <a:pt x="4534" y="916"/>
                        <a:pt x="4363" y="916"/>
                      </a:cubicBezTo>
                      <a:cubicBezTo>
                        <a:pt x="4306" y="916"/>
                        <a:pt x="4251" y="926"/>
                        <a:pt x="4214" y="946"/>
                      </a:cubicBezTo>
                      <a:cubicBezTo>
                        <a:pt x="4314" y="816"/>
                        <a:pt x="4234" y="615"/>
                        <a:pt x="4123" y="525"/>
                      </a:cubicBezTo>
                      <a:cubicBezTo>
                        <a:pt x="4372" y="231"/>
                        <a:pt x="4254" y="1"/>
                        <a:pt x="40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8"/>
                <p:cNvSpPr/>
                <p:nvPr/>
              </p:nvSpPr>
              <p:spPr>
                <a:xfrm>
                  <a:off x="1807508" y="4214252"/>
                  <a:ext cx="79684" cy="22538"/>
                </a:xfrm>
                <a:custGeom>
                  <a:avLst/>
                  <a:gdLst/>
                  <a:ahLst/>
                  <a:cxnLst/>
                  <a:rect l="l" t="t" r="r" b="b"/>
                  <a:pathLst>
                    <a:path w="1987" h="562" extrusionOk="0">
                      <a:moveTo>
                        <a:pt x="1987" y="0"/>
                      </a:moveTo>
                      <a:cubicBezTo>
                        <a:pt x="1956" y="7"/>
                        <a:pt x="1924" y="8"/>
                        <a:pt x="1893" y="8"/>
                      </a:cubicBezTo>
                      <a:cubicBezTo>
                        <a:pt x="1873" y="8"/>
                        <a:pt x="1853" y="7"/>
                        <a:pt x="1833" y="7"/>
                      </a:cubicBezTo>
                      <a:cubicBezTo>
                        <a:pt x="1744" y="7"/>
                        <a:pt x="1664" y="18"/>
                        <a:pt x="1626" y="140"/>
                      </a:cubicBezTo>
                      <a:cubicBezTo>
                        <a:pt x="1538" y="109"/>
                        <a:pt x="1424" y="63"/>
                        <a:pt x="1327" y="63"/>
                      </a:cubicBezTo>
                      <a:cubicBezTo>
                        <a:pt x="1235" y="63"/>
                        <a:pt x="1159" y="104"/>
                        <a:pt x="1134" y="241"/>
                      </a:cubicBezTo>
                      <a:cubicBezTo>
                        <a:pt x="993" y="159"/>
                        <a:pt x="912" y="110"/>
                        <a:pt x="838" y="110"/>
                      </a:cubicBezTo>
                      <a:cubicBezTo>
                        <a:pt x="749" y="110"/>
                        <a:pt x="671" y="181"/>
                        <a:pt x="512" y="351"/>
                      </a:cubicBezTo>
                      <a:cubicBezTo>
                        <a:pt x="436" y="290"/>
                        <a:pt x="368" y="265"/>
                        <a:pt x="306" y="265"/>
                      </a:cubicBezTo>
                      <a:cubicBezTo>
                        <a:pt x="166" y="265"/>
                        <a:pt x="64" y="401"/>
                        <a:pt x="1" y="562"/>
                      </a:cubicBezTo>
                      <a:cubicBezTo>
                        <a:pt x="50" y="477"/>
                        <a:pt x="120" y="421"/>
                        <a:pt x="203" y="421"/>
                      </a:cubicBezTo>
                      <a:cubicBezTo>
                        <a:pt x="237" y="421"/>
                        <a:pt x="274" y="431"/>
                        <a:pt x="312" y="451"/>
                      </a:cubicBezTo>
                      <a:cubicBezTo>
                        <a:pt x="352" y="472"/>
                        <a:pt x="368" y="480"/>
                        <a:pt x="379" y="480"/>
                      </a:cubicBezTo>
                      <a:cubicBezTo>
                        <a:pt x="394" y="480"/>
                        <a:pt x="398" y="461"/>
                        <a:pt x="452" y="431"/>
                      </a:cubicBezTo>
                      <a:cubicBezTo>
                        <a:pt x="477" y="416"/>
                        <a:pt x="507" y="406"/>
                        <a:pt x="534" y="406"/>
                      </a:cubicBezTo>
                      <a:cubicBezTo>
                        <a:pt x="560" y="406"/>
                        <a:pt x="583" y="416"/>
                        <a:pt x="593" y="441"/>
                      </a:cubicBezTo>
                      <a:cubicBezTo>
                        <a:pt x="625" y="344"/>
                        <a:pt x="707" y="293"/>
                        <a:pt x="788" y="293"/>
                      </a:cubicBezTo>
                      <a:cubicBezTo>
                        <a:pt x="833" y="293"/>
                        <a:pt x="878" y="309"/>
                        <a:pt x="914" y="341"/>
                      </a:cubicBezTo>
                      <a:cubicBezTo>
                        <a:pt x="931" y="303"/>
                        <a:pt x="953" y="290"/>
                        <a:pt x="978" y="290"/>
                      </a:cubicBezTo>
                      <a:cubicBezTo>
                        <a:pt x="1011" y="290"/>
                        <a:pt x="1049" y="314"/>
                        <a:pt x="1084" y="331"/>
                      </a:cubicBezTo>
                      <a:cubicBezTo>
                        <a:pt x="1106" y="348"/>
                        <a:pt x="1122" y="358"/>
                        <a:pt x="1137" y="358"/>
                      </a:cubicBezTo>
                      <a:cubicBezTo>
                        <a:pt x="1157" y="358"/>
                        <a:pt x="1176" y="341"/>
                        <a:pt x="1204" y="301"/>
                      </a:cubicBezTo>
                      <a:cubicBezTo>
                        <a:pt x="1245" y="241"/>
                        <a:pt x="1245" y="201"/>
                        <a:pt x="1315" y="181"/>
                      </a:cubicBezTo>
                      <a:cubicBezTo>
                        <a:pt x="1328" y="178"/>
                        <a:pt x="1341" y="176"/>
                        <a:pt x="1352" y="176"/>
                      </a:cubicBezTo>
                      <a:cubicBezTo>
                        <a:pt x="1417" y="176"/>
                        <a:pt x="1451" y="223"/>
                        <a:pt x="1485" y="291"/>
                      </a:cubicBezTo>
                      <a:cubicBezTo>
                        <a:pt x="1498" y="276"/>
                        <a:pt x="1511" y="270"/>
                        <a:pt x="1525" y="270"/>
                      </a:cubicBezTo>
                      <a:cubicBezTo>
                        <a:pt x="1562" y="270"/>
                        <a:pt x="1602" y="312"/>
                        <a:pt x="1638" y="312"/>
                      </a:cubicBezTo>
                      <a:cubicBezTo>
                        <a:pt x="1640" y="312"/>
                        <a:pt x="1643" y="312"/>
                        <a:pt x="1646" y="311"/>
                      </a:cubicBezTo>
                      <a:cubicBezTo>
                        <a:pt x="1706" y="301"/>
                        <a:pt x="1706" y="261"/>
                        <a:pt x="1716" y="211"/>
                      </a:cubicBezTo>
                      <a:cubicBezTo>
                        <a:pt x="1746" y="140"/>
                        <a:pt x="1776" y="40"/>
                        <a:pt x="1856" y="40"/>
                      </a:cubicBezTo>
                      <a:cubicBezTo>
                        <a:pt x="1861" y="39"/>
                        <a:pt x="1865" y="39"/>
                        <a:pt x="1869" y="39"/>
                      </a:cubicBezTo>
                      <a:cubicBezTo>
                        <a:pt x="1895" y="39"/>
                        <a:pt x="1907" y="62"/>
                        <a:pt x="1927" y="62"/>
                      </a:cubicBezTo>
                      <a:cubicBezTo>
                        <a:pt x="1930" y="62"/>
                        <a:pt x="1933" y="61"/>
                        <a:pt x="1937" y="60"/>
                      </a:cubicBezTo>
                      <a:cubicBezTo>
                        <a:pt x="1967" y="50"/>
                        <a:pt x="1977" y="20"/>
                        <a:pt x="19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8"/>
                <p:cNvSpPr/>
                <p:nvPr/>
              </p:nvSpPr>
              <p:spPr>
                <a:xfrm>
                  <a:off x="1915306" y="4141344"/>
                  <a:ext cx="63202" cy="59231"/>
                </a:xfrm>
                <a:custGeom>
                  <a:avLst/>
                  <a:gdLst/>
                  <a:ahLst/>
                  <a:cxnLst/>
                  <a:rect l="l" t="t" r="r" b="b"/>
                  <a:pathLst>
                    <a:path w="1576" h="1477" extrusionOk="0">
                      <a:moveTo>
                        <a:pt x="1352" y="0"/>
                      </a:moveTo>
                      <a:cubicBezTo>
                        <a:pt x="1253" y="0"/>
                        <a:pt x="1136" y="67"/>
                        <a:pt x="1044" y="223"/>
                      </a:cubicBezTo>
                      <a:cubicBezTo>
                        <a:pt x="1024" y="203"/>
                        <a:pt x="1014" y="173"/>
                        <a:pt x="994" y="153"/>
                      </a:cubicBezTo>
                      <a:cubicBezTo>
                        <a:pt x="914" y="223"/>
                        <a:pt x="844" y="323"/>
                        <a:pt x="793" y="424"/>
                      </a:cubicBezTo>
                      <a:cubicBezTo>
                        <a:pt x="760" y="386"/>
                        <a:pt x="729" y="370"/>
                        <a:pt x="699" y="370"/>
                      </a:cubicBezTo>
                      <a:cubicBezTo>
                        <a:pt x="522" y="370"/>
                        <a:pt x="406" y="948"/>
                        <a:pt x="372" y="1086"/>
                      </a:cubicBezTo>
                      <a:cubicBezTo>
                        <a:pt x="336" y="996"/>
                        <a:pt x="276" y="922"/>
                        <a:pt x="192" y="922"/>
                      </a:cubicBezTo>
                      <a:cubicBezTo>
                        <a:pt x="182" y="922"/>
                        <a:pt x="172" y="923"/>
                        <a:pt x="161" y="925"/>
                      </a:cubicBezTo>
                      <a:cubicBezTo>
                        <a:pt x="21" y="965"/>
                        <a:pt x="1" y="1136"/>
                        <a:pt x="1" y="1367"/>
                      </a:cubicBezTo>
                      <a:cubicBezTo>
                        <a:pt x="1" y="1407"/>
                        <a:pt x="11" y="1437"/>
                        <a:pt x="21" y="1477"/>
                      </a:cubicBezTo>
                      <a:cubicBezTo>
                        <a:pt x="21" y="1377"/>
                        <a:pt x="31" y="1276"/>
                        <a:pt x="81" y="1216"/>
                      </a:cubicBezTo>
                      <a:cubicBezTo>
                        <a:pt x="119" y="1161"/>
                        <a:pt x="148" y="1140"/>
                        <a:pt x="174" y="1140"/>
                      </a:cubicBezTo>
                      <a:cubicBezTo>
                        <a:pt x="235" y="1140"/>
                        <a:pt x="271" y="1264"/>
                        <a:pt x="342" y="1306"/>
                      </a:cubicBezTo>
                      <a:cubicBezTo>
                        <a:pt x="352" y="1276"/>
                        <a:pt x="352" y="1246"/>
                        <a:pt x="362" y="1216"/>
                      </a:cubicBezTo>
                      <a:lnTo>
                        <a:pt x="392" y="1226"/>
                      </a:lnTo>
                      <a:cubicBezTo>
                        <a:pt x="402" y="1196"/>
                        <a:pt x="402" y="1156"/>
                        <a:pt x="432" y="1126"/>
                      </a:cubicBezTo>
                      <a:cubicBezTo>
                        <a:pt x="434" y="1122"/>
                        <a:pt x="437" y="1120"/>
                        <a:pt x="441" y="1120"/>
                      </a:cubicBezTo>
                      <a:cubicBezTo>
                        <a:pt x="451" y="1120"/>
                        <a:pt x="464" y="1132"/>
                        <a:pt x="474" y="1132"/>
                      </a:cubicBezTo>
                      <a:cubicBezTo>
                        <a:pt x="477" y="1132"/>
                        <a:pt x="480" y="1130"/>
                        <a:pt x="482" y="1126"/>
                      </a:cubicBezTo>
                      <a:cubicBezTo>
                        <a:pt x="513" y="1096"/>
                        <a:pt x="492" y="955"/>
                        <a:pt x="492" y="925"/>
                      </a:cubicBezTo>
                      <a:cubicBezTo>
                        <a:pt x="482" y="795"/>
                        <a:pt x="482" y="725"/>
                        <a:pt x="553" y="604"/>
                      </a:cubicBezTo>
                      <a:cubicBezTo>
                        <a:pt x="596" y="534"/>
                        <a:pt x="643" y="498"/>
                        <a:pt x="692" y="498"/>
                      </a:cubicBezTo>
                      <a:cubicBezTo>
                        <a:pt x="734" y="498"/>
                        <a:pt x="778" y="524"/>
                        <a:pt x="823" y="574"/>
                      </a:cubicBezTo>
                      <a:cubicBezTo>
                        <a:pt x="841" y="530"/>
                        <a:pt x="891" y="397"/>
                        <a:pt x="944" y="397"/>
                      </a:cubicBezTo>
                      <a:cubicBezTo>
                        <a:pt x="951" y="397"/>
                        <a:pt x="957" y="399"/>
                        <a:pt x="964" y="404"/>
                      </a:cubicBezTo>
                      <a:cubicBezTo>
                        <a:pt x="1019" y="365"/>
                        <a:pt x="1055" y="265"/>
                        <a:pt x="1111" y="265"/>
                      </a:cubicBezTo>
                      <a:cubicBezTo>
                        <a:pt x="1127" y="265"/>
                        <a:pt x="1144" y="273"/>
                        <a:pt x="1165" y="293"/>
                      </a:cubicBezTo>
                      <a:cubicBezTo>
                        <a:pt x="1205" y="223"/>
                        <a:pt x="1315" y="83"/>
                        <a:pt x="1405" y="83"/>
                      </a:cubicBezTo>
                      <a:cubicBezTo>
                        <a:pt x="1475" y="93"/>
                        <a:pt x="1516" y="193"/>
                        <a:pt x="1536" y="283"/>
                      </a:cubicBezTo>
                      <a:cubicBezTo>
                        <a:pt x="1575" y="113"/>
                        <a:pt x="1480" y="0"/>
                        <a:pt x="13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8"/>
                <p:cNvSpPr/>
                <p:nvPr/>
              </p:nvSpPr>
              <p:spPr>
                <a:xfrm>
                  <a:off x="1984004" y="4115196"/>
                  <a:ext cx="99494" cy="134263"/>
                </a:xfrm>
                <a:custGeom>
                  <a:avLst/>
                  <a:gdLst/>
                  <a:ahLst/>
                  <a:cxnLst/>
                  <a:rect l="l" t="t" r="r" b="b"/>
                  <a:pathLst>
                    <a:path w="2481" h="3348" extrusionOk="0">
                      <a:moveTo>
                        <a:pt x="1197" y="0"/>
                      </a:moveTo>
                      <a:cubicBezTo>
                        <a:pt x="1129" y="0"/>
                        <a:pt x="1083" y="158"/>
                        <a:pt x="1046" y="273"/>
                      </a:cubicBezTo>
                      <a:lnTo>
                        <a:pt x="1076" y="364"/>
                      </a:lnTo>
                      <a:cubicBezTo>
                        <a:pt x="896" y="474"/>
                        <a:pt x="886" y="534"/>
                        <a:pt x="956" y="695"/>
                      </a:cubicBezTo>
                      <a:cubicBezTo>
                        <a:pt x="976" y="745"/>
                        <a:pt x="866" y="725"/>
                        <a:pt x="826" y="785"/>
                      </a:cubicBezTo>
                      <a:cubicBezTo>
                        <a:pt x="776" y="845"/>
                        <a:pt x="776" y="996"/>
                        <a:pt x="786" y="1076"/>
                      </a:cubicBezTo>
                      <a:cubicBezTo>
                        <a:pt x="485" y="1126"/>
                        <a:pt x="505" y="1407"/>
                        <a:pt x="575" y="1587"/>
                      </a:cubicBezTo>
                      <a:cubicBezTo>
                        <a:pt x="344" y="1688"/>
                        <a:pt x="625" y="2209"/>
                        <a:pt x="625" y="2410"/>
                      </a:cubicBezTo>
                      <a:cubicBezTo>
                        <a:pt x="224" y="2430"/>
                        <a:pt x="364" y="2691"/>
                        <a:pt x="364" y="2891"/>
                      </a:cubicBezTo>
                      <a:cubicBezTo>
                        <a:pt x="347" y="2889"/>
                        <a:pt x="330" y="2888"/>
                        <a:pt x="314" y="2888"/>
                      </a:cubicBezTo>
                      <a:cubicBezTo>
                        <a:pt x="0" y="2888"/>
                        <a:pt x="79" y="3253"/>
                        <a:pt x="394" y="3262"/>
                      </a:cubicBezTo>
                      <a:cubicBezTo>
                        <a:pt x="394" y="3262"/>
                        <a:pt x="1065" y="3348"/>
                        <a:pt x="1599" y="3348"/>
                      </a:cubicBezTo>
                      <a:cubicBezTo>
                        <a:pt x="1904" y="3348"/>
                        <a:pt x="2164" y="3320"/>
                        <a:pt x="2230" y="3232"/>
                      </a:cubicBezTo>
                      <a:cubicBezTo>
                        <a:pt x="2250" y="3212"/>
                        <a:pt x="2481" y="3112"/>
                        <a:pt x="2300" y="2841"/>
                      </a:cubicBezTo>
                      <a:cubicBezTo>
                        <a:pt x="2260" y="2771"/>
                        <a:pt x="2120" y="2801"/>
                        <a:pt x="2080" y="2721"/>
                      </a:cubicBezTo>
                      <a:cubicBezTo>
                        <a:pt x="2039" y="2620"/>
                        <a:pt x="1989" y="2530"/>
                        <a:pt x="1929" y="2460"/>
                      </a:cubicBezTo>
                      <a:cubicBezTo>
                        <a:pt x="1889" y="2410"/>
                        <a:pt x="1749" y="2420"/>
                        <a:pt x="1749" y="2360"/>
                      </a:cubicBezTo>
                      <a:cubicBezTo>
                        <a:pt x="1738" y="2320"/>
                        <a:pt x="1799" y="2229"/>
                        <a:pt x="1799" y="2189"/>
                      </a:cubicBezTo>
                      <a:cubicBezTo>
                        <a:pt x="1819" y="1908"/>
                        <a:pt x="1688" y="1958"/>
                        <a:pt x="1648" y="1868"/>
                      </a:cubicBezTo>
                      <a:cubicBezTo>
                        <a:pt x="1588" y="1768"/>
                        <a:pt x="1708" y="1768"/>
                        <a:pt x="1618" y="1507"/>
                      </a:cubicBezTo>
                      <a:cubicBezTo>
                        <a:pt x="1608" y="1467"/>
                        <a:pt x="1608" y="1357"/>
                        <a:pt x="1618" y="1236"/>
                      </a:cubicBezTo>
                      <a:cubicBezTo>
                        <a:pt x="1658" y="1016"/>
                        <a:pt x="1518" y="1026"/>
                        <a:pt x="1528" y="945"/>
                      </a:cubicBezTo>
                      <a:cubicBezTo>
                        <a:pt x="1548" y="835"/>
                        <a:pt x="1588" y="775"/>
                        <a:pt x="1458" y="655"/>
                      </a:cubicBezTo>
                      <a:lnTo>
                        <a:pt x="1458" y="655"/>
                      </a:lnTo>
                      <a:cubicBezTo>
                        <a:pt x="1463" y="655"/>
                        <a:pt x="1468" y="655"/>
                        <a:pt x="1473" y="655"/>
                      </a:cubicBezTo>
                      <a:cubicBezTo>
                        <a:pt x="1576" y="655"/>
                        <a:pt x="1449" y="552"/>
                        <a:pt x="1488" y="514"/>
                      </a:cubicBezTo>
                      <a:cubicBezTo>
                        <a:pt x="1461" y="451"/>
                        <a:pt x="1458" y="381"/>
                        <a:pt x="1386" y="381"/>
                      </a:cubicBezTo>
                      <a:cubicBezTo>
                        <a:pt x="1378" y="381"/>
                        <a:pt x="1368" y="382"/>
                        <a:pt x="1357" y="384"/>
                      </a:cubicBezTo>
                      <a:cubicBezTo>
                        <a:pt x="1397" y="344"/>
                        <a:pt x="1317" y="123"/>
                        <a:pt x="1287" y="83"/>
                      </a:cubicBezTo>
                      <a:cubicBezTo>
                        <a:pt x="1254" y="24"/>
                        <a:pt x="1224" y="0"/>
                        <a:pt x="1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8"/>
                <p:cNvSpPr/>
                <p:nvPr/>
              </p:nvSpPr>
              <p:spPr>
                <a:xfrm>
                  <a:off x="2003815" y="4141023"/>
                  <a:ext cx="20974" cy="37857"/>
                </a:xfrm>
                <a:custGeom>
                  <a:avLst/>
                  <a:gdLst/>
                  <a:ahLst/>
                  <a:cxnLst/>
                  <a:rect l="l" t="t" r="r" b="b"/>
                  <a:pathLst>
                    <a:path w="523" h="944" extrusionOk="0">
                      <a:moveTo>
                        <a:pt x="442" y="0"/>
                      </a:moveTo>
                      <a:lnTo>
                        <a:pt x="442" y="0"/>
                      </a:lnTo>
                      <a:cubicBezTo>
                        <a:pt x="452" y="21"/>
                        <a:pt x="452" y="41"/>
                        <a:pt x="462" y="51"/>
                      </a:cubicBezTo>
                      <a:cubicBezTo>
                        <a:pt x="482" y="101"/>
                        <a:pt x="372" y="81"/>
                        <a:pt x="332" y="141"/>
                      </a:cubicBezTo>
                      <a:cubicBezTo>
                        <a:pt x="282" y="201"/>
                        <a:pt x="282" y="352"/>
                        <a:pt x="292" y="432"/>
                      </a:cubicBezTo>
                      <a:cubicBezTo>
                        <a:pt x="1" y="482"/>
                        <a:pt x="11" y="763"/>
                        <a:pt x="81" y="943"/>
                      </a:cubicBezTo>
                      <a:cubicBezTo>
                        <a:pt x="71" y="853"/>
                        <a:pt x="41" y="713"/>
                        <a:pt x="151" y="673"/>
                      </a:cubicBezTo>
                      <a:lnTo>
                        <a:pt x="171" y="683"/>
                      </a:lnTo>
                      <a:cubicBezTo>
                        <a:pt x="171" y="662"/>
                        <a:pt x="151" y="612"/>
                        <a:pt x="181" y="592"/>
                      </a:cubicBezTo>
                      <a:cubicBezTo>
                        <a:pt x="191" y="586"/>
                        <a:pt x="205" y="583"/>
                        <a:pt x="220" y="583"/>
                      </a:cubicBezTo>
                      <a:cubicBezTo>
                        <a:pt x="249" y="583"/>
                        <a:pt x="285" y="592"/>
                        <a:pt x="312" y="592"/>
                      </a:cubicBezTo>
                      <a:cubicBezTo>
                        <a:pt x="312" y="576"/>
                        <a:pt x="333" y="468"/>
                        <a:pt x="369" y="468"/>
                      </a:cubicBezTo>
                      <a:cubicBezTo>
                        <a:pt x="376" y="468"/>
                        <a:pt x="384" y="472"/>
                        <a:pt x="392" y="482"/>
                      </a:cubicBezTo>
                      <a:cubicBezTo>
                        <a:pt x="392" y="455"/>
                        <a:pt x="400" y="306"/>
                        <a:pt x="460" y="306"/>
                      </a:cubicBezTo>
                      <a:cubicBezTo>
                        <a:pt x="467" y="306"/>
                        <a:pt x="474" y="307"/>
                        <a:pt x="482" y="311"/>
                      </a:cubicBezTo>
                      <a:cubicBezTo>
                        <a:pt x="482" y="281"/>
                        <a:pt x="472" y="241"/>
                        <a:pt x="482" y="221"/>
                      </a:cubicBezTo>
                      <a:cubicBezTo>
                        <a:pt x="482" y="201"/>
                        <a:pt x="512" y="191"/>
                        <a:pt x="512" y="181"/>
                      </a:cubicBezTo>
                      <a:cubicBezTo>
                        <a:pt x="522" y="151"/>
                        <a:pt x="512" y="81"/>
                        <a:pt x="502" y="61"/>
                      </a:cubicBezTo>
                      <a:cubicBezTo>
                        <a:pt x="492" y="41"/>
                        <a:pt x="472" y="21"/>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8"/>
                <p:cNvSpPr/>
                <p:nvPr/>
              </p:nvSpPr>
              <p:spPr>
                <a:xfrm>
                  <a:off x="2006622" y="4178841"/>
                  <a:ext cx="842" cy="842"/>
                </a:xfrm>
                <a:custGeom>
                  <a:avLst/>
                  <a:gdLst/>
                  <a:ahLst/>
                  <a:cxnLst/>
                  <a:rect l="l" t="t" r="r" b="b"/>
                  <a:pathLst>
                    <a:path w="21" h="21" extrusionOk="0">
                      <a:moveTo>
                        <a:pt x="11" y="0"/>
                      </a:moveTo>
                      <a:lnTo>
                        <a:pt x="1" y="10"/>
                      </a:lnTo>
                      <a:lnTo>
                        <a:pt x="21" y="20"/>
                      </a:lnTo>
                      <a:lnTo>
                        <a:pt x="21" y="20"/>
                      </a:lnTo>
                      <a:lnTo>
                        <a:pt x="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8"/>
                <p:cNvSpPr/>
                <p:nvPr/>
              </p:nvSpPr>
              <p:spPr>
                <a:xfrm>
                  <a:off x="2024348" y="4115276"/>
                  <a:ext cx="7660" cy="16522"/>
                </a:xfrm>
                <a:custGeom>
                  <a:avLst/>
                  <a:gdLst/>
                  <a:ahLst/>
                  <a:cxnLst/>
                  <a:rect l="l" t="t" r="r" b="b"/>
                  <a:pathLst>
                    <a:path w="191" h="412" extrusionOk="0">
                      <a:moveTo>
                        <a:pt x="191" y="1"/>
                      </a:moveTo>
                      <a:cubicBezTo>
                        <a:pt x="121" y="1"/>
                        <a:pt x="81" y="151"/>
                        <a:pt x="40" y="271"/>
                      </a:cubicBezTo>
                      <a:lnTo>
                        <a:pt x="70" y="362"/>
                      </a:lnTo>
                      <a:cubicBezTo>
                        <a:pt x="40" y="382"/>
                        <a:pt x="20" y="392"/>
                        <a:pt x="0" y="412"/>
                      </a:cubicBezTo>
                      <a:lnTo>
                        <a:pt x="10" y="412"/>
                      </a:lnTo>
                      <a:cubicBezTo>
                        <a:pt x="40" y="412"/>
                        <a:pt x="91" y="412"/>
                        <a:pt x="121" y="392"/>
                      </a:cubicBezTo>
                      <a:cubicBezTo>
                        <a:pt x="111" y="372"/>
                        <a:pt x="91" y="362"/>
                        <a:pt x="81" y="342"/>
                      </a:cubicBezTo>
                      <a:cubicBezTo>
                        <a:pt x="70" y="281"/>
                        <a:pt x="141" y="281"/>
                        <a:pt x="191" y="241"/>
                      </a:cubicBezTo>
                      <a:cubicBezTo>
                        <a:pt x="171" y="201"/>
                        <a:pt x="161" y="171"/>
                        <a:pt x="191" y="141"/>
                      </a:cubicBezTo>
                      <a:cubicBezTo>
                        <a:pt x="181" y="121"/>
                        <a:pt x="151" y="101"/>
                        <a:pt x="151" y="81"/>
                      </a:cubicBezTo>
                      <a:cubicBezTo>
                        <a:pt x="141" y="51"/>
                        <a:pt x="161" y="2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8"/>
                <p:cNvSpPr/>
                <p:nvPr/>
              </p:nvSpPr>
              <p:spPr>
                <a:xfrm>
                  <a:off x="1471238" y="4158708"/>
                  <a:ext cx="44233" cy="75433"/>
                </a:xfrm>
                <a:custGeom>
                  <a:avLst/>
                  <a:gdLst/>
                  <a:ahLst/>
                  <a:cxnLst/>
                  <a:rect l="l" t="t" r="r" b="b"/>
                  <a:pathLst>
                    <a:path w="1103" h="1881" extrusionOk="0">
                      <a:moveTo>
                        <a:pt x="261" y="1"/>
                      </a:moveTo>
                      <a:cubicBezTo>
                        <a:pt x="201" y="61"/>
                        <a:pt x="281" y="111"/>
                        <a:pt x="211" y="171"/>
                      </a:cubicBezTo>
                      <a:lnTo>
                        <a:pt x="171" y="252"/>
                      </a:lnTo>
                      <a:cubicBezTo>
                        <a:pt x="101" y="312"/>
                        <a:pt x="161" y="382"/>
                        <a:pt x="161" y="462"/>
                      </a:cubicBezTo>
                      <a:cubicBezTo>
                        <a:pt x="161" y="552"/>
                        <a:pt x="60" y="643"/>
                        <a:pt x="40" y="723"/>
                      </a:cubicBezTo>
                      <a:cubicBezTo>
                        <a:pt x="20" y="823"/>
                        <a:pt x="40" y="853"/>
                        <a:pt x="70" y="944"/>
                      </a:cubicBezTo>
                      <a:cubicBezTo>
                        <a:pt x="111" y="1054"/>
                        <a:pt x="81" y="1134"/>
                        <a:pt x="40" y="1235"/>
                      </a:cubicBezTo>
                      <a:cubicBezTo>
                        <a:pt x="0" y="1305"/>
                        <a:pt x="20" y="1345"/>
                        <a:pt x="40" y="1425"/>
                      </a:cubicBezTo>
                      <a:cubicBezTo>
                        <a:pt x="60" y="1525"/>
                        <a:pt x="81" y="1576"/>
                        <a:pt x="161" y="1666"/>
                      </a:cubicBezTo>
                      <a:cubicBezTo>
                        <a:pt x="271" y="1716"/>
                        <a:pt x="331" y="1746"/>
                        <a:pt x="422" y="1786"/>
                      </a:cubicBezTo>
                      <a:cubicBezTo>
                        <a:pt x="542" y="1836"/>
                        <a:pt x="702" y="1856"/>
                        <a:pt x="843" y="1877"/>
                      </a:cubicBezTo>
                      <a:cubicBezTo>
                        <a:pt x="867" y="1879"/>
                        <a:pt x="889" y="1881"/>
                        <a:pt x="910" y="1881"/>
                      </a:cubicBezTo>
                      <a:cubicBezTo>
                        <a:pt x="1037" y="1881"/>
                        <a:pt x="1102" y="1827"/>
                        <a:pt x="1094" y="1706"/>
                      </a:cubicBezTo>
                      <a:cubicBezTo>
                        <a:pt x="1084" y="1556"/>
                        <a:pt x="933" y="1415"/>
                        <a:pt x="853" y="1295"/>
                      </a:cubicBezTo>
                      <a:cubicBezTo>
                        <a:pt x="783" y="1194"/>
                        <a:pt x="793" y="1144"/>
                        <a:pt x="763" y="1044"/>
                      </a:cubicBezTo>
                      <a:cubicBezTo>
                        <a:pt x="732" y="944"/>
                        <a:pt x="632" y="934"/>
                        <a:pt x="582" y="843"/>
                      </a:cubicBezTo>
                      <a:cubicBezTo>
                        <a:pt x="542" y="763"/>
                        <a:pt x="542" y="713"/>
                        <a:pt x="472" y="643"/>
                      </a:cubicBezTo>
                      <a:cubicBezTo>
                        <a:pt x="422" y="593"/>
                        <a:pt x="482" y="573"/>
                        <a:pt x="472" y="522"/>
                      </a:cubicBezTo>
                      <a:cubicBezTo>
                        <a:pt x="452" y="482"/>
                        <a:pt x="472" y="452"/>
                        <a:pt x="442" y="422"/>
                      </a:cubicBezTo>
                      <a:cubicBezTo>
                        <a:pt x="432" y="402"/>
                        <a:pt x="391" y="392"/>
                        <a:pt x="371" y="372"/>
                      </a:cubicBezTo>
                      <a:cubicBezTo>
                        <a:pt x="351" y="342"/>
                        <a:pt x="351" y="322"/>
                        <a:pt x="341" y="282"/>
                      </a:cubicBezTo>
                      <a:cubicBezTo>
                        <a:pt x="331" y="242"/>
                        <a:pt x="331" y="171"/>
                        <a:pt x="321" y="121"/>
                      </a:cubicBezTo>
                      <a:cubicBezTo>
                        <a:pt x="311" y="71"/>
                        <a:pt x="271" y="41"/>
                        <a:pt x="2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8"/>
                <p:cNvSpPr/>
                <p:nvPr/>
              </p:nvSpPr>
              <p:spPr>
                <a:xfrm>
                  <a:off x="1399613" y="4139018"/>
                  <a:ext cx="60394" cy="97569"/>
                </a:xfrm>
                <a:custGeom>
                  <a:avLst/>
                  <a:gdLst/>
                  <a:ahLst/>
                  <a:cxnLst/>
                  <a:rect l="l" t="t" r="r" b="b"/>
                  <a:pathLst>
                    <a:path w="1506" h="2433" extrusionOk="0">
                      <a:moveTo>
                        <a:pt x="573" y="0"/>
                      </a:moveTo>
                      <a:cubicBezTo>
                        <a:pt x="512" y="61"/>
                        <a:pt x="502" y="121"/>
                        <a:pt x="472" y="191"/>
                      </a:cubicBezTo>
                      <a:cubicBezTo>
                        <a:pt x="442" y="251"/>
                        <a:pt x="392" y="331"/>
                        <a:pt x="382" y="412"/>
                      </a:cubicBezTo>
                      <a:cubicBezTo>
                        <a:pt x="372" y="502"/>
                        <a:pt x="382" y="552"/>
                        <a:pt x="352" y="642"/>
                      </a:cubicBezTo>
                      <a:cubicBezTo>
                        <a:pt x="332" y="723"/>
                        <a:pt x="282" y="803"/>
                        <a:pt x="252" y="873"/>
                      </a:cubicBezTo>
                      <a:cubicBezTo>
                        <a:pt x="222" y="973"/>
                        <a:pt x="302" y="1084"/>
                        <a:pt x="252" y="1184"/>
                      </a:cubicBezTo>
                      <a:cubicBezTo>
                        <a:pt x="242" y="1204"/>
                        <a:pt x="191" y="1224"/>
                        <a:pt x="181" y="1254"/>
                      </a:cubicBezTo>
                      <a:cubicBezTo>
                        <a:pt x="161" y="1314"/>
                        <a:pt x="211" y="1364"/>
                        <a:pt x="222" y="1415"/>
                      </a:cubicBezTo>
                      <a:cubicBezTo>
                        <a:pt x="232" y="1495"/>
                        <a:pt x="322" y="1786"/>
                        <a:pt x="211" y="1786"/>
                      </a:cubicBezTo>
                      <a:cubicBezTo>
                        <a:pt x="191" y="1856"/>
                        <a:pt x="211" y="1946"/>
                        <a:pt x="171" y="2016"/>
                      </a:cubicBezTo>
                      <a:cubicBezTo>
                        <a:pt x="156" y="2011"/>
                        <a:pt x="139" y="2011"/>
                        <a:pt x="121" y="2011"/>
                      </a:cubicBezTo>
                      <a:cubicBezTo>
                        <a:pt x="104" y="2011"/>
                        <a:pt x="86" y="2011"/>
                        <a:pt x="71" y="2006"/>
                      </a:cubicBezTo>
                      <a:lnTo>
                        <a:pt x="71" y="2006"/>
                      </a:lnTo>
                      <a:cubicBezTo>
                        <a:pt x="1" y="2077"/>
                        <a:pt x="91" y="2217"/>
                        <a:pt x="151" y="2277"/>
                      </a:cubicBezTo>
                      <a:cubicBezTo>
                        <a:pt x="201" y="2297"/>
                        <a:pt x="292" y="2357"/>
                        <a:pt x="382" y="2368"/>
                      </a:cubicBezTo>
                      <a:cubicBezTo>
                        <a:pt x="492" y="2388"/>
                        <a:pt x="623" y="2388"/>
                        <a:pt x="733" y="2398"/>
                      </a:cubicBezTo>
                      <a:cubicBezTo>
                        <a:pt x="833" y="2407"/>
                        <a:pt x="989" y="2432"/>
                        <a:pt x="1133" y="2432"/>
                      </a:cubicBezTo>
                      <a:cubicBezTo>
                        <a:pt x="1307" y="2432"/>
                        <a:pt x="1463" y="2395"/>
                        <a:pt x="1485" y="2247"/>
                      </a:cubicBezTo>
                      <a:cubicBezTo>
                        <a:pt x="1505" y="2127"/>
                        <a:pt x="1465" y="1956"/>
                        <a:pt x="1395" y="1846"/>
                      </a:cubicBezTo>
                      <a:cubicBezTo>
                        <a:pt x="1345" y="1776"/>
                        <a:pt x="1174" y="1615"/>
                        <a:pt x="1154" y="1535"/>
                      </a:cubicBezTo>
                      <a:cubicBezTo>
                        <a:pt x="1134" y="1475"/>
                        <a:pt x="1204" y="1425"/>
                        <a:pt x="1184" y="1364"/>
                      </a:cubicBezTo>
                      <a:lnTo>
                        <a:pt x="1134" y="1314"/>
                      </a:lnTo>
                      <a:cubicBezTo>
                        <a:pt x="1084" y="1254"/>
                        <a:pt x="994" y="1204"/>
                        <a:pt x="964" y="1134"/>
                      </a:cubicBezTo>
                      <a:cubicBezTo>
                        <a:pt x="914" y="1033"/>
                        <a:pt x="1004" y="1064"/>
                        <a:pt x="1024" y="963"/>
                      </a:cubicBezTo>
                      <a:cubicBezTo>
                        <a:pt x="1034" y="933"/>
                        <a:pt x="984" y="873"/>
                        <a:pt x="984" y="833"/>
                      </a:cubicBezTo>
                      <a:cubicBezTo>
                        <a:pt x="974" y="813"/>
                        <a:pt x="1004" y="793"/>
                        <a:pt x="984" y="753"/>
                      </a:cubicBezTo>
                      <a:cubicBezTo>
                        <a:pt x="964" y="682"/>
                        <a:pt x="914" y="662"/>
                        <a:pt x="904" y="592"/>
                      </a:cubicBezTo>
                      <a:cubicBezTo>
                        <a:pt x="904" y="512"/>
                        <a:pt x="954" y="512"/>
                        <a:pt x="853" y="452"/>
                      </a:cubicBezTo>
                      <a:cubicBezTo>
                        <a:pt x="813" y="422"/>
                        <a:pt x="763" y="432"/>
                        <a:pt x="733" y="392"/>
                      </a:cubicBezTo>
                      <a:cubicBezTo>
                        <a:pt x="693" y="341"/>
                        <a:pt x="753" y="261"/>
                        <a:pt x="643" y="231"/>
                      </a:cubicBezTo>
                      <a:cubicBezTo>
                        <a:pt x="663" y="131"/>
                        <a:pt x="703" y="71"/>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8"/>
                <p:cNvSpPr/>
                <p:nvPr/>
              </p:nvSpPr>
              <p:spPr>
                <a:xfrm>
                  <a:off x="1618459" y="4185498"/>
                  <a:ext cx="222489" cy="84656"/>
                </a:xfrm>
                <a:custGeom>
                  <a:avLst/>
                  <a:gdLst/>
                  <a:ahLst/>
                  <a:cxnLst/>
                  <a:rect l="l" t="t" r="r" b="b"/>
                  <a:pathLst>
                    <a:path w="5548" h="2111" extrusionOk="0">
                      <a:moveTo>
                        <a:pt x="2379" y="1"/>
                      </a:moveTo>
                      <a:cubicBezTo>
                        <a:pt x="2247" y="1"/>
                        <a:pt x="2147" y="156"/>
                        <a:pt x="2147" y="316"/>
                      </a:cubicBezTo>
                      <a:cubicBezTo>
                        <a:pt x="2047" y="225"/>
                        <a:pt x="1951" y="171"/>
                        <a:pt x="1870" y="171"/>
                      </a:cubicBezTo>
                      <a:cubicBezTo>
                        <a:pt x="1771" y="171"/>
                        <a:pt x="1694" y="250"/>
                        <a:pt x="1655" y="436"/>
                      </a:cubicBezTo>
                      <a:cubicBezTo>
                        <a:pt x="1655" y="429"/>
                        <a:pt x="1641" y="424"/>
                        <a:pt x="1618" y="424"/>
                      </a:cubicBezTo>
                      <a:cubicBezTo>
                        <a:pt x="1521" y="424"/>
                        <a:pt x="1266" y="505"/>
                        <a:pt x="1314" y="757"/>
                      </a:cubicBezTo>
                      <a:cubicBezTo>
                        <a:pt x="1268" y="746"/>
                        <a:pt x="1229" y="741"/>
                        <a:pt x="1194" y="741"/>
                      </a:cubicBezTo>
                      <a:cubicBezTo>
                        <a:pt x="1101" y="741"/>
                        <a:pt x="1038" y="776"/>
                        <a:pt x="943" y="827"/>
                      </a:cubicBezTo>
                      <a:cubicBezTo>
                        <a:pt x="930" y="831"/>
                        <a:pt x="919" y="832"/>
                        <a:pt x="909" y="832"/>
                      </a:cubicBezTo>
                      <a:cubicBezTo>
                        <a:pt x="884" y="832"/>
                        <a:pt x="865" y="824"/>
                        <a:pt x="844" y="824"/>
                      </a:cubicBezTo>
                      <a:cubicBezTo>
                        <a:pt x="827" y="824"/>
                        <a:pt x="808" y="829"/>
                        <a:pt x="783" y="847"/>
                      </a:cubicBezTo>
                      <a:cubicBezTo>
                        <a:pt x="733" y="878"/>
                        <a:pt x="743" y="1008"/>
                        <a:pt x="662" y="1058"/>
                      </a:cubicBezTo>
                      <a:cubicBezTo>
                        <a:pt x="636" y="1025"/>
                        <a:pt x="607" y="1013"/>
                        <a:pt x="580" y="1013"/>
                      </a:cubicBezTo>
                      <a:cubicBezTo>
                        <a:pt x="515" y="1013"/>
                        <a:pt x="456" y="1083"/>
                        <a:pt x="442" y="1118"/>
                      </a:cubicBezTo>
                      <a:cubicBezTo>
                        <a:pt x="383" y="1087"/>
                        <a:pt x="321" y="1071"/>
                        <a:pt x="262" y="1071"/>
                      </a:cubicBezTo>
                      <a:cubicBezTo>
                        <a:pt x="171" y="1071"/>
                        <a:pt x="89" y="1109"/>
                        <a:pt x="41" y="1188"/>
                      </a:cubicBezTo>
                      <a:cubicBezTo>
                        <a:pt x="0" y="1269"/>
                        <a:pt x="31" y="1289"/>
                        <a:pt x="71" y="1379"/>
                      </a:cubicBezTo>
                      <a:cubicBezTo>
                        <a:pt x="191" y="1600"/>
                        <a:pt x="462" y="1800"/>
                        <a:pt x="652" y="1891"/>
                      </a:cubicBezTo>
                      <a:cubicBezTo>
                        <a:pt x="942" y="2018"/>
                        <a:pt x="1413" y="2110"/>
                        <a:pt x="1776" y="2110"/>
                      </a:cubicBezTo>
                      <a:cubicBezTo>
                        <a:pt x="1840" y="2110"/>
                        <a:pt x="1901" y="2107"/>
                        <a:pt x="1956" y="2101"/>
                      </a:cubicBezTo>
                      <a:cubicBezTo>
                        <a:pt x="2348" y="2051"/>
                        <a:pt x="2719" y="1901"/>
                        <a:pt x="3120" y="1861"/>
                      </a:cubicBezTo>
                      <a:cubicBezTo>
                        <a:pt x="3410" y="1823"/>
                        <a:pt x="3689" y="1803"/>
                        <a:pt x="3974" y="1803"/>
                      </a:cubicBezTo>
                      <a:cubicBezTo>
                        <a:pt x="4073" y="1803"/>
                        <a:pt x="4172" y="1805"/>
                        <a:pt x="4273" y="1810"/>
                      </a:cubicBezTo>
                      <a:cubicBezTo>
                        <a:pt x="4306" y="1811"/>
                        <a:pt x="4342" y="1812"/>
                        <a:pt x="4383" y="1812"/>
                      </a:cubicBezTo>
                      <a:cubicBezTo>
                        <a:pt x="4748" y="1812"/>
                        <a:pt x="5407" y="1755"/>
                        <a:pt x="5497" y="1349"/>
                      </a:cubicBezTo>
                      <a:cubicBezTo>
                        <a:pt x="5547" y="1158"/>
                        <a:pt x="5447" y="1219"/>
                        <a:pt x="5347" y="1098"/>
                      </a:cubicBezTo>
                      <a:cubicBezTo>
                        <a:pt x="5246" y="988"/>
                        <a:pt x="5256" y="737"/>
                        <a:pt x="5116" y="697"/>
                      </a:cubicBezTo>
                      <a:cubicBezTo>
                        <a:pt x="5107" y="694"/>
                        <a:pt x="5097" y="692"/>
                        <a:pt x="5087" y="692"/>
                      </a:cubicBezTo>
                      <a:cubicBezTo>
                        <a:pt x="5034" y="692"/>
                        <a:pt x="4976" y="733"/>
                        <a:pt x="4925" y="767"/>
                      </a:cubicBezTo>
                      <a:cubicBezTo>
                        <a:pt x="4915" y="737"/>
                        <a:pt x="4905" y="687"/>
                        <a:pt x="4915" y="657"/>
                      </a:cubicBezTo>
                      <a:lnTo>
                        <a:pt x="4845" y="657"/>
                      </a:lnTo>
                      <a:cubicBezTo>
                        <a:pt x="4875" y="557"/>
                        <a:pt x="4855" y="547"/>
                        <a:pt x="4805" y="476"/>
                      </a:cubicBezTo>
                      <a:lnTo>
                        <a:pt x="4765" y="516"/>
                      </a:lnTo>
                      <a:cubicBezTo>
                        <a:pt x="4727" y="462"/>
                        <a:pt x="4690" y="440"/>
                        <a:pt x="4657" y="440"/>
                      </a:cubicBezTo>
                      <a:cubicBezTo>
                        <a:pt x="4567" y="440"/>
                        <a:pt x="4501" y="597"/>
                        <a:pt x="4494" y="707"/>
                      </a:cubicBezTo>
                      <a:cubicBezTo>
                        <a:pt x="4414" y="677"/>
                        <a:pt x="4354" y="607"/>
                        <a:pt x="4304" y="536"/>
                      </a:cubicBezTo>
                      <a:lnTo>
                        <a:pt x="4304" y="536"/>
                      </a:lnTo>
                      <a:cubicBezTo>
                        <a:pt x="4307" y="548"/>
                        <a:pt x="4311" y="558"/>
                        <a:pt x="4315" y="567"/>
                      </a:cubicBezTo>
                      <a:lnTo>
                        <a:pt x="4315" y="567"/>
                      </a:lnTo>
                      <a:cubicBezTo>
                        <a:pt x="4283" y="505"/>
                        <a:pt x="4232" y="481"/>
                        <a:pt x="4174" y="481"/>
                      </a:cubicBezTo>
                      <a:cubicBezTo>
                        <a:pt x="4086" y="481"/>
                        <a:pt x="3984" y="536"/>
                        <a:pt x="3912" y="597"/>
                      </a:cubicBezTo>
                      <a:cubicBezTo>
                        <a:pt x="3909" y="504"/>
                        <a:pt x="3863" y="471"/>
                        <a:pt x="3803" y="471"/>
                      </a:cubicBezTo>
                      <a:cubicBezTo>
                        <a:pt x="3700" y="471"/>
                        <a:pt x="3556" y="571"/>
                        <a:pt x="3511" y="647"/>
                      </a:cubicBezTo>
                      <a:cubicBezTo>
                        <a:pt x="3495" y="549"/>
                        <a:pt x="3419" y="498"/>
                        <a:pt x="3338" y="498"/>
                      </a:cubicBezTo>
                      <a:cubicBezTo>
                        <a:pt x="3319" y="498"/>
                        <a:pt x="3299" y="501"/>
                        <a:pt x="3280" y="506"/>
                      </a:cubicBezTo>
                      <a:cubicBezTo>
                        <a:pt x="3369" y="360"/>
                        <a:pt x="3221" y="299"/>
                        <a:pt x="3062" y="299"/>
                      </a:cubicBezTo>
                      <a:cubicBezTo>
                        <a:pt x="2970" y="299"/>
                        <a:pt x="2874" y="319"/>
                        <a:pt x="2819" y="356"/>
                      </a:cubicBezTo>
                      <a:cubicBezTo>
                        <a:pt x="2827" y="248"/>
                        <a:pt x="2713" y="45"/>
                        <a:pt x="2605" y="45"/>
                      </a:cubicBezTo>
                      <a:cubicBezTo>
                        <a:pt x="2582" y="45"/>
                        <a:pt x="2559" y="54"/>
                        <a:pt x="2538" y="75"/>
                      </a:cubicBezTo>
                      <a:cubicBezTo>
                        <a:pt x="2483" y="23"/>
                        <a:pt x="2429" y="1"/>
                        <a:pt x="23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8"/>
                <p:cNvSpPr/>
                <p:nvPr/>
              </p:nvSpPr>
              <p:spPr>
                <a:xfrm>
                  <a:off x="1439436" y="4198531"/>
                  <a:ext cx="71262" cy="43632"/>
                </a:xfrm>
                <a:custGeom>
                  <a:avLst/>
                  <a:gdLst/>
                  <a:ahLst/>
                  <a:cxnLst/>
                  <a:rect l="l" t="t" r="r" b="b"/>
                  <a:pathLst>
                    <a:path w="1777" h="1088" extrusionOk="0">
                      <a:moveTo>
                        <a:pt x="853" y="1"/>
                      </a:moveTo>
                      <a:cubicBezTo>
                        <a:pt x="753" y="1"/>
                        <a:pt x="633" y="171"/>
                        <a:pt x="583" y="232"/>
                      </a:cubicBezTo>
                      <a:cubicBezTo>
                        <a:pt x="522" y="302"/>
                        <a:pt x="472" y="382"/>
                        <a:pt x="402" y="422"/>
                      </a:cubicBezTo>
                      <a:cubicBezTo>
                        <a:pt x="392" y="402"/>
                        <a:pt x="372" y="382"/>
                        <a:pt x="372" y="362"/>
                      </a:cubicBezTo>
                      <a:cubicBezTo>
                        <a:pt x="302" y="402"/>
                        <a:pt x="222" y="452"/>
                        <a:pt x="181" y="512"/>
                      </a:cubicBezTo>
                      <a:cubicBezTo>
                        <a:pt x="171" y="502"/>
                        <a:pt x="161" y="492"/>
                        <a:pt x="151" y="472"/>
                      </a:cubicBezTo>
                      <a:cubicBezTo>
                        <a:pt x="81" y="532"/>
                        <a:pt x="1" y="603"/>
                        <a:pt x="1" y="713"/>
                      </a:cubicBezTo>
                      <a:cubicBezTo>
                        <a:pt x="11" y="753"/>
                        <a:pt x="51" y="884"/>
                        <a:pt x="81" y="984"/>
                      </a:cubicBezTo>
                      <a:cubicBezTo>
                        <a:pt x="129" y="991"/>
                        <a:pt x="176" y="993"/>
                        <a:pt x="223" y="993"/>
                      </a:cubicBezTo>
                      <a:cubicBezTo>
                        <a:pt x="273" y="993"/>
                        <a:pt x="324" y="991"/>
                        <a:pt x="375" y="991"/>
                      </a:cubicBezTo>
                      <a:cubicBezTo>
                        <a:pt x="404" y="991"/>
                        <a:pt x="433" y="992"/>
                        <a:pt x="462" y="994"/>
                      </a:cubicBezTo>
                      <a:cubicBezTo>
                        <a:pt x="621" y="1003"/>
                        <a:pt x="754" y="1065"/>
                        <a:pt x="918" y="1065"/>
                      </a:cubicBezTo>
                      <a:cubicBezTo>
                        <a:pt x="930" y="1065"/>
                        <a:pt x="942" y="1065"/>
                        <a:pt x="954" y="1064"/>
                      </a:cubicBezTo>
                      <a:cubicBezTo>
                        <a:pt x="1104" y="1064"/>
                        <a:pt x="1255" y="1064"/>
                        <a:pt x="1415" y="1074"/>
                      </a:cubicBezTo>
                      <a:cubicBezTo>
                        <a:pt x="1461" y="1074"/>
                        <a:pt x="1536" y="1087"/>
                        <a:pt x="1606" y="1087"/>
                      </a:cubicBezTo>
                      <a:cubicBezTo>
                        <a:pt x="1658" y="1087"/>
                        <a:pt x="1706" y="1080"/>
                        <a:pt x="1736" y="1054"/>
                      </a:cubicBezTo>
                      <a:cubicBezTo>
                        <a:pt x="1776" y="1024"/>
                        <a:pt x="1776" y="994"/>
                        <a:pt x="1776" y="954"/>
                      </a:cubicBezTo>
                      <a:cubicBezTo>
                        <a:pt x="1776" y="894"/>
                        <a:pt x="1756" y="823"/>
                        <a:pt x="1736" y="763"/>
                      </a:cubicBezTo>
                      <a:cubicBezTo>
                        <a:pt x="1712" y="706"/>
                        <a:pt x="1588" y="470"/>
                        <a:pt x="1499" y="470"/>
                      </a:cubicBezTo>
                      <a:cubicBezTo>
                        <a:pt x="1481" y="470"/>
                        <a:pt x="1464" y="480"/>
                        <a:pt x="1450" y="503"/>
                      </a:cubicBezTo>
                      <a:lnTo>
                        <a:pt x="1450" y="503"/>
                      </a:lnTo>
                      <a:cubicBezTo>
                        <a:pt x="1496" y="403"/>
                        <a:pt x="1173" y="412"/>
                        <a:pt x="1114" y="392"/>
                      </a:cubicBezTo>
                      <a:cubicBezTo>
                        <a:pt x="1136" y="348"/>
                        <a:pt x="1105" y="299"/>
                        <a:pt x="1071" y="299"/>
                      </a:cubicBezTo>
                      <a:cubicBezTo>
                        <a:pt x="1061" y="299"/>
                        <a:pt x="1052" y="302"/>
                        <a:pt x="1044" y="310"/>
                      </a:cubicBezTo>
                      <a:lnTo>
                        <a:pt x="1044" y="310"/>
                      </a:lnTo>
                      <a:cubicBezTo>
                        <a:pt x="1110" y="214"/>
                        <a:pt x="940" y="10"/>
                        <a:pt x="8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8"/>
                <p:cNvSpPr/>
                <p:nvPr/>
              </p:nvSpPr>
              <p:spPr>
                <a:xfrm>
                  <a:off x="1307495" y="4187583"/>
                  <a:ext cx="87744" cy="42709"/>
                </a:xfrm>
                <a:custGeom>
                  <a:avLst/>
                  <a:gdLst/>
                  <a:ahLst/>
                  <a:cxnLst/>
                  <a:rect l="l" t="t" r="r" b="b"/>
                  <a:pathLst>
                    <a:path w="2188" h="1065" extrusionOk="0">
                      <a:moveTo>
                        <a:pt x="979" y="1"/>
                      </a:moveTo>
                      <a:cubicBezTo>
                        <a:pt x="883" y="1"/>
                        <a:pt x="768" y="197"/>
                        <a:pt x="723" y="364"/>
                      </a:cubicBezTo>
                      <a:cubicBezTo>
                        <a:pt x="663" y="344"/>
                        <a:pt x="583" y="284"/>
                        <a:pt x="532" y="234"/>
                      </a:cubicBezTo>
                      <a:cubicBezTo>
                        <a:pt x="502" y="274"/>
                        <a:pt x="482" y="314"/>
                        <a:pt x="442" y="344"/>
                      </a:cubicBezTo>
                      <a:cubicBezTo>
                        <a:pt x="442" y="304"/>
                        <a:pt x="412" y="284"/>
                        <a:pt x="402" y="254"/>
                      </a:cubicBezTo>
                      <a:cubicBezTo>
                        <a:pt x="352" y="274"/>
                        <a:pt x="292" y="294"/>
                        <a:pt x="232" y="294"/>
                      </a:cubicBezTo>
                      <a:cubicBezTo>
                        <a:pt x="229" y="295"/>
                        <a:pt x="226" y="295"/>
                        <a:pt x="224" y="295"/>
                      </a:cubicBezTo>
                      <a:cubicBezTo>
                        <a:pt x="205" y="295"/>
                        <a:pt x="199" y="269"/>
                        <a:pt x="173" y="269"/>
                      </a:cubicBezTo>
                      <a:cubicBezTo>
                        <a:pt x="167" y="269"/>
                        <a:pt x="160" y="270"/>
                        <a:pt x="151" y="274"/>
                      </a:cubicBezTo>
                      <a:cubicBezTo>
                        <a:pt x="51" y="314"/>
                        <a:pt x="1" y="474"/>
                        <a:pt x="51" y="575"/>
                      </a:cubicBezTo>
                      <a:cubicBezTo>
                        <a:pt x="71" y="605"/>
                        <a:pt x="51" y="675"/>
                        <a:pt x="81" y="735"/>
                      </a:cubicBezTo>
                      <a:cubicBezTo>
                        <a:pt x="141" y="846"/>
                        <a:pt x="272" y="846"/>
                        <a:pt x="362" y="866"/>
                      </a:cubicBezTo>
                      <a:cubicBezTo>
                        <a:pt x="700" y="948"/>
                        <a:pt x="1071" y="1064"/>
                        <a:pt x="1427" y="1064"/>
                      </a:cubicBezTo>
                      <a:cubicBezTo>
                        <a:pt x="1504" y="1064"/>
                        <a:pt x="1581" y="1059"/>
                        <a:pt x="1656" y="1046"/>
                      </a:cubicBezTo>
                      <a:cubicBezTo>
                        <a:pt x="1947" y="996"/>
                        <a:pt x="2187" y="755"/>
                        <a:pt x="1856" y="535"/>
                      </a:cubicBezTo>
                      <a:cubicBezTo>
                        <a:pt x="1806" y="505"/>
                        <a:pt x="1696" y="464"/>
                        <a:pt x="1646" y="444"/>
                      </a:cubicBezTo>
                      <a:cubicBezTo>
                        <a:pt x="1606" y="434"/>
                        <a:pt x="1536" y="414"/>
                        <a:pt x="1485" y="384"/>
                      </a:cubicBezTo>
                      <a:cubicBezTo>
                        <a:pt x="1525" y="240"/>
                        <a:pt x="1398" y="207"/>
                        <a:pt x="1274" y="207"/>
                      </a:cubicBezTo>
                      <a:cubicBezTo>
                        <a:pt x="1208" y="207"/>
                        <a:pt x="1143" y="217"/>
                        <a:pt x="1104" y="224"/>
                      </a:cubicBezTo>
                      <a:cubicBezTo>
                        <a:pt x="1079" y="62"/>
                        <a:pt x="1032" y="1"/>
                        <a:pt x="9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8"/>
                <p:cNvSpPr/>
                <p:nvPr/>
              </p:nvSpPr>
              <p:spPr>
                <a:xfrm>
                  <a:off x="1330033" y="4187703"/>
                  <a:ext cx="347007" cy="94963"/>
                </a:xfrm>
                <a:custGeom>
                  <a:avLst/>
                  <a:gdLst/>
                  <a:ahLst/>
                  <a:cxnLst/>
                  <a:rect l="l" t="t" r="r" b="b"/>
                  <a:pathLst>
                    <a:path w="8653" h="2368" extrusionOk="0">
                      <a:moveTo>
                        <a:pt x="6049" y="0"/>
                      </a:moveTo>
                      <a:cubicBezTo>
                        <a:pt x="5858" y="90"/>
                        <a:pt x="5598" y="60"/>
                        <a:pt x="5598" y="341"/>
                      </a:cubicBezTo>
                      <a:cubicBezTo>
                        <a:pt x="5578" y="331"/>
                        <a:pt x="5567" y="301"/>
                        <a:pt x="5547" y="291"/>
                      </a:cubicBezTo>
                      <a:cubicBezTo>
                        <a:pt x="5267" y="421"/>
                        <a:pt x="5156" y="502"/>
                        <a:pt x="5126" y="843"/>
                      </a:cubicBezTo>
                      <a:cubicBezTo>
                        <a:pt x="5060" y="722"/>
                        <a:pt x="4954" y="667"/>
                        <a:pt x="4856" y="667"/>
                      </a:cubicBezTo>
                      <a:cubicBezTo>
                        <a:pt x="4716" y="667"/>
                        <a:pt x="4591" y="779"/>
                        <a:pt x="4615" y="973"/>
                      </a:cubicBezTo>
                      <a:cubicBezTo>
                        <a:pt x="4585" y="943"/>
                        <a:pt x="4554" y="913"/>
                        <a:pt x="4534" y="883"/>
                      </a:cubicBezTo>
                      <a:cubicBezTo>
                        <a:pt x="4534" y="953"/>
                        <a:pt x="4484" y="1023"/>
                        <a:pt x="4504" y="1123"/>
                      </a:cubicBezTo>
                      <a:cubicBezTo>
                        <a:pt x="4392" y="1080"/>
                        <a:pt x="4223" y="990"/>
                        <a:pt x="4098" y="990"/>
                      </a:cubicBezTo>
                      <a:cubicBezTo>
                        <a:pt x="4021" y="990"/>
                        <a:pt x="3962" y="1024"/>
                        <a:pt x="3943" y="1123"/>
                      </a:cubicBezTo>
                      <a:cubicBezTo>
                        <a:pt x="3863" y="1038"/>
                        <a:pt x="3710" y="953"/>
                        <a:pt x="3596" y="953"/>
                      </a:cubicBezTo>
                      <a:cubicBezTo>
                        <a:pt x="3521" y="953"/>
                        <a:pt x="3463" y="989"/>
                        <a:pt x="3451" y="1083"/>
                      </a:cubicBezTo>
                      <a:cubicBezTo>
                        <a:pt x="3421" y="973"/>
                        <a:pt x="3381" y="873"/>
                        <a:pt x="3341" y="782"/>
                      </a:cubicBezTo>
                      <a:cubicBezTo>
                        <a:pt x="3180" y="792"/>
                        <a:pt x="3030" y="873"/>
                        <a:pt x="2909" y="983"/>
                      </a:cubicBezTo>
                      <a:cubicBezTo>
                        <a:pt x="2899" y="923"/>
                        <a:pt x="2859" y="893"/>
                        <a:pt x="2849" y="833"/>
                      </a:cubicBezTo>
                      <a:cubicBezTo>
                        <a:pt x="2830" y="839"/>
                        <a:pt x="2811" y="842"/>
                        <a:pt x="2792" y="842"/>
                      </a:cubicBezTo>
                      <a:cubicBezTo>
                        <a:pt x="2706" y="842"/>
                        <a:pt x="2619" y="785"/>
                        <a:pt x="2546" y="785"/>
                      </a:cubicBezTo>
                      <a:cubicBezTo>
                        <a:pt x="2490" y="785"/>
                        <a:pt x="2442" y="818"/>
                        <a:pt x="2408" y="933"/>
                      </a:cubicBezTo>
                      <a:cubicBezTo>
                        <a:pt x="2324" y="789"/>
                        <a:pt x="2180" y="731"/>
                        <a:pt x="2036" y="731"/>
                      </a:cubicBezTo>
                      <a:cubicBezTo>
                        <a:pt x="1939" y="731"/>
                        <a:pt x="1843" y="758"/>
                        <a:pt x="1766" y="802"/>
                      </a:cubicBezTo>
                      <a:cubicBezTo>
                        <a:pt x="1736" y="722"/>
                        <a:pt x="1666" y="672"/>
                        <a:pt x="1636" y="592"/>
                      </a:cubicBezTo>
                      <a:cubicBezTo>
                        <a:pt x="1515" y="602"/>
                        <a:pt x="1445" y="592"/>
                        <a:pt x="1355" y="682"/>
                      </a:cubicBezTo>
                      <a:lnTo>
                        <a:pt x="1274" y="602"/>
                      </a:lnTo>
                      <a:cubicBezTo>
                        <a:pt x="1254" y="612"/>
                        <a:pt x="1234" y="632"/>
                        <a:pt x="1224" y="652"/>
                      </a:cubicBezTo>
                      <a:cubicBezTo>
                        <a:pt x="1194" y="602"/>
                        <a:pt x="1124" y="552"/>
                        <a:pt x="1094" y="512"/>
                      </a:cubicBezTo>
                      <a:cubicBezTo>
                        <a:pt x="1064" y="542"/>
                        <a:pt x="984" y="582"/>
                        <a:pt x="953" y="612"/>
                      </a:cubicBezTo>
                      <a:cubicBezTo>
                        <a:pt x="833" y="431"/>
                        <a:pt x="763" y="351"/>
                        <a:pt x="552" y="351"/>
                      </a:cubicBezTo>
                      <a:cubicBezTo>
                        <a:pt x="492" y="391"/>
                        <a:pt x="452" y="401"/>
                        <a:pt x="402" y="431"/>
                      </a:cubicBezTo>
                      <a:cubicBezTo>
                        <a:pt x="392" y="431"/>
                        <a:pt x="362" y="371"/>
                        <a:pt x="352" y="361"/>
                      </a:cubicBezTo>
                      <a:cubicBezTo>
                        <a:pt x="332" y="411"/>
                        <a:pt x="291" y="461"/>
                        <a:pt x="281" y="512"/>
                      </a:cubicBezTo>
                      <a:cubicBezTo>
                        <a:pt x="221" y="451"/>
                        <a:pt x="151" y="451"/>
                        <a:pt x="111" y="411"/>
                      </a:cubicBezTo>
                      <a:cubicBezTo>
                        <a:pt x="31" y="542"/>
                        <a:pt x="1" y="702"/>
                        <a:pt x="21" y="863"/>
                      </a:cubicBezTo>
                      <a:cubicBezTo>
                        <a:pt x="41" y="1224"/>
                        <a:pt x="1" y="1685"/>
                        <a:pt x="322" y="2006"/>
                      </a:cubicBezTo>
                      <a:cubicBezTo>
                        <a:pt x="582" y="2247"/>
                        <a:pt x="1102" y="2368"/>
                        <a:pt x="1445" y="2368"/>
                      </a:cubicBezTo>
                      <a:cubicBezTo>
                        <a:pt x="1459" y="2368"/>
                        <a:pt x="1472" y="2368"/>
                        <a:pt x="1485" y="2367"/>
                      </a:cubicBezTo>
                      <a:cubicBezTo>
                        <a:pt x="1866" y="2347"/>
                        <a:pt x="2247" y="2277"/>
                        <a:pt x="2639" y="2277"/>
                      </a:cubicBezTo>
                      <a:cubicBezTo>
                        <a:pt x="3086" y="2277"/>
                        <a:pt x="3539" y="2324"/>
                        <a:pt x="3990" y="2324"/>
                      </a:cubicBezTo>
                      <a:cubicBezTo>
                        <a:pt x="4165" y="2324"/>
                        <a:pt x="4340" y="2317"/>
                        <a:pt x="4514" y="2297"/>
                      </a:cubicBezTo>
                      <a:cubicBezTo>
                        <a:pt x="5527" y="2187"/>
                        <a:pt x="6561" y="1816"/>
                        <a:pt x="7564" y="1585"/>
                      </a:cubicBezTo>
                      <a:cubicBezTo>
                        <a:pt x="7864" y="1525"/>
                        <a:pt x="8376" y="1545"/>
                        <a:pt x="8527" y="1254"/>
                      </a:cubicBezTo>
                      <a:cubicBezTo>
                        <a:pt x="8653" y="1025"/>
                        <a:pt x="8537" y="771"/>
                        <a:pt x="8325" y="771"/>
                      </a:cubicBezTo>
                      <a:cubicBezTo>
                        <a:pt x="8268" y="771"/>
                        <a:pt x="8204" y="790"/>
                        <a:pt x="8135" y="833"/>
                      </a:cubicBezTo>
                      <a:cubicBezTo>
                        <a:pt x="8115" y="752"/>
                        <a:pt x="8045" y="722"/>
                        <a:pt x="8015" y="672"/>
                      </a:cubicBezTo>
                      <a:cubicBezTo>
                        <a:pt x="7975" y="692"/>
                        <a:pt x="7955" y="722"/>
                        <a:pt x="7925" y="752"/>
                      </a:cubicBezTo>
                      <a:cubicBezTo>
                        <a:pt x="7925" y="732"/>
                        <a:pt x="7925" y="672"/>
                        <a:pt x="7905" y="652"/>
                      </a:cubicBezTo>
                      <a:cubicBezTo>
                        <a:pt x="7764" y="672"/>
                        <a:pt x="7624" y="722"/>
                        <a:pt x="7503" y="792"/>
                      </a:cubicBezTo>
                      <a:cubicBezTo>
                        <a:pt x="7473" y="772"/>
                        <a:pt x="7373" y="692"/>
                        <a:pt x="7353" y="672"/>
                      </a:cubicBezTo>
                      <a:cubicBezTo>
                        <a:pt x="7403" y="582"/>
                        <a:pt x="7393" y="461"/>
                        <a:pt x="7413" y="361"/>
                      </a:cubicBezTo>
                      <a:lnTo>
                        <a:pt x="7413" y="361"/>
                      </a:lnTo>
                      <a:cubicBezTo>
                        <a:pt x="7182" y="381"/>
                        <a:pt x="6962" y="512"/>
                        <a:pt x="6751" y="562"/>
                      </a:cubicBezTo>
                      <a:cubicBezTo>
                        <a:pt x="6721" y="542"/>
                        <a:pt x="6631" y="481"/>
                        <a:pt x="6611" y="451"/>
                      </a:cubicBezTo>
                      <a:cubicBezTo>
                        <a:pt x="6591" y="471"/>
                        <a:pt x="6581" y="502"/>
                        <a:pt x="6550" y="522"/>
                      </a:cubicBezTo>
                      <a:cubicBezTo>
                        <a:pt x="6664" y="296"/>
                        <a:pt x="6553" y="84"/>
                        <a:pt x="6404" y="84"/>
                      </a:cubicBezTo>
                      <a:cubicBezTo>
                        <a:pt x="6341" y="84"/>
                        <a:pt x="6272" y="122"/>
                        <a:pt x="6209" y="211"/>
                      </a:cubicBezTo>
                      <a:cubicBezTo>
                        <a:pt x="6139" y="70"/>
                        <a:pt x="6169" y="171"/>
                        <a:pt x="6069" y="90"/>
                      </a:cubicBezTo>
                      <a:cubicBezTo>
                        <a:pt x="6059" y="70"/>
                        <a:pt x="6059" y="10"/>
                        <a:pt x="60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8"/>
                <p:cNvSpPr/>
                <p:nvPr/>
              </p:nvSpPr>
              <p:spPr>
                <a:xfrm>
                  <a:off x="1509858" y="4187703"/>
                  <a:ext cx="110242" cy="67452"/>
                </a:xfrm>
                <a:custGeom>
                  <a:avLst/>
                  <a:gdLst/>
                  <a:ahLst/>
                  <a:cxnLst/>
                  <a:rect l="l" t="t" r="r" b="b"/>
                  <a:pathLst>
                    <a:path w="2749" h="1682" extrusionOk="0">
                      <a:moveTo>
                        <a:pt x="1565" y="0"/>
                      </a:moveTo>
                      <a:cubicBezTo>
                        <a:pt x="1374" y="90"/>
                        <a:pt x="1114" y="60"/>
                        <a:pt x="1114" y="341"/>
                      </a:cubicBezTo>
                      <a:cubicBezTo>
                        <a:pt x="1094" y="331"/>
                        <a:pt x="1083" y="301"/>
                        <a:pt x="1063" y="291"/>
                      </a:cubicBezTo>
                      <a:cubicBezTo>
                        <a:pt x="783" y="421"/>
                        <a:pt x="672" y="502"/>
                        <a:pt x="642" y="843"/>
                      </a:cubicBezTo>
                      <a:cubicBezTo>
                        <a:pt x="576" y="722"/>
                        <a:pt x="470" y="667"/>
                        <a:pt x="372" y="667"/>
                      </a:cubicBezTo>
                      <a:cubicBezTo>
                        <a:pt x="232" y="667"/>
                        <a:pt x="107" y="779"/>
                        <a:pt x="131" y="973"/>
                      </a:cubicBezTo>
                      <a:cubicBezTo>
                        <a:pt x="101" y="943"/>
                        <a:pt x="70" y="913"/>
                        <a:pt x="50" y="883"/>
                      </a:cubicBezTo>
                      <a:cubicBezTo>
                        <a:pt x="50" y="953"/>
                        <a:pt x="0" y="1023"/>
                        <a:pt x="20" y="1123"/>
                      </a:cubicBezTo>
                      <a:cubicBezTo>
                        <a:pt x="30" y="1194"/>
                        <a:pt x="0" y="1254"/>
                        <a:pt x="10" y="1304"/>
                      </a:cubicBezTo>
                      <a:cubicBezTo>
                        <a:pt x="40" y="1384"/>
                        <a:pt x="60" y="1354"/>
                        <a:pt x="111" y="1414"/>
                      </a:cubicBezTo>
                      <a:cubicBezTo>
                        <a:pt x="161" y="1454"/>
                        <a:pt x="151" y="1515"/>
                        <a:pt x="221" y="1545"/>
                      </a:cubicBezTo>
                      <a:cubicBezTo>
                        <a:pt x="251" y="1560"/>
                        <a:pt x="291" y="1563"/>
                        <a:pt x="336" y="1563"/>
                      </a:cubicBezTo>
                      <a:cubicBezTo>
                        <a:pt x="384" y="1563"/>
                        <a:pt x="437" y="1559"/>
                        <a:pt x="486" y="1559"/>
                      </a:cubicBezTo>
                      <a:cubicBezTo>
                        <a:pt x="513" y="1559"/>
                        <a:pt x="539" y="1560"/>
                        <a:pt x="562" y="1565"/>
                      </a:cubicBezTo>
                      <a:cubicBezTo>
                        <a:pt x="831" y="1626"/>
                        <a:pt x="1153" y="1682"/>
                        <a:pt x="1452" y="1682"/>
                      </a:cubicBezTo>
                      <a:cubicBezTo>
                        <a:pt x="1543" y="1682"/>
                        <a:pt x="1631" y="1677"/>
                        <a:pt x="1715" y="1665"/>
                      </a:cubicBezTo>
                      <a:cubicBezTo>
                        <a:pt x="1796" y="1655"/>
                        <a:pt x="1866" y="1605"/>
                        <a:pt x="1946" y="1595"/>
                      </a:cubicBezTo>
                      <a:cubicBezTo>
                        <a:pt x="1961" y="1593"/>
                        <a:pt x="1977" y="1592"/>
                        <a:pt x="1993" y="1592"/>
                      </a:cubicBezTo>
                      <a:cubicBezTo>
                        <a:pt x="2061" y="1592"/>
                        <a:pt x="2134" y="1607"/>
                        <a:pt x="2207" y="1615"/>
                      </a:cubicBezTo>
                      <a:cubicBezTo>
                        <a:pt x="2387" y="1615"/>
                        <a:pt x="2528" y="1595"/>
                        <a:pt x="2648" y="1454"/>
                      </a:cubicBezTo>
                      <a:cubicBezTo>
                        <a:pt x="2688" y="1404"/>
                        <a:pt x="2749" y="1334"/>
                        <a:pt x="2729" y="1284"/>
                      </a:cubicBezTo>
                      <a:cubicBezTo>
                        <a:pt x="2718" y="1229"/>
                        <a:pt x="2696" y="1219"/>
                        <a:pt x="2668" y="1219"/>
                      </a:cubicBezTo>
                      <a:cubicBezTo>
                        <a:pt x="2653" y="1219"/>
                        <a:pt x="2635" y="1222"/>
                        <a:pt x="2618" y="1222"/>
                      </a:cubicBezTo>
                      <a:cubicBezTo>
                        <a:pt x="2604" y="1222"/>
                        <a:pt x="2591" y="1220"/>
                        <a:pt x="2578" y="1214"/>
                      </a:cubicBezTo>
                      <a:cubicBezTo>
                        <a:pt x="2594" y="1173"/>
                        <a:pt x="2557" y="1138"/>
                        <a:pt x="2521" y="1138"/>
                      </a:cubicBezTo>
                      <a:cubicBezTo>
                        <a:pt x="2513" y="1138"/>
                        <a:pt x="2505" y="1140"/>
                        <a:pt x="2498" y="1143"/>
                      </a:cubicBezTo>
                      <a:cubicBezTo>
                        <a:pt x="2468" y="1103"/>
                        <a:pt x="2448" y="1043"/>
                        <a:pt x="2468" y="993"/>
                      </a:cubicBezTo>
                      <a:cubicBezTo>
                        <a:pt x="2439" y="979"/>
                        <a:pt x="2421" y="965"/>
                        <a:pt x="2399" y="965"/>
                      </a:cubicBezTo>
                      <a:cubicBezTo>
                        <a:pt x="2389" y="965"/>
                        <a:pt x="2379" y="967"/>
                        <a:pt x="2367" y="973"/>
                      </a:cubicBezTo>
                      <a:lnTo>
                        <a:pt x="2387" y="953"/>
                      </a:lnTo>
                      <a:cubicBezTo>
                        <a:pt x="2365" y="927"/>
                        <a:pt x="2344" y="918"/>
                        <a:pt x="2324" y="918"/>
                      </a:cubicBezTo>
                      <a:cubicBezTo>
                        <a:pt x="2283" y="918"/>
                        <a:pt x="2247" y="956"/>
                        <a:pt x="2207" y="963"/>
                      </a:cubicBezTo>
                      <a:cubicBezTo>
                        <a:pt x="2187" y="973"/>
                        <a:pt x="2177" y="993"/>
                        <a:pt x="2157" y="993"/>
                      </a:cubicBezTo>
                      <a:cubicBezTo>
                        <a:pt x="2137" y="993"/>
                        <a:pt x="2087" y="963"/>
                        <a:pt x="2056" y="963"/>
                      </a:cubicBezTo>
                      <a:cubicBezTo>
                        <a:pt x="2117" y="933"/>
                        <a:pt x="2247" y="742"/>
                        <a:pt x="2107" y="732"/>
                      </a:cubicBezTo>
                      <a:cubicBezTo>
                        <a:pt x="2127" y="702"/>
                        <a:pt x="2127" y="682"/>
                        <a:pt x="2157" y="652"/>
                      </a:cubicBezTo>
                      <a:cubicBezTo>
                        <a:pt x="2137" y="612"/>
                        <a:pt x="2087" y="602"/>
                        <a:pt x="2056" y="592"/>
                      </a:cubicBezTo>
                      <a:cubicBezTo>
                        <a:pt x="2077" y="542"/>
                        <a:pt x="2107" y="502"/>
                        <a:pt x="2127" y="461"/>
                      </a:cubicBezTo>
                      <a:lnTo>
                        <a:pt x="2127" y="451"/>
                      </a:lnTo>
                      <a:cubicBezTo>
                        <a:pt x="2107" y="471"/>
                        <a:pt x="2097" y="502"/>
                        <a:pt x="2066" y="522"/>
                      </a:cubicBezTo>
                      <a:cubicBezTo>
                        <a:pt x="2180" y="296"/>
                        <a:pt x="2069" y="84"/>
                        <a:pt x="1920" y="84"/>
                      </a:cubicBezTo>
                      <a:cubicBezTo>
                        <a:pt x="1857" y="84"/>
                        <a:pt x="1788" y="122"/>
                        <a:pt x="1725" y="211"/>
                      </a:cubicBezTo>
                      <a:cubicBezTo>
                        <a:pt x="1655" y="70"/>
                        <a:pt x="1685" y="171"/>
                        <a:pt x="1585" y="90"/>
                      </a:cubicBezTo>
                      <a:cubicBezTo>
                        <a:pt x="1575" y="70"/>
                        <a:pt x="1575" y="10"/>
                        <a:pt x="15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8"/>
                <p:cNvSpPr/>
                <p:nvPr/>
              </p:nvSpPr>
              <p:spPr>
                <a:xfrm>
                  <a:off x="1255200" y="4198531"/>
                  <a:ext cx="110282" cy="67493"/>
                </a:xfrm>
                <a:custGeom>
                  <a:avLst/>
                  <a:gdLst/>
                  <a:ahLst/>
                  <a:cxnLst/>
                  <a:rect l="l" t="t" r="r" b="b"/>
                  <a:pathLst>
                    <a:path w="2750" h="1683" extrusionOk="0">
                      <a:moveTo>
                        <a:pt x="1566" y="1"/>
                      </a:moveTo>
                      <a:cubicBezTo>
                        <a:pt x="1385" y="101"/>
                        <a:pt x="1124" y="61"/>
                        <a:pt x="1124" y="342"/>
                      </a:cubicBezTo>
                      <a:cubicBezTo>
                        <a:pt x="1104" y="332"/>
                        <a:pt x="1094" y="302"/>
                        <a:pt x="1074" y="302"/>
                      </a:cubicBezTo>
                      <a:cubicBezTo>
                        <a:pt x="793" y="432"/>
                        <a:pt x="683" y="502"/>
                        <a:pt x="643" y="843"/>
                      </a:cubicBezTo>
                      <a:cubicBezTo>
                        <a:pt x="581" y="725"/>
                        <a:pt x="478" y="671"/>
                        <a:pt x="380" y="671"/>
                      </a:cubicBezTo>
                      <a:cubicBezTo>
                        <a:pt x="238" y="671"/>
                        <a:pt x="108" y="784"/>
                        <a:pt x="131" y="974"/>
                      </a:cubicBezTo>
                      <a:cubicBezTo>
                        <a:pt x="111" y="954"/>
                        <a:pt x="81" y="914"/>
                        <a:pt x="61" y="894"/>
                      </a:cubicBezTo>
                      <a:cubicBezTo>
                        <a:pt x="61" y="954"/>
                        <a:pt x="1" y="1034"/>
                        <a:pt x="21" y="1134"/>
                      </a:cubicBezTo>
                      <a:lnTo>
                        <a:pt x="21" y="1124"/>
                      </a:lnTo>
                      <a:lnTo>
                        <a:pt x="21" y="1124"/>
                      </a:lnTo>
                      <a:cubicBezTo>
                        <a:pt x="31" y="1194"/>
                        <a:pt x="11" y="1255"/>
                        <a:pt x="21" y="1305"/>
                      </a:cubicBezTo>
                      <a:cubicBezTo>
                        <a:pt x="51" y="1385"/>
                        <a:pt x="71" y="1355"/>
                        <a:pt x="121" y="1415"/>
                      </a:cubicBezTo>
                      <a:cubicBezTo>
                        <a:pt x="161" y="1455"/>
                        <a:pt x="161" y="1515"/>
                        <a:pt x="222" y="1546"/>
                      </a:cubicBezTo>
                      <a:cubicBezTo>
                        <a:pt x="255" y="1560"/>
                        <a:pt x="298" y="1564"/>
                        <a:pt x="344" y="1564"/>
                      </a:cubicBezTo>
                      <a:cubicBezTo>
                        <a:pt x="394" y="1564"/>
                        <a:pt x="448" y="1560"/>
                        <a:pt x="497" y="1560"/>
                      </a:cubicBezTo>
                      <a:cubicBezTo>
                        <a:pt x="524" y="1560"/>
                        <a:pt x="550" y="1561"/>
                        <a:pt x="573" y="1566"/>
                      </a:cubicBezTo>
                      <a:cubicBezTo>
                        <a:pt x="842" y="1627"/>
                        <a:pt x="1164" y="1683"/>
                        <a:pt x="1462" y="1683"/>
                      </a:cubicBezTo>
                      <a:cubicBezTo>
                        <a:pt x="1553" y="1683"/>
                        <a:pt x="1642" y="1678"/>
                        <a:pt x="1726" y="1666"/>
                      </a:cubicBezTo>
                      <a:cubicBezTo>
                        <a:pt x="1806" y="1656"/>
                        <a:pt x="1877" y="1616"/>
                        <a:pt x="1947" y="1596"/>
                      </a:cubicBezTo>
                      <a:cubicBezTo>
                        <a:pt x="1964" y="1594"/>
                        <a:pt x="1981" y="1593"/>
                        <a:pt x="1998" y="1593"/>
                      </a:cubicBezTo>
                      <a:cubicBezTo>
                        <a:pt x="2071" y="1593"/>
                        <a:pt x="2143" y="1608"/>
                        <a:pt x="2208" y="1616"/>
                      </a:cubicBezTo>
                      <a:cubicBezTo>
                        <a:pt x="2229" y="1617"/>
                        <a:pt x="2250" y="1618"/>
                        <a:pt x="2271" y="1618"/>
                      </a:cubicBezTo>
                      <a:cubicBezTo>
                        <a:pt x="2430" y="1618"/>
                        <a:pt x="2551" y="1580"/>
                        <a:pt x="2649" y="1455"/>
                      </a:cubicBezTo>
                      <a:cubicBezTo>
                        <a:pt x="2689" y="1405"/>
                        <a:pt x="2749" y="1345"/>
                        <a:pt x="2739" y="1285"/>
                      </a:cubicBezTo>
                      <a:cubicBezTo>
                        <a:pt x="2730" y="1232"/>
                        <a:pt x="2709" y="1221"/>
                        <a:pt x="2682" y="1221"/>
                      </a:cubicBezTo>
                      <a:cubicBezTo>
                        <a:pt x="2660" y="1221"/>
                        <a:pt x="2635" y="1228"/>
                        <a:pt x="2608" y="1228"/>
                      </a:cubicBezTo>
                      <a:cubicBezTo>
                        <a:pt x="2599" y="1228"/>
                        <a:pt x="2589" y="1227"/>
                        <a:pt x="2579" y="1225"/>
                      </a:cubicBezTo>
                      <a:cubicBezTo>
                        <a:pt x="2603" y="1175"/>
                        <a:pt x="2567" y="1139"/>
                        <a:pt x="2526" y="1139"/>
                      </a:cubicBezTo>
                      <a:cubicBezTo>
                        <a:pt x="2517" y="1139"/>
                        <a:pt x="2507" y="1141"/>
                        <a:pt x="2498" y="1144"/>
                      </a:cubicBezTo>
                      <a:cubicBezTo>
                        <a:pt x="2468" y="1104"/>
                        <a:pt x="2458" y="1044"/>
                        <a:pt x="2468" y="994"/>
                      </a:cubicBezTo>
                      <a:cubicBezTo>
                        <a:pt x="2449" y="981"/>
                        <a:pt x="2434" y="968"/>
                        <a:pt x="2416" y="968"/>
                      </a:cubicBezTo>
                      <a:cubicBezTo>
                        <a:pt x="2405" y="968"/>
                        <a:pt x="2393" y="973"/>
                        <a:pt x="2378" y="984"/>
                      </a:cubicBezTo>
                      <a:lnTo>
                        <a:pt x="2388" y="954"/>
                      </a:lnTo>
                      <a:cubicBezTo>
                        <a:pt x="2369" y="928"/>
                        <a:pt x="2351" y="919"/>
                        <a:pt x="2333" y="919"/>
                      </a:cubicBezTo>
                      <a:cubicBezTo>
                        <a:pt x="2295" y="919"/>
                        <a:pt x="2258" y="960"/>
                        <a:pt x="2218" y="974"/>
                      </a:cubicBezTo>
                      <a:cubicBezTo>
                        <a:pt x="2198" y="974"/>
                        <a:pt x="2188" y="994"/>
                        <a:pt x="2167" y="994"/>
                      </a:cubicBezTo>
                      <a:cubicBezTo>
                        <a:pt x="2147" y="994"/>
                        <a:pt x="2097" y="964"/>
                        <a:pt x="2067" y="964"/>
                      </a:cubicBezTo>
                      <a:cubicBezTo>
                        <a:pt x="2127" y="934"/>
                        <a:pt x="2258" y="743"/>
                        <a:pt x="2117" y="733"/>
                      </a:cubicBezTo>
                      <a:cubicBezTo>
                        <a:pt x="2137" y="703"/>
                        <a:pt x="2137" y="683"/>
                        <a:pt x="2167" y="653"/>
                      </a:cubicBezTo>
                      <a:cubicBezTo>
                        <a:pt x="2147" y="613"/>
                        <a:pt x="2097" y="603"/>
                        <a:pt x="2057" y="593"/>
                      </a:cubicBezTo>
                      <a:cubicBezTo>
                        <a:pt x="2087" y="542"/>
                        <a:pt x="2107" y="502"/>
                        <a:pt x="2137" y="462"/>
                      </a:cubicBezTo>
                      <a:lnTo>
                        <a:pt x="2127" y="462"/>
                      </a:lnTo>
                      <a:cubicBezTo>
                        <a:pt x="2107" y="482"/>
                        <a:pt x="2107" y="512"/>
                        <a:pt x="2077" y="522"/>
                      </a:cubicBezTo>
                      <a:cubicBezTo>
                        <a:pt x="2189" y="298"/>
                        <a:pt x="2076" y="89"/>
                        <a:pt x="1930" y="89"/>
                      </a:cubicBezTo>
                      <a:cubicBezTo>
                        <a:pt x="1866" y="89"/>
                        <a:pt x="1797" y="128"/>
                        <a:pt x="1736" y="222"/>
                      </a:cubicBezTo>
                      <a:cubicBezTo>
                        <a:pt x="1656" y="71"/>
                        <a:pt x="1696" y="171"/>
                        <a:pt x="1586" y="91"/>
                      </a:cubicBezTo>
                      <a:cubicBezTo>
                        <a:pt x="1586" y="71"/>
                        <a:pt x="1586" y="21"/>
                        <a:pt x="1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8"/>
                <p:cNvSpPr/>
                <p:nvPr/>
              </p:nvSpPr>
              <p:spPr>
                <a:xfrm>
                  <a:off x="1510259" y="4187703"/>
                  <a:ext cx="70019" cy="44273"/>
                </a:xfrm>
                <a:custGeom>
                  <a:avLst/>
                  <a:gdLst/>
                  <a:ahLst/>
                  <a:cxnLst/>
                  <a:rect l="l" t="t" r="r" b="b"/>
                  <a:pathLst>
                    <a:path w="1746" h="1104" extrusionOk="0">
                      <a:moveTo>
                        <a:pt x="1555" y="0"/>
                      </a:moveTo>
                      <a:cubicBezTo>
                        <a:pt x="1364" y="90"/>
                        <a:pt x="1104" y="60"/>
                        <a:pt x="1104" y="341"/>
                      </a:cubicBezTo>
                      <a:cubicBezTo>
                        <a:pt x="1084" y="331"/>
                        <a:pt x="1073" y="301"/>
                        <a:pt x="1053" y="291"/>
                      </a:cubicBezTo>
                      <a:cubicBezTo>
                        <a:pt x="773" y="421"/>
                        <a:pt x="662" y="502"/>
                        <a:pt x="632" y="843"/>
                      </a:cubicBezTo>
                      <a:cubicBezTo>
                        <a:pt x="566" y="722"/>
                        <a:pt x="460" y="667"/>
                        <a:pt x="362" y="667"/>
                      </a:cubicBezTo>
                      <a:cubicBezTo>
                        <a:pt x="222" y="667"/>
                        <a:pt x="97" y="779"/>
                        <a:pt x="121" y="973"/>
                      </a:cubicBezTo>
                      <a:cubicBezTo>
                        <a:pt x="91" y="943"/>
                        <a:pt x="60" y="913"/>
                        <a:pt x="40" y="883"/>
                      </a:cubicBezTo>
                      <a:cubicBezTo>
                        <a:pt x="40" y="943"/>
                        <a:pt x="0" y="1013"/>
                        <a:pt x="0" y="1103"/>
                      </a:cubicBezTo>
                      <a:cubicBezTo>
                        <a:pt x="20" y="1073"/>
                        <a:pt x="50" y="1043"/>
                        <a:pt x="80" y="1023"/>
                      </a:cubicBezTo>
                      <a:cubicBezTo>
                        <a:pt x="103" y="1012"/>
                        <a:pt x="122" y="1007"/>
                        <a:pt x="138" y="1007"/>
                      </a:cubicBezTo>
                      <a:cubicBezTo>
                        <a:pt x="208" y="1007"/>
                        <a:pt x="232" y="1093"/>
                        <a:pt x="321" y="1093"/>
                      </a:cubicBezTo>
                      <a:cubicBezTo>
                        <a:pt x="321" y="993"/>
                        <a:pt x="331" y="933"/>
                        <a:pt x="422" y="893"/>
                      </a:cubicBezTo>
                      <a:cubicBezTo>
                        <a:pt x="432" y="893"/>
                        <a:pt x="452" y="913"/>
                        <a:pt x="472" y="913"/>
                      </a:cubicBezTo>
                      <a:cubicBezTo>
                        <a:pt x="499" y="904"/>
                        <a:pt x="526" y="861"/>
                        <a:pt x="554" y="861"/>
                      </a:cubicBezTo>
                      <a:cubicBezTo>
                        <a:pt x="557" y="861"/>
                        <a:pt x="559" y="862"/>
                        <a:pt x="562" y="863"/>
                      </a:cubicBezTo>
                      <a:cubicBezTo>
                        <a:pt x="599" y="863"/>
                        <a:pt x="593" y="924"/>
                        <a:pt x="633" y="924"/>
                      </a:cubicBezTo>
                      <a:cubicBezTo>
                        <a:pt x="636" y="924"/>
                        <a:pt x="639" y="923"/>
                        <a:pt x="642" y="923"/>
                      </a:cubicBezTo>
                      <a:cubicBezTo>
                        <a:pt x="682" y="913"/>
                        <a:pt x="672" y="802"/>
                        <a:pt x="692" y="762"/>
                      </a:cubicBezTo>
                      <a:cubicBezTo>
                        <a:pt x="742" y="672"/>
                        <a:pt x="853" y="652"/>
                        <a:pt x="923" y="612"/>
                      </a:cubicBezTo>
                      <a:cubicBezTo>
                        <a:pt x="973" y="592"/>
                        <a:pt x="1003" y="542"/>
                        <a:pt x="1073" y="522"/>
                      </a:cubicBezTo>
                      <a:cubicBezTo>
                        <a:pt x="1174" y="502"/>
                        <a:pt x="1174" y="532"/>
                        <a:pt x="1244" y="421"/>
                      </a:cubicBezTo>
                      <a:cubicBezTo>
                        <a:pt x="1267" y="375"/>
                        <a:pt x="1255" y="328"/>
                        <a:pt x="1299" y="328"/>
                      </a:cubicBezTo>
                      <a:cubicBezTo>
                        <a:pt x="1312" y="328"/>
                        <a:pt x="1329" y="332"/>
                        <a:pt x="1354" y="341"/>
                      </a:cubicBezTo>
                      <a:cubicBezTo>
                        <a:pt x="1330" y="242"/>
                        <a:pt x="1386" y="157"/>
                        <a:pt x="1479" y="157"/>
                      </a:cubicBezTo>
                      <a:cubicBezTo>
                        <a:pt x="1499" y="157"/>
                        <a:pt x="1521" y="161"/>
                        <a:pt x="1545" y="171"/>
                      </a:cubicBezTo>
                      <a:cubicBezTo>
                        <a:pt x="1575" y="181"/>
                        <a:pt x="1595" y="221"/>
                        <a:pt x="1635" y="231"/>
                      </a:cubicBezTo>
                      <a:cubicBezTo>
                        <a:pt x="1639" y="233"/>
                        <a:pt x="1645" y="234"/>
                        <a:pt x="1652" y="234"/>
                      </a:cubicBezTo>
                      <a:cubicBezTo>
                        <a:pt x="1669" y="234"/>
                        <a:pt x="1695" y="228"/>
                        <a:pt x="1719" y="228"/>
                      </a:cubicBezTo>
                      <a:cubicBezTo>
                        <a:pt x="1728" y="228"/>
                        <a:pt x="1737" y="229"/>
                        <a:pt x="1746" y="231"/>
                      </a:cubicBezTo>
                      <a:lnTo>
                        <a:pt x="1736" y="191"/>
                      </a:lnTo>
                      <a:lnTo>
                        <a:pt x="1715" y="211"/>
                      </a:lnTo>
                      <a:cubicBezTo>
                        <a:pt x="1645" y="70"/>
                        <a:pt x="1675" y="171"/>
                        <a:pt x="1575" y="90"/>
                      </a:cubicBezTo>
                      <a:cubicBezTo>
                        <a:pt x="1565" y="70"/>
                        <a:pt x="1565" y="10"/>
                        <a:pt x="1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3" name="Google Shape;2073;p38"/>
              <p:cNvGrpSpPr/>
              <p:nvPr/>
            </p:nvGrpSpPr>
            <p:grpSpPr>
              <a:xfrm rot="-575426">
                <a:off x="4977464" y="4241675"/>
                <a:ext cx="824216" cy="233743"/>
                <a:chOff x="2436564" y="2774658"/>
                <a:chExt cx="737475" cy="209143"/>
              </a:xfrm>
            </p:grpSpPr>
            <p:sp>
              <p:nvSpPr>
                <p:cNvPr id="2074" name="Google Shape;2074;p38"/>
                <p:cNvSpPr/>
                <p:nvPr/>
              </p:nvSpPr>
              <p:spPr>
                <a:xfrm>
                  <a:off x="2436564" y="2775028"/>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8"/>
                <p:cNvSpPr/>
                <p:nvPr/>
              </p:nvSpPr>
              <p:spPr>
                <a:xfrm rot="-293525">
                  <a:off x="2946011" y="2783857"/>
                  <a:ext cx="222094" cy="148664"/>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8"/>
                <p:cNvSpPr/>
                <p:nvPr/>
              </p:nvSpPr>
              <p:spPr>
                <a:xfrm>
                  <a:off x="2530687" y="2788623"/>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8"/>
                <p:cNvSpPr/>
                <p:nvPr/>
              </p:nvSpPr>
              <p:spPr>
                <a:xfrm>
                  <a:off x="2874784" y="2820106"/>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8"/>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 name="Google Shape;2079;p38"/>
              <p:cNvGrpSpPr/>
              <p:nvPr/>
            </p:nvGrpSpPr>
            <p:grpSpPr>
              <a:xfrm rot="-263875">
                <a:off x="5836717" y="4098665"/>
                <a:ext cx="813287" cy="233323"/>
                <a:chOff x="2447923" y="2707800"/>
                <a:chExt cx="727715" cy="208774"/>
              </a:xfrm>
            </p:grpSpPr>
            <p:sp>
              <p:nvSpPr>
                <p:cNvPr id="2080" name="Google Shape;2080;p38"/>
                <p:cNvSpPr/>
                <p:nvPr/>
              </p:nvSpPr>
              <p:spPr>
                <a:xfrm>
                  <a:off x="2447923" y="2707800"/>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8"/>
                <p:cNvSpPr/>
                <p:nvPr/>
              </p:nvSpPr>
              <p:spPr>
                <a:xfrm>
                  <a:off x="2953550" y="2749147"/>
                  <a:ext cx="222088" cy="148660"/>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8"/>
                <p:cNvSpPr/>
                <p:nvPr/>
              </p:nvSpPr>
              <p:spPr>
                <a:xfrm>
                  <a:off x="2542046" y="2721395"/>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8"/>
                <p:cNvSpPr/>
                <p:nvPr/>
              </p:nvSpPr>
              <p:spPr>
                <a:xfrm>
                  <a:off x="2871498" y="2774853"/>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8"/>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85" name="Google Shape;2085;p38"/>
            <p:cNvGrpSpPr/>
            <p:nvPr/>
          </p:nvGrpSpPr>
          <p:grpSpPr>
            <a:xfrm rot="-319721" flipH="1">
              <a:off x="-32747" y="3801701"/>
              <a:ext cx="4320225" cy="935963"/>
              <a:chOff x="4963752" y="4000536"/>
              <a:chExt cx="2501340" cy="541907"/>
            </a:xfrm>
          </p:grpSpPr>
          <p:sp>
            <p:nvSpPr>
              <p:cNvPr id="2086" name="Google Shape;2086;p38"/>
              <p:cNvSpPr/>
              <p:nvPr/>
            </p:nvSpPr>
            <p:spPr>
              <a:xfrm>
                <a:off x="5654130" y="4242777"/>
                <a:ext cx="302221" cy="80900"/>
              </a:xfrm>
              <a:custGeom>
                <a:avLst/>
                <a:gdLst/>
                <a:ahLst/>
                <a:cxnLst/>
                <a:rect l="l" t="t" r="r" b="b"/>
                <a:pathLst>
                  <a:path w="6743" h="1805" extrusionOk="0">
                    <a:moveTo>
                      <a:pt x="3531" y="1"/>
                    </a:moveTo>
                    <a:cubicBezTo>
                      <a:pt x="3435" y="1"/>
                      <a:pt x="3356" y="63"/>
                      <a:pt x="3341" y="228"/>
                    </a:cubicBezTo>
                    <a:cubicBezTo>
                      <a:pt x="3310" y="178"/>
                      <a:pt x="3270" y="97"/>
                      <a:pt x="3210" y="77"/>
                    </a:cubicBezTo>
                    <a:cubicBezTo>
                      <a:pt x="3189" y="66"/>
                      <a:pt x="3168" y="60"/>
                      <a:pt x="3146" y="60"/>
                    </a:cubicBezTo>
                    <a:cubicBezTo>
                      <a:pt x="2960" y="60"/>
                      <a:pt x="2757" y="455"/>
                      <a:pt x="2739" y="689"/>
                    </a:cubicBezTo>
                    <a:cubicBezTo>
                      <a:pt x="2679" y="639"/>
                      <a:pt x="2608" y="649"/>
                      <a:pt x="2548" y="629"/>
                    </a:cubicBezTo>
                    <a:cubicBezTo>
                      <a:pt x="2548" y="689"/>
                      <a:pt x="2518" y="739"/>
                      <a:pt x="2528" y="799"/>
                    </a:cubicBezTo>
                    <a:cubicBezTo>
                      <a:pt x="2433" y="745"/>
                      <a:pt x="2320" y="618"/>
                      <a:pt x="2226" y="618"/>
                    </a:cubicBezTo>
                    <a:cubicBezTo>
                      <a:pt x="2181" y="618"/>
                      <a:pt x="2139" y="648"/>
                      <a:pt x="2107" y="729"/>
                    </a:cubicBezTo>
                    <a:cubicBezTo>
                      <a:pt x="2028" y="662"/>
                      <a:pt x="1946" y="607"/>
                      <a:pt x="1872" y="607"/>
                    </a:cubicBezTo>
                    <a:cubicBezTo>
                      <a:pt x="1814" y="607"/>
                      <a:pt x="1760" y="641"/>
                      <a:pt x="1716" y="729"/>
                    </a:cubicBezTo>
                    <a:cubicBezTo>
                      <a:pt x="1655" y="654"/>
                      <a:pt x="1520" y="470"/>
                      <a:pt x="1428" y="470"/>
                    </a:cubicBezTo>
                    <a:cubicBezTo>
                      <a:pt x="1398" y="470"/>
                      <a:pt x="1372" y="489"/>
                      <a:pt x="1354" y="539"/>
                    </a:cubicBezTo>
                    <a:cubicBezTo>
                      <a:pt x="1320" y="445"/>
                      <a:pt x="1273" y="407"/>
                      <a:pt x="1220" y="407"/>
                    </a:cubicBezTo>
                    <a:cubicBezTo>
                      <a:pt x="1166" y="407"/>
                      <a:pt x="1105" y="447"/>
                      <a:pt x="1044" y="509"/>
                    </a:cubicBezTo>
                    <a:cubicBezTo>
                      <a:pt x="953" y="408"/>
                      <a:pt x="893" y="278"/>
                      <a:pt x="763" y="258"/>
                    </a:cubicBezTo>
                    <a:cubicBezTo>
                      <a:pt x="760" y="257"/>
                      <a:pt x="757" y="257"/>
                      <a:pt x="754" y="257"/>
                    </a:cubicBezTo>
                    <a:cubicBezTo>
                      <a:pt x="678" y="257"/>
                      <a:pt x="620" y="381"/>
                      <a:pt x="562" y="448"/>
                    </a:cubicBezTo>
                    <a:cubicBezTo>
                      <a:pt x="527" y="421"/>
                      <a:pt x="494" y="409"/>
                      <a:pt x="463" y="409"/>
                    </a:cubicBezTo>
                    <a:cubicBezTo>
                      <a:pt x="335" y="409"/>
                      <a:pt x="245" y="612"/>
                      <a:pt x="221" y="749"/>
                    </a:cubicBezTo>
                    <a:cubicBezTo>
                      <a:pt x="0" y="890"/>
                      <a:pt x="161" y="1221"/>
                      <a:pt x="341" y="1361"/>
                    </a:cubicBezTo>
                    <a:cubicBezTo>
                      <a:pt x="552" y="1522"/>
                      <a:pt x="893" y="1522"/>
                      <a:pt x="1134" y="1532"/>
                    </a:cubicBezTo>
                    <a:cubicBezTo>
                      <a:pt x="1675" y="1572"/>
                      <a:pt x="2207" y="1702"/>
                      <a:pt x="2749" y="1772"/>
                    </a:cubicBezTo>
                    <a:cubicBezTo>
                      <a:pt x="2920" y="1795"/>
                      <a:pt x="3090" y="1805"/>
                      <a:pt x="3261" y="1805"/>
                    </a:cubicBezTo>
                    <a:cubicBezTo>
                      <a:pt x="3983" y="1805"/>
                      <a:pt x="4707" y="1636"/>
                      <a:pt x="5437" y="1612"/>
                    </a:cubicBezTo>
                    <a:cubicBezTo>
                      <a:pt x="5668" y="1602"/>
                      <a:pt x="6671" y="1652"/>
                      <a:pt x="6711" y="1211"/>
                    </a:cubicBezTo>
                    <a:cubicBezTo>
                      <a:pt x="6742" y="951"/>
                      <a:pt x="6421" y="684"/>
                      <a:pt x="6180" y="684"/>
                    </a:cubicBezTo>
                    <a:cubicBezTo>
                      <a:pt x="6114" y="684"/>
                      <a:pt x="6054" y="704"/>
                      <a:pt x="6009" y="749"/>
                    </a:cubicBezTo>
                    <a:cubicBezTo>
                      <a:pt x="5967" y="642"/>
                      <a:pt x="5872" y="602"/>
                      <a:pt x="5763" y="602"/>
                    </a:cubicBezTo>
                    <a:cubicBezTo>
                      <a:pt x="5586" y="602"/>
                      <a:pt x="5373" y="706"/>
                      <a:pt x="5286" y="799"/>
                    </a:cubicBezTo>
                    <a:cubicBezTo>
                      <a:pt x="5216" y="736"/>
                      <a:pt x="5127" y="693"/>
                      <a:pt x="5042" y="693"/>
                    </a:cubicBezTo>
                    <a:cubicBezTo>
                      <a:pt x="5005" y="693"/>
                      <a:pt x="4969" y="701"/>
                      <a:pt x="4935" y="719"/>
                    </a:cubicBezTo>
                    <a:cubicBezTo>
                      <a:pt x="4888" y="636"/>
                      <a:pt x="4792" y="557"/>
                      <a:pt x="4715" y="557"/>
                    </a:cubicBezTo>
                    <a:cubicBezTo>
                      <a:pt x="4661" y="557"/>
                      <a:pt x="4617" y="596"/>
                      <a:pt x="4604" y="699"/>
                    </a:cubicBezTo>
                    <a:cubicBezTo>
                      <a:pt x="4566" y="544"/>
                      <a:pt x="4454" y="485"/>
                      <a:pt x="4327" y="485"/>
                    </a:cubicBezTo>
                    <a:cubicBezTo>
                      <a:pt x="4290" y="485"/>
                      <a:pt x="4252" y="489"/>
                      <a:pt x="4213" y="498"/>
                    </a:cubicBezTo>
                    <a:cubicBezTo>
                      <a:pt x="4223" y="353"/>
                      <a:pt x="4046" y="227"/>
                      <a:pt x="3926" y="227"/>
                    </a:cubicBezTo>
                    <a:cubicBezTo>
                      <a:pt x="3921" y="227"/>
                      <a:pt x="3917" y="227"/>
                      <a:pt x="3912" y="228"/>
                    </a:cubicBezTo>
                    <a:lnTo>
                      <a:pt x="3932" y="298"/>
                    </a:lnTo>
                    <a:cubicBezTo>
                      <a:pt x="3871" y="151"/>
                      <a:pt x="3680" y="1"/>
                      <a:pt x="3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7" name="Google Shape;2087;p38"/>
              <p:cNvGrpSpPr/>
              <p:nvPr/>
            </p:nvGrpSpPr>
            <p:grpSpPr>
              <a:xfrm rot="-278360">
                <a:off x="6533282" y="4037668"/>
                <a:ext cx="925757" cy="187175"/>
                <a:chOff x="1255200" y="4115196"/>
                <a:chExt cx="828298" cy="167470"/>
              </a:xfrm>
            </p:grpSpPr>
            <p:sp>
              <p:nvSpPr>
                <p:cNvPr id="2088" name="Google Shape;2088;p38"/>
                <p:cNvSpPr/>
                <p:nvPr/>
              </p:nvSpPr>
              <p:spPr>
                <a:xfrm>
                  <a:off x="1806305" y="4141304"/>
                  <a:ext cx="203600" cy="110522"/>
                </a:xfrm>
                <a:custGeom>
                  <a:avLst/>
                  <a:gdLst/>
                  <a:ahLst/>
                  <a:cxnLst/>
                  <a:rect l="l" t="t" r="r" b="b"/>
                  <a:pathLst>
                    <a:path w="5077" h="2756" extrusionOk="0">
                      <a:moveTo>
                        <a:pt x="4069" y="1"/>
                      </a:moveTo>
                      <a:cubicBezTo>
                        <a:pt x="3971" y="1"/>
                        <a:pt x="3853" y="67"/>
                        <a:pt x="3762" y="224"/>
                      </a:cubicBezTo>
                      <a:cubicBezTo>
                        <a:pt x="3742" y="204"/>
                        <a:pt x="3732" y="174"/>
                        <a:pt x="3712" y="154"/>
                      </a:cubicBezTo>
                      <a:cubicBezTo>
                        <a:pt x="3632" y="224"/>
                        <a:pt x="3562" y="324"/>
                        <a:pt x="3511" y="425"/>
                      </a:cubicBezTo>
                      <a:cubicBezTo>
                        <a:pt x="3478" y="387"/>
                        <a:pt x="3447" y="371"/>
                        <a:pt x="3417" y="371"/>
                      </a:cubicBezTo>
                      <a:cubicBezTo>
                        <a:pt x="3240" y="371"/>
                        <a:pt x="3124" y="949"/>
                        <a:pt x="3090" y="1087"/>
                      </a:cubicBezTo>
                      <a:cubicBezTo>
                        <a:pt x="3054" y="997"/>
                        <a:pt x="2994" y="923"/>
                        <a:pt x="2910" y="923"/>
                      </a:cubicBezTo>
                      <a:cubicBezTo>
                        <a:pt x="2900" y="923"/>
                        <a:pt x="2890" y="924"/>
                        <a:pt x="2879" y="926"/>
                      </a:cubicBezTo>
                      <a:cubicBezTo>
                        <a:pt x="2739" y="966"/>
                        <a:pt x="2719" y="1137"/>
                        <a:pt x="2719" y="1368"/>
                      </a:cubicBezTo>
                      <a:cubicBezTo>
                        <a:pt x="2729" y="1608"/>
                        <a:pt x="2849" y="1699"/>
                        <a:pt x="2859" y="1939"/>
                      </a:cubicBezTo>
                      <a:cubicBezTo>
                        <a:pt x="2830" y="1916"/>
                        <a:pt x="2808" y="1906"/>
                        <a:pt x="2784" y="1906"/>
                      </a:cubicBezTo>
                      <a:cubicBezTo>
                        <a:pt x="2767" y="1906"/>
                        <a:pt x="2750" y="1911"/>
                        <a:pt x="2729" y="1919"/>
                      </a:cubicBezTo>
                      <a:cubicBezTo>
                        <a:pt x="2619" y="1959"/>
                        <a:pt x="2669" y="2030"/>
                        <a:pt x="2639" y="2090"/>
                      </a:cubicBezTo>
                      <a:cubicBezTo>
                        <a:pt x="2619" y="2058"/>
                        <a:pt x="2573" y="2045"/>
                        <a:pt x="2523" y="2045"/>
                      </a:cubicBezTo>
                      <a:cubicBezTo>
                        <a:pt x="2447" y="2045"/>
                        <a:pt x="2362" y="2074"/>
                        <a:pt x="2338" y="2110"/>
                      </a:cubicBezTo>
                      <a:cubicBezTo>
                        <a:pt x="2299" y="1983"/>
                        <a:pt x="2317" y="1829"/>
                        <a:pt x="2208" y="1829"/>
                      </a:cubicBezTo>
                      <a:cubicBezTo>
                        <a:pt x="2204" y="1829"/>
                        <a:pt x="2201" y="1829"/>
                        <a:pt x="2197" y="1829"/>
                      </a:cubicBezTo>
                      <a:cubicBezTo>
                        <a:pt x="2188" y="1829"/>
                        <a:pt x="2179" y="1830"/>
                        <a:pt x="2170" y="1830"/>
                      </a:cubicBezTo>
                      <a:cubicBezTo>
                        <a:pt x="2060" y="1830"/>
                        <a:pt x="1957" y="1804"/>
                        <a:pt x="1870" y="1804"/>
                      </a:cubicBezTo>
                      <a:cubicBezTo>
                        <a:pt x="1776" y="1804"/>
                        <a:pt x="1701" y="1834"/>
                        <a:pt x="1656" y="1959"/>
                      </a:cubicBezTo>
                      <a:cubicBezTo>
                        <a:pt x="1568" y="1928"/>
                        <a:pt x="1454" y="1882"/>
                        <a:pt x="1357" y="1882"/>
                      </a:cubicBezTo>
                      <a:cubicBezTo>
                        <a:pt x="1265" y="1882"/>
                        <a:pt x="1189" y="1923"/>
                        <a:pt x="1164" y="2060"/>
                      </a:cubicBezTo>
                      <a:cubicBezTo>
                        <a:pt x="1023" y="1978"/>
                        <a:pt x="942" y="1929"/>
                        <a:pt x="868" y="1929"/>
                      </a:cubicBezTo>
                      <a:cubicBezTo>
                        <a:pt x="779" y="1929"/>
                        <a:pt x="701" y="2000"/>
                        <a:pt x="542" y="2170"/>
                      </a:cubicBezTo>
                      <a:cubicBezTo>
                        <a:pt x="468" y="2111"/>
                        <a:pt x="401" y="2086"/>
                        <a:pt x="341" y="2086"/>
                      </a:cubicBezTo>
                      <a:cubicBezTo>
                        <a:pt x="167" y="2086"/>
                        <a:pt x="53" y="2299"/>
                        <a:pt x="1" y="2501"/>
                      </a:cubicBezTo>
                      <a:cubicBezTo>
                        <a:pt x="161" y="2601"/>
                        <a:pt x="282" y="2672"/>
                        <a:pt x="582" y="2712"/>
                      </a:cubicBezTo>
                      <a:cubicBezTo>
                        <a:pt x="738" y="2732"/>
                        <a:pt x="893" y="2739"/>
                        <a:pt x="1050" y="2739"/>
                      </a:cubicBezTo>
                      <a:cubicBezTo>
                        <a:pt x="1207" y="2739"/>
                        <a:pt x="1365" y="2732"/>
                        <a:pt x="1525" y="2722"/>
                      </a:cubicBezTo>
                      <a:cubicBezTo>
                        <a:pt x="1556" y="2721"/>
                        <a:pt x="1586" y="2721"/>
                        <a:pt x="1617" y="2721"/>
                      </a:cubicBezTo>
                      <a:cubicBezTo>
                        <a:pt x="1920" y="2721"/>
                        <a:pt x="2218" y="2756"/>
                        <a:pt x="2520" y="2756"/>
                      </a:cubicBezTo>
                      <a:cubicBezTo>
                        <a:pt x="2576" y="2756"/>
                        <a:pt x="2632" y="2755"/>
                        <a:pt x="2689" y="2752"/>
                      </a:cubicBezTo>
                      <a:cubicBezTo>
                        <a:pt x="3221" y="2732"/>
                        <a:pt x="3722" y="2531"/>
                        <a:pt x="4244" y="2501"/>
                      </a:cubicBezTo>
                      <a:cubicBezTo>
                        <a:pt x="4424" y="2491"/>
                        <a:pt x="5076" y="2491"/>
                        <a:pt x="4916" y="2150"/>
                      </a:cubicBezTo>
                      <a:cubicBezTo>
                        <a:pt x="4956" y="2140"/>
                        <a:pt x="4996" y="2090"/>
                        <a:pt x="5036" y="2080"/>
                      </a:cubicBezTo>
                      <a:cubicBezTo>
                        <a:pt x="4956" y="1969"/>
                        <a:pt x="4815" y="1849"/>
                        <a:pt x="4765" y="1759"/>
                      </a:cubicBezTo>
                      <a:cubicBezTo>
                        <a:pt x="4765" y="1759"/>
                        <a:pt x="4795" y="1659"/>
                        <a:pt x="4775" y="1628"/>
                      </a:cubicBezTo>
                      <a:cubicBezTo>
                        <a:pt x="4765" y="1598"/>
                        <a:pt x="4615" y="1508"/>
                        <a:pt x="4575" y="1478"/>
                      </a:cubicBezTo>
                      <a:lnTo>
                        <a:pt x="4575" y="1478"/>
                      </a:lnTo>
                      <a:cubicBezTo>
                        <a:pt x="4588" y="1480"/>
                        <a:pt x="4600" y="1480"/>
                        <a:pt x="4611" y="1480"/>
                      </a:cubicBezTo>
                      <a:cubicBezTo>
                        <a:pt x="4803" y="1480"/>
                        <a:pt x="4697" y="1244"/>
                        <a:pt x="4555" y="1187"/>
                      </a:cubicBezTo>
                      <a:cubicBezTo>
                        <a:pt x="4728" y="1007"/>
                        <a:pt x="4534" y="916"/>
                        <a:pt x="4363" y="916"/>
                      </a:cubicBezTo>
                      <a:cubicBezTo>
                        <a:pt x="4306" y="916"/>
                        <a:pt x="4251" y="926"/>
                        <a:pt x="4214" y="946"/>
                      </a:cubicBezTo>
                      <a:cubicBezTo>
                        <a:pt x="4314" y="816"/>
                        <a:pt x="4234" y="615"/>
                        <a:pt x="4123" y="525"/>
                      </a:cubicBezTo>
                      <a:cubicBezTo>
                        <a:pt x="4372" y="231"/>
                        <a:pt x="4254" y="1"/>
                        <a:pt x="40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8"/>
                <p:cNvSpPr/>
                <p:nvPr/>
              </p:nvSpPr>
              <p:spPr>
                <a:xfrm>
                  <a:off x="1807508" y="4214252"/>
                  <a:ext cx="79684" cy="22538"/>
                </a:xfrm>
                <a:custGeom>
                  <a:avLst/>
                  <a:gdLst/>
                  <a:ahLst/>
                  <a:cxnLst/>
                  <a:rect l="l" t="t" r="r" b="b"/>
                  <a:pathLst>
                    <a:path w="1987" h="562" extrusionOk="0">
                      <a:moveTo>
                        <a:pt x="1987" y="0"/>
                      </a:moveTo>
                      <a:cubicBezTo>
                        <a:pt x="1956" y="7"/>
                        <a:pt x="1924" y="8"/>
                        <a:pt x="1893" y="8"/>
                      </a:cubicBezTo>
                      <a:cubicBezTo>
                        <a:pt x="1873" y="8"/>
                        <a:pt x="1853" y="7"/>
                        <a:pt x="1833" y="7"/>
                      </a:cubicBezTo>
                      <a:cubicBezTo>
                        <a:pt x="1744" y="7"/>
                        <a:pt x="1664" y="18"/>
                        <a:pt x="1626" y="140"/>
                      </a:cubicBezTo>
                      <a:cubicBezTo>
                        <a:pt x="1538" y="109"/>
                        <a:pt x="1424" y="63"/>
                        <a:pt x="1327" y="63"/>
                      </a:cubicBezTo>
                      <a:cubicBezTo>
                        <a:pt x="1235" y="63"/>
                        <a:pt x="1159" y="104"/>
                        <a:pt x="1134" y="241"/>
                      </a:cubicBezTo>
                      <a:cubicBezTo>
                        <a:pt x="993" y="159"/>
                        <a:pt x="912" y="110"/>
                        <a:pt x="838" y="110"/>
                      </a:cubicBezTo>
                      <a:cubicBezTo>
                        <a:pt x="749" y="110"/>
                        <a:pt x="671" y="181"/>
                        <a:pt x="512" y="351"/>
                      </a:cubicBezTo>
                      <a:cubicBezTo>
                        <a:pt x="436" y="290"/>
                        <a:pt x="368" y="265"/>
                        <a:pt x="306" y="265"/>
                      </a:cubicBezTo>
                      <a:cubicBezTo>
                        <a:pt x="166" y="265"/>
                        <a:pt x="64" y="401"/>
                        <a:pt x="1" y="562"/>
                      </a:cubicBezTo>
                      <a:cubicBezTo>
                        <a:pt x="50" y="477"/>
                        <a:pt x="120" y="421"/>
                        <a:pt x="203" y="421"/>
                      </a:cubicBezTo>
                      <a:cubicBezTo>
                        <a:pt x="237" y="421"/>
                        <a:pt x="274" y="431"/>
                        <a:pt x="312" y="451"/>
                      </a:cubicBezTo>
                      <a:cubicBezTo>
                        <a:pt x="352" y="472"/>
                        <a:pt x="368" y="480"/>
                        <a:pt x="379" y="480"/>
                      </a:cubicBezTo>
                      <a:cubicBezTo>
                        <a:pt x="394" y="480"/>
                        <a:pt x="398" y="461"/>
                        <a:pt x="452" y="431"/>
                      </a:cubicBezTo>
                      <a:cubicBezTo>
                        <a:pt x="477" y="416"/>
                        <a:pt x="507" y="406"/>
                        <a:pt x="534" y="406"/>
                      </a:cubicBezTo>
                      <a:cubicBezTo>
                        <a:pt x="560" y="406"/>
                        <a:pt x="583" y="416"/>
                        <a:pt x="593" y="441"/>
                      </a:cubicBezTo>
                      <a:cubicBezTo>
                        <a:pt x="625" y="344"/>
                        <a:pt x="707" y="293"/>
                        <a:pt x="788" y="293"/>
                      </a:cubicBezTo>
                      <a:cubicBezTo>
                        <a:pt x="833" y="293"/>
                        <a:pt x="878" y="309"/>
                        <a:pt x="914" y="341"/>
                      </a:cubicBezTo>
                      <a:cubicBezTo>
                        <a:pt x="931" y="303"/>
                        <a:pt x="953" y="290"/>
                        <a:pt x="978" y="290"/>
                      </a:cubicBezTo>
                      <a:cubicBezTo>
                        <a:pt x="1011" y="290"/>
                        <a:pt x="1049" y="314"/>
                        <a:pt x="1084" y="331"/>
                      </a:cubicBezTo>
                      <a:cubicBezTo>
                        <a:pt x="1106" y="348"/>
                        <a:pt x="1122" y="358"/>
                        <a:pt x="1137" y="358"/>
                      </a:cubicBezTo>
                      <a:cubicBezTo>
                        <a:pt x="1157" y="358"/>
                        <a:pt x="1176" y="341"/>
                        <a:pt x="1204" y="301"/>
                      </a:cubicBezTo>
                      <a:cubicBezTo>
                        <a:pt x="1245" y="241"/>
                        <a:pt x="1245" y="201"/>
                        <a:pt x="1315" y="181"/>
                      </a:cubicBezTo>
                      <a:cubicBezTo>
                        <a:pt x="1328" y="178"/>
                        <a:pt x="1341" y="176"/>
                        <a:pt x="1352" y="176"/>
                      </a:cubicBezTo>
                      <a:cubicBezTo>
                        <a:pt x="1417" y="176"/>
                        <a:pt x="1451" y="223"/>
                        <a:pt x="1485" y="291"/>
                      </a:cubicBezTo>
                      <a:cubicBezTo>
                        <a:pt x="1498" y="276"/>
                        <a:pt x="1511" y="270"/>
                        <a:pt x="1525" y="270"/>
                      </a:cubicBezTo>
                      <a:cubicBezTo>
                        <a:pt x="1562" y="270"/>
                        <a:pt x="1602" y="312"/>
                        <a:pt x="1638" y="312"/>
                      </a:cubicBezTo>
                      <a:cubicBezTo>
                        <a:pt x="1640" y="312"/>
                        <a:pt x="1643" y="312"/>
                        <a:pt x="1646" y="311"/>
                      </a:cubicBezTo>
                      <a:cubicBezTo>
                        <a:pt x="1706" y="301"/>
                        <a:pt x="1706" y="261"/>
                        <a:pt x="1716" y="211"/>
                      </a:cubicBezTo>
                      <a:cubicBezTo>
                        <a:pt x="1746" y="140"/>
                        <a:pt x="1776" y="40"/>
                        <a:pt x="1856" y="40"/>
                      </a:cubicBezTo>
                      <a:cubicBezTo>
                        <a:pt x="1861" y="39"/>
                        <a:pt x="1865" y="39"/>
                        <a:pt x="1869" y="39"/>
                      </a:cubicBezTo>
                      <a:cubicBezTo>
                        <a:pt x="1895" y="39"/>
                        <a:pt x="1907" y="62"/>
                        <a:pt x="1927" y="62"/>
                      </a:cubicBezTo>
                      <a:cubicBezTo>
                        <a:pt x="1930" y="62"/>
                        <a:pt x="1933" y="61"/>
                        <a:pt x="1937" y="60"/>
                      </a:cubicBezTo>
                      <a:cubicBezTo>
                        <a:pt x="1967" y="50"/>
                        <a:pt x="1977" y="20"/>
                        <a:pt x="19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8"/>
                <p:cNvSpPr/>
                <p:nvPr/>
              </p:nvSpPr>
              <p:spPr>
                <a:xfrm>
                  <a:off x="1915306" y="4141344"/>
                  <a:ext cx="63202" cy="59231"/>
                </a:xfrm>
                <a:custGeom>
                  <a:avLst/>
                  <a:gdLst/>
                  <a:ahLst/>
                  <a:cxnLst/>
                  <a:rect l="l" t="t" r="r" b="b"/>
                  <a:pathLst>
                    <a:path w="1576" h="1477" extrusionOk="0">
                      <a:moveTo>
                        <a:pt x="1352" y="0"/>
                      </a:moveTo>
                      <a:cubicBezTo>
                        <a:pt x="1253" y="0"/>
                        <a:pt x="1136" y="67"/>
                        <a:pt x="1044" y="223"/>
                      </a:cubicBezTo>
                      <a:cubicBezTo>
                        <a:pt x="1024" y="203"/>
                        <a:pt x="1014" y="173"/>
                        <a:pt x="994" y="153"/>
                      </a:cubicBezTo>
                      <a:cubicBezTo>
                        <a:pt x="914" y="223"/>
                        <a:pt x="844" y="323"/>
                        <a:pt x="793" y="424"/>
                      </a:cubicBezTo>
                      <a:cubicBezTo>
                        <a:pt x="760" y="386"/>
                        <a:pt x="729" y="370"/>
                        <a:pt x="699" y="370"/>
                      </a:cubicBezTo>
                      <a:cubicBezTo>
                        <a:pt x="522" y="370"/>
                        <a:pt x="406" y="948"/>
                        <a:pt x="372" y="1086"/>
                      </a:cubicBezTo>
                      <a:cubicBezTo>
                        <a:pt x="336" y="996"/>
                        <a:pt x="276" y="922"/>
                        <a:pt x="192" y="922"/>
                      </a:cubicBezTo>
                      <a:cubicBezTo>
                        <a:pt x="182" y="922"/>
                        <a:pt x="172" y="923"/>
                        <a:pt x="161" y="925"/>
                      </a:cubicBezTo>
                      <a:cubicBezTo>
                        <a:pt x="21" y="965"/>
                        <a:pt x="1" y="1136"/>
                        <a:pt x="1" y="1367"/>
                      </a:cubicBezTo>
                      <a:cubicBezTo>
                        <a:pt x="1" y="1407"/>
                        <a:pt x="11" y="1437"/>
                        <a:pt x="21" y="1477"/>
                      </a:cubicBezTo>
                      <a:cubicBezTo>
                        <a:pt x="21" y="1377"/>
                        <a:pt x="31" y="1276"/>
                        <a:pt x="81" y="1216"/>
                      </a:cubicBezTo>
                      <a:cubicBezTo>
                        <a:pt x="119" y="1161"/>
                        <a:pt x="148" y="1140"/>
                        <a:pt x="174" y="1140"/>
                      </a:cubicBezTo>
                      <a:cubicBezTo>
                        <a:pt x="235" y="1140"/>
                        <a:pt x="271" y="1264"/>
                        <a:pt x="342" y="1306"/>
                      </a:cubicBezTo>
                      <a:cubicBezTo>
                        <a:pt x="352" y="1276"/>
                        <a:pt x="352" y="1246"/>
                        <a:pt x="362" y="1216"/>
                      </a:cubicBezTo>
                      <a:lnTo>
                        <a:pt x="392" y="1226"/>
                      </a:lnTo>
                      <a:cubicBezTo>
                        <a:pt x="402" y="1196"/>
                        <a:pt x="402" y="1156"/>
                        <a:pt x="432" y="1126"/>
                      </a:cubicBezTo>
                      <a:cubicBezTo>
                        <a:pt x="434" y="1122"/>
                        <a:pt x="437" y="1120"/>
                        <a:pt x="441" y="1120"/>
                      </a:cubicBezTo>
                      <a:cubicBezTo>
                        <a:pt x="451" y="1120"/>
                        <a:pt x="464" y="1132"/>
                        <a:pt x="474" y="1132"/>
                      </a:cubicBezTo>
                      <a:cubicBezTo>
                        <a:pt x="477" y="1132"/>
                        <a:pt x="480" y="1130"/>
                        <a:pt x="482" y="1126"/>
                      </a:cubicBezTo>
                      <a:cubicBezTo>
                        <a:pt x="513" y="1096"/>
                        <a:pt x="492" y="955"/>
                        <a:pt x="492" y="925"/>
                      </a:cubicBezTo>
                      <a:cubicBezTo>
                        <a:pt x="482" y="795"/>
                        <a:pt x="482" y="725"/>
                        <a:pt x="553" y="604"/>
                      </a:cubicBezTo>
                      <a:cubicBezTo>
                        <a:pt x="596" y="534"/>
                        <a:pt x="643" y="498"/>
                        <a:pt x="692" y="498"/>
                      </a:cubicBezTo>
                      <a:cubicBezTo>
                        <a:pt x="734" y="498"/>
                        <a:pt x="778" y="524"/>
                        <a:pt x="823" y="574"/>
                      </a:cubicBezTo>
                      <a:cubicBezTo>
                        <a:pt x="841" y="530"/>
                        <a:pt x="891" y="397"/>
                        <a:pt x="944" y="397"/>
                      </a:cubicBezTo>
                      <a:cubicBezTo>
                        <a:pt x="951" y="397"/>
                        <a:pt x="957" y="399"/>
                        <a:pt x="964" y="404"/>
                      </a:cubicBezTo>
                      <a:cubicBezTo>
                        <a:pt x="1019" y="365"/>
                        <a:pt x="1055" y="265"/>
                        <a:pt x="1111" y="265"/>
                      </a:cubicBezTo>
                      <a:cubicBezTo>
                        <a:pt x="1127" y="265"/>
                        <a:pt x="1144" y="273"/>
                        <a:pt x="1165" y="293"/>
                      </a:cubicBezTo>
                      <a:cubicBezTo>
                        <a:pt x="1205" y="223"/>
                        <a:pt x="1315" y="83"/>
                        <a:pt x="1405" y="83"/>
                      </a:cubicBezTo>
                      <a:cubicBezTo>
                        <a:pt x="1475" y="93"/>
                        <a:pt x="1516" y="193"/>
                        <a:pt x="1536" y="283"/>
                      </a:cubicBezTo>
                      <a:cubicBezTo>
                        <a:pt x="1575" y="113"/>
                        <a:pt x="1480" y="0"/>
                        <a:pt x="13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8"/>
                <p:cNvSpPr/>
                <p:nvPr/>
              </p:nvSpPr>
              <p:spPr>
                <a:xfrm>
                  <a:off x="1984004" y="4115196"/>
                  <a:ext cx="99494" cy="134263"/>
                </a:xfrm>
                <a:custGeom>
                  <a:avLst/>
                  <a:gdLst/>
                  <a:ahLst/>
                  <a:cxnLst/>
                  <a:rect l="l" t="t" r="r" b="b"/>
                  <a:pathLst>
                    <a:path w="2481" h="3348" extrusionOk="0">
                      <a:moveTo>
                        <a:pt x="1197" y="0"/>
                      </a:moveTo>
                      <a:cubicBezTo>
                        <a:pt x="1129" y="0"/>
                        <a:pt x="1083" y="158"/>
                        <a:pt x="1046" y="273"/>
                      </a:cubicBezTo>
                      <a:lnTo>
                        <a:pt x="1076" y="364"/>
                      </a:lnTo>
                      <a:cubicBezTo>
                        <a:pt x="896" y="474"/>
                        <a:pt x="886" y="534"/>
                        <a:pt x="956" y="695"/>
                      </a:cubicBezTo>
                      <a:cubicBezTo>
                        <a:pt x="976" y="745"/>
                        <a:pt x="866" y="725"/>
                        <a:pt x="826" y="785"/>
                      </a:cubicBezTo>
                      <a:cubicBezTo>
                        <a:pt x="776" y="845"/>
                        <a:pt x="776" y="996"/>
                        <a:pt x="786" y="1076"/>
                      </a:cubicBezTo>
                      <a:cubicBezTo>
                        <a:pt x="485" y="1126"/>
                        <a:pt x="505" y="1407"/>
                        <a:pt x="575" y="1587"/>
                      </a:cubicBezTo>
                      <a:cubicBezTo>
                        <a:pt x="344" y="1688"/>
                        <a:pt x="625" y="2209"/>
                        <a:pt x="625" y="2410"/>
                      </a:cubicBezTo>
                      <a:cubicBezTo>
                        <a:pt x="224" y="2430"/>
                        <a:pt x="364" y="2691"/>
                        <a:pt x="364" y="2891"/>
                      </a:cubicBezTo>
                      <a:cubicBezTo>
                        <a:pt x="347" y="2889"/>
                        <a:pt x="330" y="2888"/>
                        <a:pt x="314" y="2888"/>
                      </a:cubicBezTo>
                      <a:cubicBezTo>
                        <a:pt x="0" y="2888"/>
                        <a:pt x="79" y="3253"/>
                        <a:pt x="394" y="3262"/>
                      </a:cubicBezTo>
                      <a:cubicBezTo>
                        <a:pt x="394" y="3262"/>
                        <a:pt x="1065" y="3348"/>
                        <a:pt x="1599" y="3348"/>
                      </a:cubicBezTo>
                      <a:cubicBezTo>
                        <a:pt x="1904" y="3348"/>
                        <a:pt x="2164" y="3320"/>
                        <a:pt x="2230" y="3232"/>
                      </a:cubicBezTo>
                      <a:cubicBezTo>
                        <a:pt x="2250" y="3212"/>
                        <a:pt x="2481" y="3112"/>
                        <a:pt x="2300" y="2841"/>
                      </a:cubicBezTo>
                      <a:cubicBezTo>
                        <a:pt x="2260" y="2771"/>
                        <a:pt x="2120" y="2801"/>
                        <a:pt x="2080" y="2721"/>
                      </a:cubicBezTo>
                      <a:cubicBezTo>
                        <a:pt x="2039" y="2620"/>
                        <a:pt x="1989" y="2530"/>
                        <a:pt x="1929" y="2460"/>
                      </a:cubicBezTo>
                      <a:cubicBezTo>
                        <a:pt x="1889" y="2410"/>
                        <a:pt x="1749" y="2420"/>
                        <a:pt x="1749" y="2360"/>
                      </a:cubicBezTo>
                      <a:cubicBezTo>
                        <a:pt x="1738" y="2320"/>
                        <a:pt x="1799" y="2229"/>
                        <a:pt x="1799" y="2189"/>
                      </a:cubicBezTo>
                      <a:cubicBezTo>
                        <a:pt x="1819" y="1908"/>
                        <a:pt x="1688" y="1958"/>
                        <a:pt x="1648" y="1868"/>
                      </a:cubicBezTo>
                      <a:cubicBezTo>
                        <a:pt x="1588" y="1768"/>
                        <a:pt x="1708" y="1768"/>
                        <a:pt x="1618" y="1507"/>
                      </a:cubicBezTo>
                      <a:cubicBezTo>
                        <a:pt x="1608" y="1467"/>
                        <a:pt x="1608" y="1357"/>
                        <a:pt x="1618" y="1236"/>
                      </a:cubicBezTo>
                      <a:cubicBezTo>
                        <a:pt x="1658" y="1016"/>
                        <a:pt x="1518" y="1026"/>
                        <a:pt x="1528" y="945"/>
                      </a:cubicBezTo>
                      <a:cubicBezTo>
                        <a:pt x="1548" y="835"/>
                        <a:pt x="1588" y="775"/>
                        <a:pt x="1458" y="655"/>
                      </a:cubicBezTo>
                      <a:lnTo>
                        <a:pt x="1458" y="655"/>
                      </a:lnTo>
                      <a:cubicBezTo>
                        <a:pt x="1463" y="655"/>
                        <a:pt x="1468" y="655"/>
                        <a:pt x="1473" y="655"/>
                      </a:cubicBezTo>
                      <a:cubicBezTo>
                        <a:pt x="1576" y="655"/>
                        <a:pt x="1449" y="552"/>
                        <a:pt x="1488" y="514"/>
                      </a:cubicBezTo>
                      <a:cubicBezTo>
                        <a:pt x="1461" y="451"/>
                        <a:pt x="1458" y="381"/>
                        <a:pt x="1386" y="381"/>
                      </a:cubicBezTo>
                      <a:cubicBezTo>
                        <a:pt x="1378" y="381"/>
                        <a:pt x="1368" y="382"/>
                        <a:pt x="1357" y="384"/>
                      </a:cubicBezTo>
                      <a:cubicBezTo>
                        <a:pt x="1397" y="344"/>
                        <a:pt x="1317" y="123"/>
                        <a:pt x="1287" y="83"/>
                      </a:cubicBezTo>
                      <a:cubicBezTo>
                        <a:pt x="1254" y="24"/>
                        <a:pt x="1224" y="0"/>
                        <a:pt x="1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8"/>
                <p:cNvSpPr/>
                <p:nvPr/>
              </p:nvSpPr>
              <p:spPr>
                <a:xfrm>
                  <a:off x="2003815" y="4141023"/>
                  <a:ext cx="20974" cy="37857"/>
                </a:xfrm>
                <a:custGeom>
                  <a:avLst/>
                  <a:gdLst/>
                  <a:ahLst/>
                  <a:cxnLst/>
                  <a:rect l="l" t="t" r="r" b="b"/>
                  <a:pathLst>
                    <a:path w="523" h="944" extrusionOk="0">
                      <a:moveTo>
                        <a:pt x="442" y="0"/>
                      </a:moveTo>
                      <a:lnTo>
                        <a:pt x="442" y="0"/>
                      </a:lnTo>
                      <a:cubicBezTo>
                        <a:pt x="452" y="21"/>
                        <a:pt x="452" y="41"/>
                        <a:pt x="462" y="51"/>
                      </a:cubicBezTo>
                      <a:cubicBezTo>
                        <a:pt x="482" y="101"/>
                        <a:pt x="372" y="81"/>
                        <a:pt x="332" y="141"/>
                      </a:cubicBezTo>
                      <a:cubicBezTo>
                        <a:pt x="282" y="201"/>
                        <a:pt x="282" y="352"/>
                        <a:pt x="292" y="432"/>
                      </a:cubicBezTo>
                      <a:cubicBezTo>
                        <a:pt x="1" y="482"/>
                        <a:pt x="11" y="763"/>
                        <a:pt x="81" y="943"/>
                      </a:cubicBezTo>
                      <a:cubicBezTo>
                        <a:pt x="71" y="853"/>
                        <a:pt x="41" y="713"/>
                        <a:pt x="151" y="673"/>
                      </a:cubicBezTo>
                      <a:lnTo>
                        <a:pt x="171" y="683"/>
                      </a:lnTo>
                      <a:cubicBezTo>
                        <a:pt x="171" y="662"/>
                        <a:pt x="151" y="612"/>
                        <a:pt x="181" y="592"/>
                      </a:cubicBezTo>
                      <a:cubicBezTo>
                        <a:pt x="191" y="586"/>
                        <a:pt x="205" y="583"/>
                        <a:pt x="220" y="583"/>
                      </a:cubicBezTo>
                      <a:cubicBezTo>
                        <a:pt x="249" y="583"/>
                        <a:pt x="285" y="592"/>
                        <a:pt x="312" y="592"/>
                      </a:cubicBezTo>
                      <a:cubicBezTo>
                        <a:pt x="312" y="576"/>
                        <a:pt x="333" y="468"/>
                        <a:pt x="369" y="468"/>
                      </a:cubicBezTo>
                      <a:cubicBezTo>
                        <a:pt x="376" y="468"/>
                        <a:pt x="384" y="472"/>
                        <a:pt x="392" y="482"/>
                      </a:cubicBezTo>
                      <a:cubicBezTo>
                        <a:pt x="392" y="455"/>
                        <a:pt x="400" y="306"/>
                        <a:pt x="460" y="306"/>
                      </a:cubicBezTo>
                      <a:cubicBezTo>
                        <a:pt x="467" y="306"/>
                        <a:pt x="474" y="307"/>
                        <a:pt x="482" y="311"/>
                      </a:cubicBezTo>
                      <a:cubicBezTo>
                        <a:pt x="482" y="281"/>
                        <a:pt x="472" y="241"/>
                        <a:pt x="482" y="221"/>
                      </a:cubicBezTo>
                      <a:cubicBezTo>
                        <a:pt x="482" y="201"/>
                        <a:pt x="512" y="191"/>
                        <a:pt x="512" y="181"/>
                      </a:cubicBezTo>
                      <a:cubicBezTo>
                        <a:pt x="522" y="151"/>
                        <a:pt x="512" y="81"/>
                        <a:pt x="502" y="61"/>
                      </a:cubicBezTo>
                      <a:cubicBezTo>
                        <a:pt x="492" y="41"/>
                        <a:pt x="472" y="21"/>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8"/>
                <p:cNvSpPr/>
                <p:nvPr/>
              </p:nvSpPr>
              <p:spPr>
                <a:xfrm>
                  <a:off x="2006622" y="4178841"/>
                  <a:ext cx="842" cy="842"/>
                </a:xfrm>
                <a:custGeom>
                  <a:avLst/>
                  <a:gdLst/>
                  <a:ahLst/>
                  <a:cxnLst/>
                  <a:rect l="l" t="t" r="r" b="b"/>
                  <a:pathLst>
                    <a:path w="21" h="21" extrusionOk="0">
                      <a:moveTo>
                        <a:pt x="11" y="0"/>
                      </a:moveTo>
                      <a:lnTo>
                        <a:pt x="1" y="10"/>
                      </a:lnTo>
                      <a:lnTo>
                        <a:pt x="21" y="20"/>
                      </a:lnTo>
                      <a:lnTo>
                        <a:pt x="21" y="20"/>
                      </a:lnTo>
                      <a:lnTo>
                        <a:pt x="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8"/>
                <p:cNvSpPr/>
                <p:nvPr/>
              </p:nvSpPr>
              <p:spPr>
                <a:xfrm>
                  <a:off x="2024348" y="4115276"/>
                  <a:ext cx="7660" cy="16522"/>
                </a:xfrm>
                <a:custGeom>
                  <a:avLst/>
                  <a:gdLst/>
                  <a:ahLst/>
                  <a:cxnLst/>
                  <a:rect l="l" t="t" r="r" b="b"/>
                  <a:pathLst>
                    <a:path w="191" h="412" extrusionOk="0">
                      <a:moveTo>
                        <a:pt x="191" y="1"/>
                      </a:moveTo>
                      <a:cubicBezTo>
                        <a:pt x="121" y="1"/>
                        <a:pt x="81" y="151"/>
                        <a:pt x="40" y="271"/>
                      </a:cubicBezTo>
                      <a:lnTo>
                        <a:pt x="70" y="362"/>
                      </a:lnTo>
                      <a:cubicBezTo>
                        <a:pt x="40" y="382"/>
                        <a:pt x="20" y="392"/>
                        <a:pt x="0" y="412"/>
                      </a:cubicBezTo>
                      <a:lnTo>
                        <a:pt x="10" y="412"/>
                      </a:lnTo>
                      <a:cubicBezTo>
                        <a:pt x="40" y="412"/>
                        <a:pt x="91" y="412"/>
                        <a:pt x="121" y="392"/>
                      </a:cubicBezTo>
                      <a:cubicBezTo>
                        <a:pt x="111" y="372"/>
                        <a:pt x="91" y="362"/>
                        <a:pt x="81" y="342"/>
                      </a:cubicBezTo>
                      <a:cubicBezTo>
                        <a:pt x="70" y="281"/>
                        <a:pt x="141" y="281"/>
                        <a:pt x="191" y="241"/>
                      </a:cubicBezTo>
                      <a:cubicBezTo>
                        <a:pt x="171" y="201"/>
                        <a:pt x="161" y="171"/>
                        <a:pt x="191" y="141"/>
                      </a:cubicBezTo>
                      <a:cubicBezTo>
                        <a:pt x="181" y="121"/>
                        <a:pt x="151" y="101"/>
                        <a:pt x="151" y="81"/>
                      </a:cubicBezTo>
                      <a:cubicBezTo>
                        <a:pt x="141" y="51"/>
                        <a:pt x="161" y="2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8"/>
                <p:cNvSpPr/>
                <p:nvPr/>
              </p:nvSpPr>
              <p:spPr>
                <a:xfrm>
                  <a:off x="1471238" y="4158708"/>
                  <a:ext cx="44233" cy="75433"/>
                </a:xfrm>
                <a:custGeom>
                  <a:avLst/>
                  <a:gdLst/>
                  <a:ahLst/>
                  <a:cxnLst/>
                  <a:rect l="l" t="t" r="r" b="b"/>
                  <a:pathLst>
                    <a:path w="1103" h="1881" extrusionOk="0">
                      <a:moveTo>
                        <a:pt x="261" y="1"/>
                      </a:moveTo>
                      <a:cubicBezTo>
                        <a:pt x="201" y="61"/>
                        <a:pt x="281" y="111"/>
                        <a:pt x="211" y="171"/>
                      </a:cubicBezTo>
                      <a:lnTo>
                        <a:pt x="171" y="252"/>
                      </a:lnTo>
                      <a:cubicBezTo>
                        <a:pt x="101" y="312"/>
                        <a:pt x="161" y="382"/>
                        <a:pt x="161" y="462"/>
                      </a:cubicBezTo>
                      <a:cubicBezTo>
                        <a:pt x="161" y="552"/>
                        <a:pt x="60" y="643"/>
                        <a:pt x="40" y="723"/>
                      </a:cubicBezTo>
                      <a:cubicBezTo>
                        <a:pt x="20" y="823"/>
                        <a:pt x="40" y="853"/>
                        <a:pt x="70" y="944"/>
                      </a:cubicBezTo>
                      <a:cubicBezTo>
                        <a:pt x="111" y="1054"/>
                        <a:pt x="81" y="1134"/>
                        <a:pt x="40" y="1235"/>
                      </a:cubicBezTo>
                      <a:cubicBezTo>
                        <a:pt x="0" y="1305"/>
                        <a:pt x="20" y="1345"/>
                        <a:pt x="40" y="1425"/>
                      </a:cubicBezTo>
                      <a:cubicBezTo>
                        <a:pt x="60" y="1525"/>
                        <a:pt x="81" y="1576"/>
                        <a:pt x="161" y="1666"/>
                      </a:cubicBezTo>
                      <a:cubicBezTo>
                        <a:pt x="271" y="1716"/>
                        <a:pt x="331" y="1746"/>
                        <a:pt x="422" y="1786"/>
                      </a:cubicBezTo>
                      <a:cubicBezTo>
                        <a:pt x="542" y="1836"/>
                        <a:pt x="702" y="1856"/>
                        <a:pt x="843" y="1877"/>
                      </a:cubicBezTo>
                      <a:cubicBezTo>
                        <a:pt x="867" y="1879"/>
                        <a:pt x="889" y="1881"/>
                        <a:pt x="910" y="1881"/>
                      </a:cubicBezTo>
                      <a:cubicBezTo>
                        <a:pt x="1037" y="1881"/>
                        <a:pt x="1102" y="1827"/>
                        <a:pt x="1094" y="1706"/>
                      </a:cubicBezTo>
                      <a:cubicBezTo>
                        <a:pt x="1084" y="1556"/>
                        <a:pt x="933" y="1415"/>
                        <a:pt x="853" y="1295"/>
                      </a:cubicBezTo>
                      <a:cubicBezTo>
                        <a:pt x="783" y="1194"/>
                        <a:pt x="793" y="1144"/>
                        <a:pt x="763" y="1044"/>
                      </a:cubicBezTo>
                      <a:cubicBezTo>
                        <a:pt x="732" y="944"/>
                        <a:pt x="632" y="934"/>
                        <a:pt x="582" y="843"/>
                      </a:cubicBezTo>
                      <a:cubicBezTo>
                        <a:pt x="542" y="763"/>
                        <a:pt x="542" y="713"/>
                        <a:pt x="472" y="643"/>
                      </a:cubicBezTo>
                      <a:cubicBezTo>
                        <a:pt x="422" y="593"/>
                        <a:pt x="482" y="573"/>
                        <a:pt x="472" y="522"/>
                      </a:cubicBezTo>
                      <a:cubicBezTo>
                        <a:pt x="452" y="482"/>
                        <a:pt x="472" y="452"/>
                        <a:pt x="442" y="422"/>
                      </a:cubicBezTo>
                      <a:cubicBezTo>
                        <a:pt x="432" y="402"/>
                        <a:pt x="391" y="392"/>
                        <a:pt x="371" y="372"/>
                      </a:cubicBezTo>
                      <a:cubicBezTo>
                        <a:pt x="351" y="342"/>
                        <a:pt x="351" y="322"/>
                        <a:pt x="341" y="282"/>
                      </a:cubicBezTo>
                      <a:cubicBezTo>
                        <a:pt x="331" y="242"/>
                        <a:pt x="331" y="171"/>
                        <a:pt x="321" y="121"/>
                      </a:cubicBezTo>
                      <a:cubicBezTo>
                        <a:pt x="311" y="71"/>
                        <a:pt x="271" y="41"/>
                        <a:pt x="2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8"/>
                <p:cNvSpPr/>
                <p:nvPr/>
              </p:nvSpPr>
              <p:spPr>
                <a:xfrm>
                  <a:off x="1399613" y="4139018"/>
                  <a:ext cx="60394" cy="97569"/>
                </a:xfrm>
                <a:custGeom>
                  <a:avLst/>
                  <a:gdLst/>
                  <a:ahLst/>
                  <a:cxnLst/>
                  <a:rect l="l" t="t" r="r" b="b"/>
                  <a:pathLst>
                    <a:path w="1506" h="2433" extrusionOk="0">
                      <a:moveTo>
                        <a:pt x="573" y="0"/>
                      </a:moveTo>
                      <a:cubicBezTo>
                        <a:pt x="512" y="61"/>
                        <a:pt x="502" y="121"/>
                        <a:pt x="472" y="191"/>
                      </a:cubicBezTo>
                      <a:cubicBezTo>
                        <a:pt x="442" y="251"/>
                        <a:pt x="392" y="331"/>
                        <a:pt x="382" y="412"/>
                      </a:cubicBezTo>
                      <a:cubicBezTo>
                        <a:pt x="372" y="502"/>
                        <a:pt x="382" y="552"/>
                        <a:pt x="352" y="642"/>
                      </a:cubicBezTo>
                      <a:cubicBezTo>
                        <a:pt x="332" y="723"/>
                        <a:pt x="282" y="803"/>
                        <a:pt x="252" y="873"/>
                      </a:cubicBezTo>
                      <a:cubicBezTo>
                        <a:pt x="222" y="973"/>
                        <a:pt x="302" y="1084"/>
                        <a:pt x="252" y="1184"/>
                      </a:cubicBezTo>
                      <a:cubicBezTo>
                        <a:pt x="242" y="1204"/>
                        <a:pt x="191" y="1224"/>
                        <a:pt x="181" y="1254"/>
                      </a:cubicBezTo>
                      <a:cubicBezTo>
                        <a:pt x="161" y="1314"/>
                        <a:pt x="211" y="1364"/>
                        <a:pt x="222" y="1415"/>
                      </a:cubicBezTo>
                      <a:cubicBezTo>
                        <a:pt x="232" y="1495"/>
                        <a:pt x="322" y="1786"/>
                        <a:pt x="211" y="1786"/>
                      </a:cubicBezTo>
                      <a:cubicBezTo>
                        <a:pt x="191" y="1856"/>
                        <a:pt x="211" y="1946"/>
                        <a:pt x="171" y="2016"/>
                      </a:cubicBezTo>
                      <a:cubicBezTo>
                        <a:pt x="156" y="2011"/>
                        <a:pt x="139" y="2011"/>
                        <a:pt x="121" y="2011"/>
                      </a:cubicBezTo>
                      <a:cubicBezTo>
                        <a:pt x="104" y="2011"/>
                        <a:pt x="86" y="2011"/>
                        <a:pt x="71" y="2006"/>
                      </a:cubicBezTo>
                      <a:lnTo>
                        <a:pt x="71" y="2006"/>
                      </a:lnTo>
                      <a:cubicBezTo>
                        <a:pt x="1" y="2077"/>
                        <a:pt x="91" y="2217"/>
                        <a:pt x="151" y="2277"/>
                      </a:cubicBezTo>
                      <a:cubicBezTo>
                        <a:pt x="201" y="2297"/>
                        <a:pt x="292" y="2357"/>
                        <a:pt x="382" y="2368"/>
                      </a:cubicBezTo>
                      <a:cubicBezTo>
                        <a:pt x="492" y="2388"/>
                        <a:pt x="623" y="2388"/>
                        <a:pt x="733" y="2398"/>
                      </a:cubicBezTo>
                      <a:cubicBezTo>
                        <a:pt x="833" y="2407"/>
                        <a:pt x="989" y="2432"/>
                        <a:pt x="1133" y="2432"/>
                      </a:cubicBezTo>
                      <a:cubicBezTo>
                        <a:pt x="1307" y="2432"/>
                        <a:pt x="1463" y="2395"/>
                        <a:pt x="1485" y="2247"/>
                      </a:cubicBezTo>
                      <a:cubicBezTo>
                        <a:pt x="1505" y="2127"/>
                        <a:pt x="1465" y="1956"/>
                        <a:pt x="1395" y="1846"/>
                      </a:cubicBezTo>
                      <a:cubicBezTo>
                        <a:pt x="1345" y="1776"/>
                        <a:pt x="1174" y="1615"/>
                        <a:pt x="1154" y="1535"/>
                      </a:cubicBezTo>
                      <a:cubicBezTo>
                        <a:pt x="1134" y="1475"/>
                        <a:pt x="1204" y="1425"/>
                        <a:pt x="1184" y="1364"/>
                      </a:cubicBezTo>
                      <a:lnTo>
                        <a:pt x="1134" y="1314"/>
                      </a:lnTo>
                      <a:cubicBezTo>
                        <a:pt x="1084" y="1254"/>
                        <a:pt x="994" y="1204"/>
                        <a:pt x="964" y="1134"/>
                      </a:cubicBezTo>
                      <a:cubicBezTo>
                        <a:pt x="914" y="1033"/>
                        <a:pt x="1004" y="1064"/>
                        <a:pt x="1024" y="963"/>
                      </a:cubicBezTo>
                      <a:cubicBezTo>
                        <a:pt x="1034" y="933"/>
                        <a:pt x="984" y="873"/>
                        <a:pt x="984" y="833"/>
                      </a:cubicBezTo>
                      <a:cubicBezTo>
                        <a:pt x="974" y="813"/>
                        <a:pt x="1004" y="793"/>
                        <a:pt x="984" y="753"/>
                      </a:cubicBezTo>
                      <a:cubicBezTo>
                        <a:pt x="964" y="682"/>
                        <a:pt x="914" y="662"/>
                        <a:pt x="904" y="592"/>
                      </a:cubicBezTo>
                      <a:cubicBezTo>
                        <a:pt x="904" y="512"/>
                        <a:pt x="954" y="512"/>
                        <a:pt x="853" y="452"/>
                      </a:cubicBezTo>
                      <a:cubicBezTo>
                        <a:pt x="813" y="422"/>
                        <a:pt x="763" y="432"/>
                        <a:pt x="733" y="392"/>
                      </a:cubicBezTo>
                      <a:cubicBezTo>
                        <a:pt x="693" y="341"/>
                        <a:pt x="753" y="261"/>
                        <a:pt x="643" y="231"/>
                      </a:cubicBezTo>
                      <a:cubicBezTo>
                        <a:pt x="663" y="131"/>
                        <a:pt x="703" y="71"/>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8"/>
                <p:cNvSpPr/>
                <p:nvPr/>
              </p:nvSpPr>
              <p:spPr>
                <a:xfrm>
                  <a:off x="1618459" y="4185498"/>
                  <a:ext cx="222489" cy="84656"/>
                </a:xfrm>
                <a:custGeom>
                  <a:avLst/>
                  <a:gdLst/>
                  <a:ahLst/>
                  <a:cxnLst/>
                  <a:rect l="l" t="t" r="r" b="b"/>
                  <a:pathLst>
                    <a:path w="5548" h="2111" extrusionOk="0">
                      <a:moveTo>
                        <a:pt x="2379" y="1"/>
                      </a:moveTo>
                      <a:cubicBezTo>
                        <a:pt x="2247" y="1"/>
                        <a:pt x="2147" y="156"/>
                        <a:pt x="2147" y="316"/>
                      </a:cubicBezTo>
                      <a:cubicBezTo>
                        <a:pt x="2047" y="225"/>
                        <a:pt x="1951" y="171"/>
                        <a:pt x="1870" y="171"/>
                      </a:cubicBezTo>
                      <a:cubicBezTo>
                        <a:pt x="1771" y="171"/>
                        <a:pt x="1694" y="250"/>
                        <a:pt x="1655" y="436"/>
                      </a:cubicBezTo>
                      <a:cubicBezTo>
                        <a:pt x="1655" y="429"/>
                        <a:pt x="1641" y="424"/>
                        <a:pt x="1618" y="424"/>
                      </a:cubicBezTo>
                      <a:cubicBezTo>
                        <a:pt x="1521" y="424"/>
                        <a:pt x="1266" y="505"/>
                        <a:pt x="1314" y="757"/>
                      </a:cubicBezTo>
                      <a:cubicBezTo>
                        <a:pt x="1268" y="746"/>
                        <a:pt x="1229" y="741"/>
                        <a:pt x="1194" y="741"/>
                      </a:cubicBezTo>
                      <a:cubicBezTo>
                        <a:pt x="1101" y="741"/>
                        <a:pt x="1038" y="776"/>
                        <a:pt x="943" y="827"/>
                      </a:cubicBezTo>
                      <a:cubicBezTo>
                        <a:pt x="930" y="831"/>
                        <a:pt x="919" y="832"/>
                        <a:pt x="909" y="832"/>
                      </a:cubicBezTo>
                      <a:cubicBezTo>
                        <a:pt x="884" y="832"/>
                        <a:pt x="865" y="824"/>
                        <a:pt x="844" y="824"/>
                      </a:cubicBezTo>
                      <a:cubicBezTo>
                        <a:pt x="827" y="824"/>
                        <a:pt x="808" y="829"/>
                        <a:pt x="783" y="847"/>
                      </a:cubicBezTo>
                      <a:cubicBezTo>
                        <a:pt x="733" y="878"/>
                        <a:pt x="743" y="1008"/>
                        <a:pt x="662" y="1058"/>
                      </a:cubicBezTo>
                      <a:cubicBezTo>
                        <a:pt x="636" y="1025"/>
                        <a:pt x="607" y="1013"/>
                        <a:pt x="580" y="1013"/>
                      </a:cubicBezTo>
                      <a:cubicBezTo>
                        <a:pt x="515" y="1013"/>
                        <a:pt x="456" y="1083"/>
                        <a:pt x="442" y="1118"/>
                      </a:cubicBezTo>
                      <a:cubicBezTo>
                        <a:pt x="383" y="1087"/>
                        <a:pt x="321" y="1071"/>
                        <a:pt x="262" y="1071"/>
                      </a:cubicBezTo>
                      <a:cubicBezTo>
                        <a:pt x="171" y="1071"/>
                        <a:pt x="89" y="1109"/>
                        <a:pt x="41" y="1188"/>
                      </a:cubicBezTo>
                      <a:cubicBezTo>
                        <a:pt x="0" y="1269"/>
                        <a:pt x="31" y="1289"/>
                        <a:pt x="71" y="1379"/>
                      </a:cubicBezTo>
                      <a:cubicBezTo>
                        <a:pt x="191" y="1600"/>
                        <a:pt x="462" y="1800"/>
                        <a:pt x="652" y="1891"/>
                      </a:cubicBezTo>
                      <a:cubicBezTo>
                        <a:pt x="942" y="2018"/>
                        <a:pt x="1413" y="2110"/>
                        <a:pt x="1776" y="2110"/>
                      </a:cubicBezTo>
                      <a:cubicBezTo>
                        <a:pt x="1840" y="2110"/>
                        <a:pt x="1901" y="2107"/>
                        <a:pt x="1956" y="2101"/>
                      </a:cubicBezTo>
                      <a:cubicBezTo>
                        <a:pt x="2348" y="2051"/>
                        <a:pt x="2719" y="1901"/>
                        <a:pt x="3120" y="1861"/>
                      </a:cubicBezTo>
                      <a:cubicBezTo>
                        <a:pt x="3410" y="1823"/>
                        <a:pt x="3689" y="1803"/>
                        <a:pt x="3974" y="1803"/>
                      </a:cubicBezTo>
                      <a:cubicBezTo>
                        <a:pt x="4073" y="1803"/>
                        <a:pt x="4172" y="1805"/>
                        <a:pt x="4273" y="1810"/>
                      </a:cubicBezTo>
                      <a:cubicBezTo>
                        <a:pt x="4306" y="1811"/>
                        <a:pt x="4342" y="1812"/>
                        <a:pt x="4383" y="1812"/>
                      </a:cubicBezTo>
                      <a:cubicBezTo>
                        <a:pt x="4748" y="1812"/>
                        <a:pt x="5407" y="1755"/>
                        <a:pt x="5497" y="1349"/>
                      </a:cubicBezTo>
                      <a:cubicBezTo>
                        <a:pt x="5547" y="1158"/>
                        <a:pt x="5447" y="1219"/>
                        <a:pt x="5347" y="1098"/>
                      </a:cubicBezTo>
                      <a:cubicBezTo>
                        <a:pt x="5246" y="988"/>
                        <a:pt x="5256" y="737"/>
                        <a:pt x="5116" y="697"/>
                      </a:cubicBezTo>
                      <a:cubicBezTo>
                        <a:pt x="5107" y="694"/>
                        <a:pt x="5097" y="692"/>
                        <a:pt x="5087" y="692"/>
                      </a:cubicBezTo>
                      <a:cubicBezTo>
                        <a:pt x="5034" y="692"/>
                        <a:pt x="4976" y="733"/>
                        <a:pt x="4925" y="767"/>
                      </a:cubicBezTo>
                      <a:cubicBezTo>
                        <a:pt x="4915" y="737"/>
                        <a:pt x="4905" y="687"/>
                        <a:pt x="4915" y="657"/>
                      </a:cubicBezTo>
                      <a:lnTo>
                        <a:pt x="4845" y="657"/>
                      </a:lnTo>
                      <a:cubicBezTo>
                        <a:pt x="4875" y="557"/>
                        <a:pt x="4855" y="547"/>
                        <a:pt x="4805" y="476"/>
                      </a:cubicBezTo>
                      <a:lnTo>
                        <a:pt x="4765" y="516"/>
                      </a:lnTo>
                      <a:cubicBezTo>
                        <a:pt x="4727" y="462"/>
                        <a:pt x="4690" y="440"/>
                        <a:pt x="4657" y="440"/>
                      </a:cubicBezTo>
                      <a:cubicBezTo>
                        <a:pt x="4567" y="440"/>
                        <a:pt x="4501" y="597"/>
                        <a:pt x="4494" y="707"/>
                      </a:cubicBezTo>
                      <a:cubicBezTo>
                        <a:pt x="4414" y="677"/>
                        <a:pt x="4354" y="607"/>
                        <a:pt x="4304" y="536"/>
                      </a:cubicBezTo>
                      <a:lnTo>
                        <a:pt x="4304" y="536"/>
                      </a:lnTo>
                      <a:cubicBezTo>
                        <a:pt x="4307" y="548"/>
                        <a:pt x="4311" y="558"/>
                        <a:pt x="4315" y="567"/>
                      </a:cubicBezTo>
                      <a:lnTo>
                        <a:pt x="4315" y="567"/>
                      </a:lnTo>
                      <a:cubicBezTo>
                        <a:pt x="4283" y="505"/>
                        <a:pt x="4232" y="481"/>
                        <a:pt x="4174" y="481"/>
                      </a:cubicBezTo>
                      <a:cubicBezTo>
                        <a:pt x="4086" y="481"/>
                        <a:pt x="3984" y="536"/>
                        <a:pt x="3912" y="597"/>
                      </a:cubicBezTo>
                      <a:cubicBezTo>
                        <a:pt x="3909" y="504"/>
                        <a:pt x="3863" y="471"/>
                        <a:pt x="3803" y="471"/>
                      </a:cubicBezTo>
                      <a:cubicBezTo>
                        <a:pt x="3700" y="471"/>
                        <a:pt x="3556" y="571"/>
                        <a:pt x="3511" y="647"/>
                      </a:cubicBezTo>
                      <a:cubicBezTo>
                        <a:pt x="3495" y="549"/>
                        <a:pt x="3419" y="498"/>
                        <a:pt x="3338" y="498"/>
                      </a:cubicBezTo>
                      <a:cubicBezTo>
                        <a:pt x="3319" y="498"/>
                        <a:pt x="3299" y="501"/>
                        <a:pt x="3280" y="506"/>
                      </a:cubicBezTo>
                      <a:cubicBezTo>
                        <a:pt x="3369" y="360"/>
                        <a:pt x="3221" y="299"/>
                        <a:pt x="3062" y="299"/>
                      </a:cubicBezTo>
                      <a:cubicBezTo>
                        <a:pt x="2970" y="299"/>
                        <a:pt x="2874" y="319"/>
                        <a:pt x="2819" y="356"/>
                      </a:cubicBezTo>
                      <a:cubicBezTo>
                        <a:pt x="2827" y="248"/>
                        <a:pt x="2713" y="45"/>
                        <a:pt x="2605" y="45"/>
                      </a:cubicBezTo>
                      <a:cubicBezTo>
                        <a:pt x="2582" y="45"/>
                        <a:pt x="2559" y="54"/>
                        <a:pt x="2538" y="75"/>
                      </a:cubicBezTo>
                      <a:cubicBezTo>
                        <a:pt x="2483" y="23"/>
                        <a:pt x="2429" y="1"/>
                        <a:pt x="23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8"/>
                <p:cNvSpPr/>
                <p:nvPr/>
              </p:nvSpPr>
              <p:spPr>
                <a:xfrm>
                  <a:off x="1439436" y="4198531"/>
                  <a:ext cx="71262" cy="43632"/>
                </a:xfrm>
                <a:custGeom>
                  <a:avLst/>
                  <a:gdLst/>
                  <a:ahLst/>
                  <a:cxnLst/>
                  <a:rect l="l" t="t" r="r" b="b"/>
                  <a:pathLst>
                    <a:path w="1777" h="1088" extrusionOk="0">
                      <a:moveTo>
                        <a:pt x="853" y="1"/>
                      </a:moveTo>
                      <a:cubicBezTo>
                        <a:pt x="753" y="1"/>
                        <a:pt x="633" y="171"/>
                        <a:pt x="583" y="232"/>
                      </a:cubicBezTo>
                      <a:cubicBezTo>
                        <a:pt x="522" y="302"/>
                        <a:pt x="472" y="382"/>
                        <a:pt x="402" y="422"/>
                      </a:cubicBezTo>
                      <a:cubicBezTo>
                        <a:pt x="392" y="402"/>
                        <a:pt x="372" y="382"/>
                        <a:pt x="372" y="362"/>
                      </a:cubicBezTo>
                      <a:cubicBezTo>
                        <a:pt x="302" y="402"/>
                        <a:pt x="222" y="452"/>
                        <a:pt x="181" y="512"/>
                      </a:cubicBezTo>
                      <a:cubicBezTo>
                        <a:pt x="171" y="502"/>
                        <a:pt x="161" y="492"/>
                        <a:pt x="151" y="472"/>
                      </a:cubicBezTo>
                      <a:cubicBezTo>
                        <a:pt x="81" y="532"/>
                        <a:pt x="1" y="603"/>
                        <a:pt x="1" y="713"/>
                      </a:cubicBezTo>
                      <a:cubicBezTo>
                        <a:pt x="11" y="753"/>
                        <a:pt x="51" y="884"/>
                        <a:pt x="81" y="984"/>
                      </a:cubicBezTo>
                      <a:cubicBezTo>
                        <a:pt x="129" y="991"/>
                        <a:pt x="176" y="993"/>
                        <a:pt x="223" y="993"/>
                      </a:cubicBezTo>
                      <a:cubicBezTo>
                        <a:pt x="273" y="993"/>
                        <a:pt x="324" y="991"/>
                        <a:pt x="375" y="991"/>
                      </a:cubicBezTo>
                      <a:cubicBezTo>
                        <a:pt x="404" y="991"/>
                        <a:pt x="433" y="992"/>
                        <a:pt x="462" y="994"/>
                      </a:cubicBezTo>
                      <a:cubicBezTo>
                        <a:pt x="621" y="1003"/>
                        <a:pt x="754" y="1065"/>
                        <a:pt x="918" y="1065"/>
                      </a:cubicBezTo>
                      <a:cubicBezTo>
                        <a:pt x="930" y="1065"/>
                        <a:pt x="942" y="1065"/>
                        <a:pt x="954" y="1064"/>
                      </a:cubicBezTo>
                      <a:cubicBezTo>
                        <a:pt x="1104" y="1064"/>
                        <a:pt x="1255" y="1064"/>
                        <a:pt x="1415" y="1074"/>
                      </a:cubicBezTo>
                      <a:cubicBezTo>
                        <a:pt x="1461" y="1074"/>
                        <a:pt x="1536" y="1087"/>
                        <a:pt x="1606" y="1087"/>
                      </a:cubicBezTo>
                      <a:cubicBezTo>
                        <a:pt x="1658" y="1087"/>
                        <a:pt x="1706" y="1080"/>
                        <a:pt x="1736" y="1054"/>
                      </a:cubicBezTo>
                      <a:cubicBezTo>
                        <a:pt x="1776" y="1024"/>
                        <a:pt x="1776" y="994"/>
                        <a:pt x="1776" y="954"/>
                      </a:cubicBezTo>
                      <a:cubicBezTo>
                        <a:pt x="1776" y="894"/>
                        <a:pt x="1756" y="823"/>
                        <a:pt x="1736" y="763"/>
                      </a:cubicBezTo>
                      <a:cubicBezTo>
                        <a:pt x="1712" y="706"/>
                        <a:pt x="1588" y="470"/>
                        <a:pt x="1499" y="470"/>
                      </a:cubicBezTo>
                      <a:cubicBezTo>
                        <a:pt x="1481" y="470"/>
                        <a:pt x="1464" y="480"/>
                        <a:pt x="1450" y="503"/>
                      </a:cubicBezTo>
                      <a:lnTo>
                        <a:pt x="1450" y="503"/>
                      </a:lnTo>
                      <a:cubicBezTo>
                        <a:pt x="1496" y="403"/>
                        <a:pt x="1173" y="412"/>
                        <a:pt x="1114" y="392"/>
                      </a:cubicBezTo>
                      <a:cubicBezTo>
                        <a:pt x="1136" y="348"/>
                        <a:pt x="1105" y="299"/>
                        <a:pt x="1071" y="299"/>
                      </a:cubicBezTo>
                      <a:cubicBezTo>
                        <a:pt x="1061" y="299"/>
                        <a:pt x="1052" y="302"/>
                        <a:pt x="1044" y="310"/>
                      </a:cubicBezTo>
                      <a:lnTo>
                        <a:pt x="1044" y="310"/>
                      </a:lnTo>
                      <a:cubicBezTo>
                        <a:pt x="1110" y="214"/>
                        <a:pt x="940" y="10"/>
                        <a:pt x="8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8"/>
                <p:cNvSpPr/>
                <p:nvPr/>
              </p:nvSpPr>
              <p:spPr>
                <a:xfrm>
                  <a:off x="1307495" y="4187583"/>
                  <a:ext cx="87744" cy="42709"/>
                </a:xfrm>
                <a:custGeom>
                  <a:avLst/>
                  <a:gdLst/>
                  <a:ahLst/>
                  <a:cxnLst/>
                  <a:rect l="l" t="t" r="r" b="b"/>
                  <a:pathLst>
                    <a:path w="2188" h="1065" extrusionOk="0">
                      <a:moveTo>
                        <a:pt x="979" y="1"/>
                      </a:moveTo>
                      <a:cubicBezTo>
                        <a:pt x="883" y="1"/>
                        <a:pt x="768" y="197"/>
                        <a:pt x="723" y="364"/>
                      </a:cubicBezTo>
                      <a:cubicBezTo>
                        <a:pt x="663" y="344"/>
                        <a:pt x="583" y="284"/>
                        <a:pt x="532" y="234"/>
                      </a:cubicBezTo>
                      <a:cubicBezTo>
                        <a:pt x="502" y="274"/>
                        <a:pt x="482" y="314"/>
                        <a:pt x="442" y="344"/>
                      </a:cubicBezTo>
                      <a:cubicBezTo>
                        <a:pt x="442" y="304"/>
                        <a:pt x="412" y="284"/>
                        <a:pt x="402" y="254"/>
                      </a:cubicBezTo>
                      <a:cubicBezTo>
                        <a:pt x="352" y="274"/>
                        <a:pt x="292" y="294"/>
                        <a:pt x="232" y="294"/>
                      </a:cubicBezTo>
                      <a:cubicBezTo>
                        <a:pt x="229" y="295"/>
                        <a:pt x="226" y="295"/>
                        <a:pt x="224" y="295"/>
                      </a:cubicBezTo>
                      <a:cubicBezTo>
                        <a:pt x="205" y="295"/>
                        <a:pt x="199" y="269"/>
                        <a:pt x="173" y="269"/>
                      </a:cubicBezTo>
                      <a:cubicBezTo>
                        <a:pt x="167" y="269"/>
                        <a:pt x="160" y="270"/>
                        <a:pt x="151" y="274"/>
                      </a:cubicBezTo>
                      <a:cubicBezTo>
                        <a:pt x="51" y="314"/>
                        <a:pt x="1" y="474"/>
                        <a:pt x="51" y="575"/>
                      </a:cubicBezTo>
                      <a:cubicBezTo>
                        <a:pt x="71" y="605"/>
                        <a:pt x="51" y="675"/>
                        <a:pt x="81" y="735"/>
                      </a:cubicBezTo>
                      <a:cubicBezTo>
                        <a:pt x="141" y="846"/>
                        <a:pt x="272" y="846"/>
                        <a:pt x="362" y="866"/>
                      </a:cubicBezTo>
                      <a:cubicBezTo>
                        <a:pt x="700" y="948"/>
                        <a:pt x="1071" y="1064"/>
                        <a:pt x="1427" y="1064"/>
                      </a:cubicBezTo>
                      <a:cubicBezTo>
                        <a:pt x="1504" y="1064"/>
                        <a:pt x="1581" y="1059"/>
                        <a:pt x="1656" y="1046"/>
                      </a:cubicBezTo>
                      <a:cubicBezTo>
                        <a:pt x="1947" y="996"/>
                        <a:pt x="2187" y="755"/>
                        <a:pt x="1856" y="535"/>
                      </a:cubicBezTo>
                      <a:cubicBezTo>
                        <a:pt x="1806" y="505"/>
                        <a:pt x="1696" y="464"/>
                        <a:pt x="1646" y="444"/>
                      </a:cubicBezTo>
                      <a:cubicBezTo>
                        <a:pt x="1606" y="434"/>
                        <a:pt x="1536" y="414"/>
                        <a:pt x="1485" y="384"/>
                      </a:cubicBezTo>
                      <a:cubicBezTo>
                        <a:pt x="1525" y="240"/>
                        <a:pt x="1398" y="207"/>
                        <a:pt x="1274" y="207"/>
                      </a:cubicBezTo>
                      <a:cubicBezTo>
                        <a:pt x="1208" y="207"/>
                        <a:pt x="1143" y="217"/>
                        <a:pt x="1104" y="224"/>
                      </a:cubicBezTo>
                      <a:cubicBezTo>
                        <a:pt x="1079" y="62"/>
                        <a:pt x="1032" y="1"/>
                        <a:pt x="9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8"/>
                <p:cNvSpPr/>
                <p:nvPr/>
              </p:nvSpPr>
              <p:spPr>
                <a:xfrm>
                  <a:off x="1330033" y="4187703"/>
                  <a:ext cx="347007" cy="94963"/>
                </a:xfrm>
                <a:custGeom>
                  <a:avLst/>
                  <a:gdLst/>
                  <a:ahLst/>
                  <a:cxnLst/>
                  <a:rect l="l" t="t" r="r" b="b"/>
                  <a:pathLst>
                    <a:path w="8653" h="2368" extrusionOk="0">
                      <a:moveTo>
                        <a:pt x="6049" y="0"/>
                      </a:moveTo>
                      <a:cubicBezTo>
                        <a:pt x="5858" y="90"/>
                        <a:pt x="5598" y="60"/>
                        <a:pt x="5598" y="341"/>
                      </a:cubicBezTo>
                      <a:cubicBezTo>
                        <a:pt x="5578" y="331"/>
                        <a:pt x="5567" y="301"/>
                        <a:pt x="5547" y="291"/>
                      </a:cubicBezTo>
                      <a:cubicBezTo>
                        <a:pt x="5267" y="421"/>
                        <a:pt x="5156" y="502"/>
                        <a:pt x="5126" y="843"/>
                      </a:cubicBezTo>
                      <a:cubicBezTo>
                        <a:pt x="5060" y="722"/>
                        <a:pt x="4954" y="667"/>
                        <a:pt x="4856" y="667"/>
                      </a:cubicBezTo>
                      <a:cubicBezTo>
                        <a:pt x="4716" y="667"/>
                        <a:pt x="4591" y="779"/>
                        <a:pt x="4615" y="973"/>
                      </a:cubicBezTo>
                      <a:cubicBezTo>
                        <a:pt x="4585" y="943"/>
                        <a:pt x="4554" y="913"/>
                        <a:pt x="4534" y="883"/>
                      </a:cubicBezTo>
                      <a:cubicBezTo>
                        <a:pt x="4534" y="953"/>
                        <a:pt x="4484" y="1023"/>
                        <a:pt x="4504" y="1123"/>
                      </a:cubicBezTo>
                      <a:cubicBezTo>
                        <a:pt x="4392" y="1080"/>
                        <a:pt x="4223" y="990"/>
                        <a:pt x="4098" y="990"/>
                      </a:cubicBezTo>
                      <a:cubicBezTo>
                        <a:pt x="4021" y="990"/>
                        <a:pt x="3962" y="1024"/>
                        <a:pt x="3943" y="1123"/>
                      </a:cubicBezTo>
                      <a:cubicBezTo>
                        <a:pt x="3863" y="1038"/>
                        <a:pt x="3710" y="953"/>
                        <a:pt x="3596" y="953"/>
                      </a:cubicBezTo>
                      <a:cubicBezTo>
                        <a:pt x="3521" y="953"/>
                        <a:pt x="3463" y="989"/>
                        <a:pt x="3451" y="1083"/>
                      </a:cubicBezTo>
                      <a:cubicBezTo>
                        <a:pt x="3421" y="973"/>
                        <a:pt x="3381" y="873"/>
                        <a:pt x="3341" y="782"/>
                      </a:cubicBezTo>
                      <a:cubicBezTo>
                        <a:pt x="3180" y="792"/>
                        <a:pt x="3030" y="873"/>
                        <a:pt x="2909" y="983"/>
                      </a:cubicBezTo>
                      <a:cubicBezTo>
                        <a:pt x="2899" y="923"/>
                        <a:pt x="2859" y="893"/>
                        <a:pt x="2849" y="833"/>
                      </a:cubicBezTo>
                      <a:cubicBezTo>
                        <a:pt x="2830" y="839"/>
                        <a:pt x="2811" y="842"/>
                        <a:pt x="2792" y="842"/>
                      </a:cubicBezTo>
                      <a:cubicBezTo>
                        <a:pt x="2706" y="842"/>
                        <a:pt x="2619" y="785"/>
                        <a:pt x="2546" y="785"/>
                      </a:cubicBezTo>
                      <a:cubicBezTo>
                        <a:pt x="2490" y="785"/>
                        <a:pt x="2442" y="818"/>
                        <a:pt x="2408" y="933"/>
                      </a:cubicBezTo>
                      <a:cubicBezTo>
                        <a:pt x="2324" y="789"/>
                        <a:pt x="2180" y="731"/>
                        <a:pt x="2036" y="731"/>
                      </a:cubicBezTo>
                      <a:cubicBezTo>
                        <a:pt x="1939" y="731"/>
                        <a:pt x="1843" y="758"/>
                        <a:pt x="1766" y="802"/>
                      </a:cubicBezTo>
                      <a:cubicBezTo>
                        <a:pt x="1736" y="722"/>
                        <a:pt x="1666" y="672"/>
                        <a:pt x="1636" y="592"/>
                      </a:cubicBezTo>
                      <a:cubicBezTo>
                        <a:pt x="1515" y="602"/>
                        <a:pt x="1445" y="592"/>
                        <a:pt x="1355" y="682"/>
                      </a:cubicBezTo>
                      <a:lnTo>
                        <a:pt x="1274" y="602"/>
                      </a:lnTo>
                      <a:cubicBezTo>
                        <a:pt x="1254" y="612"/>
                        <a:pt x="1234" y="632"/>
                        <a:pt x="1224" y="652"/>
                      </a:cubicBezTo>
                      <a:cubicBezTo>
                        <a:pt x="1194" y="602"/>
                        <a:pt x="1124" y="552"/>
                        <a:pt x="1094" y="512"/>
                      </a:cubicBezTo>
                      <a:cubicBezTo>
                        <a:pt x="1064" y="542"/>
                        <a:pt x="984" y="582"/>
                        <a:pt x="953" y="612"/>
                      </a:cubicBezTo>
                      <a:cubicBezTo>
                        <a:pt x="833" y="431"/>
                        <a:pt x="763" y="351"/>
                        <a:pt x="552" y="351"/>
                      </a:cubicBezTo>
                      <a:cubicBezTo>
                        <a:pt x="492" y="391"/>
                        <a:pt x="452" y="401"/>
                        <a:pt x="402" y="431"/>
                      </a:cubicBezTo>
                      <a:cubicBezTo>
                        <a:pt x="392" y="431"/>
                        <a:pt x="362" y="371"/>
                        <a:pt x="352" y="361"/>
                      </a:cubicBezTo>
                      <a:cubicBezTo>
                        <a:pt x="332" y="411"/>
                        <a:pt x="291" y="461"/>
                        <a:pt x="281" y="512"/>
                      </a:cubicBezTo>
                      <a:cubicBezTo>
                        <a:pt x="221" y="451"/>
                        <a:pt x="151" y="451"/>
                        <a:pt x="111" y="411"/>
                      </a:cubicBezTo>
                      <a:cubicBezTo>
                        <a:pt x="31" y="542"/>
                        <a:pt x="1" y="702"/>
                        <a:pt x="21" y="863"/>
                      </a:cubicBezTo>
                      <a:cubicBezTo>
                        <a:pt x="41" y="1224"/>
                        <a:pt x="1" y="1685"/>
                        <a:pt x="322" y="2006"/>
                      </a:cubicBezTo>
                      <a:cubicBezTo>
                        <a:pt x="582" y="2247"/>
                        <a:pt x="1102" y="2368"/>
                        <a:pt x="1445" y="2368"/>
                      </a:cubicBezTo>
                      <a:cubicBezTo>
                        <a:pt x="1459" y="2368"/>
                        <a:pt x="1472" y="2368"/>
                        <a:pt x="1485" y="2367"/>
                      </a:cubicBezTo>
                      <a:cubicBezTo>
                        <a:pt x="1866" y="2347"/>
                        <a:pt x="2247" y="2277"/>
                        <a:pt x="2639" y="2277"/>
                      </a:cubicBezTo>
                      <a:cubicBezTo>
                        <a:pt x="3086" y="2277"/>
                        <a:pt x="3539" y="2324"/>
                        <a:pt x="3990" y="2324"/>
                      </a:cubicBezTo>
                      <a:cubicBezTo>
                        <a:pt x="4165" y="2324"/>
                        <a:pt x="4340" y="2317"/>
                        <a:pt x="4514" y="2297"/>
                      </a:cubicBezTo>
                      <a:cubicBezTo>
                        <a:pt x="5527" y="2187"/>
                        <a:pt x="6561" y="1816"/>
                        <a:pt x="7564" y="1585"/>
                      </a:cubicBezTo>
                      <a:cubicBezTo>
                        <a:pt x="7864" y="1525"/>
                        <a:pt x="8376" y="1545"/>
                        <a:pt x="8527" y="1254"/>
                      </a:cubicBezTo>
                      <a:cubicBezTo>
                        <a:pt x="8653" y="1025"/>
                        <a:pt x="8537" y="771"/>
                        <a:pt x="8325" y="771"/>
                      </a:cubicBezTo>
                      <a:cubicBezTo>
                        <a:pt x="8268" y="771"/>
                        <a:pt x="8204" y="790"/>
                        <a:pt x="8135" y="833"/>
                      </a:cubicBezTo>
                      <a:cubicBezTo>
                        <a:pt x="8115" y="752"/>
                        <a:pt x="8045" y="722"/>
                        <a:pt x="8015" y="672"/>
                      </a:cubicBezTo>
                      <a:cubicBezTo>
                        <a:pt x="7975" y="692"/>
                        <a:pt x="7955" y="722"/>
                        <a:pt x="7925" y="752"/>
                      </a:cubicBezTo>
                      <a:cubicBezTo>
                        <a:pt x="7925" y="732"/>
                        <a:pt x="7925" y="672"/>
                        <a:pt x="7905" y="652"/>
                      </a:cubicBezTo>
                      <a:cubicBezTo>
                        <a:pt x="7764" y="672"/>
                        <a:pt x="7624" y="722"/>
                        <a:pt x="7503" y="792"/>
                      </a:cubicBezTo>
                      <a:cubicBezTo>
                        <a:pt x="7473" y="772"/>
                        <a:pt x="7373" y="692"/>
                        <a:pt x="7353" y="672"/>
                      </a:cubicBezTo>
                      <a:cubicBezTo>
                        <a:pt x="7403" y="582"/>
                        <a:pt x="7393" y="461"/>
                        <a:pt x="7413" y="361"/>
                      </a:cubicBezTo>
                      <a:lnTo>
                        <a:pt x="7413" y="361"/>
                      </a:lnTo>
                      <a:cubicBezTo>
                        <a:pt x="7182" y="381"/>
                        <a:pt x="6962" y="512"/>
                        <a:pt x="6751" y="562"/>
                      </a:cubicBezTo>
                      <a:cubicBezTo>
                        <a:pt x="6721" y="542"/>
                        <a:pt x="6631" y="481"/>
                        <a:pt x="6611" y="451"/>
                      </a:cubicBezTo>
                      <a:cubicBezTo>
                        <a:pt x="6591" y="471"/>
                        <a:pt x="6581" y="502"/>
                        <a:pt x="6550" y="522"/>
                      </a:cubicBezTo>
                      <a:cubicBezTo>
                        <a:pt x="6664" y="296"/>
                        <a:pt x="6553" y="84"/>
                        <a:pt x="6404" y="84"/>
                      </a:cubicBezTo>
                      <a:cubicBezTo>
                        <a:pt x="6341" y="84"/>
                        <a:pt x="6272" y="122"/>
                        <a:pt x="6209" y="211"/>
                      </a:cubicBezTo>
                      <a:cubicBezTo>
                        <a:pt x="6139" y="70"/>
                        <a:pt x="6169" y="171"/>
                        <a:pt x="6069" y="90"/>
                      </a:cubicBezTo>
                      <a:cubicBezTo>
                        <a:pt x="6059" y="70"/>
                        <a:pt x="6059" y="10"/>
                        <a:pt x="60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8"/>
                <p:cNvSpPr/>
                <p:nvPr/>
              </p:nvSpPr>
              <p:spPr>
                <a:xfrm>
                  <a:off x="1509858" y="4187703"/>
                  <a:ext cx="110242" cy="67452"/>
                </a:xfrm>
                <a:custGeom>
                  <a:avLst/>
                  <a:gdLst/>
                  <a:ahLst/>
                  <a:cxnLst/>
                  <a:rect l="l" t="t" r="r" b="b"/>
                  <a:pathLst>
                    <a:path w="2749" h="1682" extrusionOk="0">
                      <a:moveTo>
                        <a:pt x="1565" y="0"/>
                      </a:moveTo>
                      <a:cubicBezTo>
                        <a:pt x="1374" y="90"/>
                        <a:pt x="1114" y="60"/>
                        <a:pt x="1114" y="341"/>
                      </a:cubicBezTo>
                      <a:cubicBezTo>
                        <a:pt x="1094" y="331"/>
                        <a:pt x="1083" y="301"/>
                        <a:pt x="1063" y="291"/>
                      </a:cubicBezTo>
                      <a:cubicBezTo>
                        <a:pt x="783" y="421"/>
                        <a:pt x="672" y="502"/>
                        <a:pt x="642" y="843"/>
                      </a:cubicBezTo>
                      <a:cubicBezTo>
                        <a:pt x="576" y="722"/>
                        <a:pt x="470" y="667"/>
                        <a:pt x="372" y="667"/>
                      </a:cubicBezTo>
                      <a:cubicBezTo>
                        <a:pt x="232" y="667"/>
                        <a:pt x="107" y="779"/>
                        <a:pt x="131" y="973"/>
                      </a:cubicBezTo>
                      <a:cubicBezTo>
                        <a:pt x="101" y="943"/>
                        <a:pt x="70" y="913"/>
                        <a:pt x="50" y="883"/>
                      </a:cubicBezTo>
                      <a:cubicBezTo>
                        <a:pt x="50" y="953"/>
                        <a:pt x="0" y="1023"/>
                        <a:pt x="20" y="1123"/>
                      </a:cubicBezTo>
                      <a:cubicBezTo>
                        <a:pt x="30" y="1194"/>
                        <a:pt x="0" y="1254"/>
                        <a:pt x="10" y="1304"/>
                      </a:cubicBezTo>
                      <a:cubicBezTo>
                        <a:pt x="40" y="1384"/>
                        <a:pt x="60" y="1354"/>
                        <a:pt x="111" y="1414"/>
                      </a:cubicBezTo>
                      <a:cubicBezTo>
                        <a:pt x="161" y="1454"/>
                        <a:pt x="151" y="1515"/>
                        <a:pt x="221" y="1545"/>
                      </a:cubicBezTo>
                      <a:cubicBezTo>
                        <a:pt x="251" y="1560"/>
                        <a:pt x="291" y="1563"/>
                        <a:pt x="336" y="1563"/>
                      </a:cubicBezTo>
                      <a:cubicBezTo>
                        <a:pt x="384" y="1563"/>
                        <a:pt x="437" y="1559"/>
                        <a:pt x="486" y="1559"/>
                      </a:cubicBezTo>
                      <a:cubicBezTo>
                        <a:pt x="513" y="1559"/>
                        <a:pt x="539" y="1560"/>
                        <a:pt x="562" y="1565"/>
                      </a:cubicBezTo>
                      <a:cubicBezTo>
                        <a:pt x="831" y="1626"/>
                        <a:pt x="1153" y="1682"/>
                        <a:pt x="1452" y="1682"/>
                      </a:cubicBezTo>
                      <a:cubicBezTo>
                        <a:pt x="1543" y="1682"/>
                        <a:pt x="1631" y="1677"/>
                        <a:pt x="1715" y="1665"/>
                      </a:cubicBezTo>
                      <a:cubicBezTo>
                        <a:pt x="1796" y="1655"/>
                        <a:pt x="1866" y="1605"/>
                        <a:pt x="1946" y="1595"/>
                      </a:cubicBezTo>
                      <a:cubicBezTo>
                        <a:pt x="1961" y="1593"/>
                        <a:pt x="1977" y="1592"/>
                        <a:pt x="1993" y="1592"/>
                      </a:cubicBezTo>
                      <a:cubicBezTo>
                        <a:pt x="2061" y="1592"/>
                        <a:pt x="2134" y="1607"/>
                        <a:pt x="2207" y="1615"/>
                      </a:cubicBezTo>
                      <a:cubicBezTo>
                        <a:pt x="2387" y="1615"/>
                        <a:pt x="2528" y="1595"/>
                        <a:pt x="2648" y="1454"/>
                      </a:cubicBezTo>
                      <a:cubicBezTo>
                        <a:pt x="2688" y="1404"/>
                        <a:pt x="2749" y="1334"/>
                        <a:pt x="2729" y="1284"/>
                      </a:cubicBezTo>
                      <a:cubicBezTo>
                        <a:pt x="2718" y="1229"/>
                        <a:pt x="2696" y="1219"/>
                        <a:pt x="2668" y="1219"/>
                      </a:cubicBezTo>
                      <a:cubicBezTo>
                        <a:pt x="2653" y="1219"/>
                        <a:pt x="2635" y="1222"/>
                        <a:pt x="2618" y="1222"/>
                      </a:cubicBezTo>
                      <a:cubicBezTo>
                        <a:pt x="2604" y="1222"/>
                        <a:pt x="2591" y="1220"/>
                        <a:pt x="2578" y="1214"/>
                      </a:cubicBezTo>
                      <a:cubicBezTo>
                        <a:pt x="2594" y="1173"/>
                        <a:pt x="2557" y="1138"/>
                        <a:pt x="2521" y="1138"/>
                      </a:cubicBezTo>
                      <a:cubicBezTo>
                        <a:pt x="2513" y="1138"/>
                        <a:pt x="2505" y="1140"/>
                        <a:pt x="2498" y="1143"/>
                      </a:cubicBezTo>
                      <a:cubicBezTo>
                        <a:pt x="2468" y="1103"/>
                        <a:pt x="2448" y="1043"/>
                        <a:pt x="2468" y="993"/>
                      </a:cubicBezTo>
                      <a:cubicBezTo>
                        <a:pt x="2439" y="979"/>
                        <a:pt x="2421" y="965"/>
                        <a:pt x="2399" y="965"/>
                      </a:cubicBezTo>
                      <a:cubicBezTo>
                        <a:pt x="2389" y="965"/>
                        <a:pt x="2379" y="967"/>
                        <a:pt x="2367" y="973"/>
                      </a:cubicBezTo>
                      <a:lnTo>
                        <a:pt x="2387" y="953"/>
                      </a:lnTo>
                      <a:cubicBezTo>
                        <a:pt x="2365" y="927"/>
                        <a:pt x="2344" y="918"/>
                        <a:pt x="2324" y="918"/>
                      </a:cubicBezTo>
                      <a:cubicBezTo>
                        <a:pt x="2283" y="918"/>
                        <a:pt x="2247" y="956"/>
                        <a:pt x="2207" y="963"/>
                      </a:cubicBezTo>
                      <a:cubicBezTo>
                        <a:pt x="2187" y="973"/>
                        <a:pt x="2177" y="993"/>
                        <a:pt x="2157" y="993"/>
                      </a:cubicBezTo>
                      <a:cubicBezTo>
                        <a:pt x="2137" y="993"/>
                        <a:pt x="2087" y="963"/>
                        <a:pt x="2056" y="963"/>
                      </a:cubicBezTo>
                      <a:cubicBezTo>
                        <a:pt x="2117" y="933"/>
                        <a:pt x="2247" y="742"/>
                        <a:pt x="2107" y="732"/>
                      </a:cubicBezTo>
                      <a:cubicBezTo>
                        <a:pt x="2127" y="702"/>
                        <a:pt x="2127" y="682"/>
                        <a:pt x="2157" y="652"/>
                      </a:cubicBezTo>
                      <a:cubicBezTo>
                        <a:pt x="2137" y="612"/>
                        <a:pt x="2087" y="602"/>
                        <a:pt x="2056" y="592"/>
                      </a:cubicBezTo>
                      <a:cubicBezTo>
                        <a:pt x="2077" y="542"/>
                        <a:pt x="2107" y="502"/>
                        <a:pt x="2127" y="461"/>
                      </a:cubicBezTo>
                      <a:lnTo>
                        <a:pt x="2127" y="451"/>
                      </a:lnTo>
                      <a:cubicBezTo>
                        <a:pt x="2107" y="471"/>
                        <a:pt x="2097" y="502"/>
                        <a:pt x="2066" y="522"/>
                      </a:cubicBezTo>
                      <a:cubicBezTo>
                        <a:pt x="2180" y="296"/>
                        <a:pt x="2069" y="84"/>
                        <a:pt x="1920" y="84"/>
                      </a:cubicBezTo>
                      <a:cubicBezTo>
                        <a:pt x="1857" y="84"/>
                        <a:pt x="1788" y="122"/>
                        <a:pt x="1725" y="211"/>
                      </a:cubicBezTo>
                      <a:cubicBezTo>
                        <a:pt x="1655" y="70"/>
                        <a:pt x="1685" y="171"/>
                        <a:pt x="1585" y="90"/>
                      </a:cubicBezTo>
                      <a:cubicBezTo>
                        <a:pt x="1575" y="70"/>
                        <a:pt x="1575" y="10"/>
                        <a:pt x="15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8"/>
                <p:cNvSpPr/>
                <p:nvPr/>
              </p:nvSpPr>
              <p:spPr>
                <a:xfrm>
                  <a:off x="1255200" y="4198531"/>
                  <a:ext cx="110282" cy="67493"/>
                </a:xfrm>
                <a:custGeom>
                  <a:avLst/>
                  <a:gdLst/>
                  <a:ahLst/>
                  <a:cxnLst/>
                  <a:rect l="l" t="t" r="r" b="b"/>
                  <a:pathLst>
                    <a:path w="2750" h="1683" extrusionOk="0">
                      <a:moveTo>
                        <a:pt x="1566" y="1"/>
                      </a:moveTo>
                      <a:cubicBezTo>
                        <a:pt x="1385" y="101"/>
                        <a:pt x="1124" y="61"/>
                        <a:pt x="1124" y="342"/>
                      </a:cubicBezTo>
                      <a:cubicBezTo>
                        <a:pt x="1104" y="332"/>
                        <a:pt x="1094" y="302"/>
                        <a:pt x="1074" y="302"/>
                      </a:cubicBezTo>
                      <a:cubicBezTo>
                        <a:pt x="793" y="432"/>
                        <a:pt x="683" y="502"/>
                        <a:pt x="643" y="843"/>
                      </a:cubicBezTo>
                      <a:cubicBezTo>
                        <a:pt x="581" y="725"/>
                        <a:pt x="478" y="671"/>
                        <a:pt x="380" y="671"/>
                      </a:cubicBezTo>
                      <a:cubicBezTo>
                        <a:pt x="238" y="671"/>
                        <a:pt x="108" y="784"/>
                        <a:pt x="131" y="974"/>
                      </a:cubicBezTo>
                      <a:cubicBezTo>
                        <a:pt x="111" y="954"/>
                        <a:pt x="81" y="914"/>
                        <a:pt x="61" y="894"/>
                      </a:cubicBezTo>
                      <a:cubicBezTo>
                        <a:pt x="61" y="954"/>
                        <a:pt x="1" y="1034"/>
                        <a:pt x="21" y="1134"/>
                      </a:cubicBezTo>
                      <a:lnTo>
                        <a:pt x="21" y="1124"/>
                      </a:lnTo>
                      <a:lnTo>
                        <a:pt x="21" y="1124"/>
                      </a:lnTo>
                      <a:cubicBezTo>
                        <a:pt x="31" y="1194"/>
                        <a:pt x="11" y="1255"/>
                        <a:pt x="21" y="1305"/>
                      </a:cubicBezTo>
                      <a:cubicBezTo>
                        <a:pt x="51" y="1385"/>
                        <a:pt x="71" y="1355"/>
                        <a:pt x="121" y="1415"/>
                      </a:cubicBezTo>
                      <a:cubicBezTo>
                        <a:pt x="161" y="1455"/>
                        <a:pt x="161" y="1515"/>
                        <a:pt x="222" y="1546"/>
                      </a:cubicBezTo>
                      <a:cubicBezTo>
                        <a:pt x="255" y="1560"/>
                        <a:pt x="298" y="1564"/>
                        <a:pt x="344" y="1564"/>
                      </a:cubicBezTo>
                      <a:cubicBezTo>
                        <a:pt x="394" y="1564"/>
                        <a:pt x="448" y="1560"/>
                        <a:pt x="497" y="1560"/>
                      </a:cubicBezTo>
                      <a:cubicBezTo>
                        <a:pt x="524" y="1560"/>
                        <a:pt x="550" y="1561"/>
                        <a:pt x="573" y="1566"/>
                      </a:cubicBezTo>
                      <a:cubicBezTo>
                        <a:pt x="842" y="1627"/>
                        <a:pt x="1164" y="1683"/>
                        <a:pt x="1462" y="1683"/>
                      </a:cubicBezTo>
                      <a:cubicBezTo>
                        <a:pt x="1553" y="1683"/>
                        <a:pt x="1642" y="1678"/>
                        <a:pt x="1726" y="1666"/>
                      </a:cubicBezTo>
                      <a:cubicBezTo>
                        <a:pt x="1806" y="1656"/>
                        <a:pt x="1877" y="1616"/>
                        <a:pt x="1947" y="1596"/>
                      </a:cubicBezTo>
                      <a:cubicBezTo>
                        <a:pt x="1964" y="1594"/>
                        <a:pt x="1981" y="1593"/>
                        <a:pt x="1998" y="1593"/>
                      </a:cubicBezTo>
                      <a:cubicBezTo>
                        <a:pt x="2071" y="1593"/>
                        <a:pt x="2143" y="1608"/>
                        <a:pt x="2208" y="1616"/>
                      </a:cubicBezTo>
                      <a:cubicBezTo>
                        <a:pt x="2229" y="1617"/>
                        <a:pt x="2250" y="1618"/>
                        <a:pt x="2271" y="1618"/>
                      </a:cubicBezTo>
                      <a:cubicBezTo>
                        <a:pt x="2430" y="1618"/>
                        <a:pt x="2551" y="1580"/>
                        <a:pt x="2649" y="1455"/>
                      </a:cubicBezTo>
                      <a:cubicBezTo>
                        <a:pt x="2689" y="1405"/>
                        <a:pt x="2749" y="1345"/>
                        <a:pt x="2739" y="1285"/>
                      </a:cubicBezTo>
                      <a:cubicBezTo>
                        <a:pt x="2730" y="1232"/>
                        <a:pt x="2709" y="1221"/>
                        <a:pt x="2682" y="1221"/>
                      </a:cubicBezTo>
                      <a:cubicBezTo>
                        <a:pt x="2660" y="1221"/>
                        <a:pt x="2635" y="1228"/>
                        <a:pt x="2608" y="1228"/>
                      </a:cubicBezTo>
                      <a:cubicBezTo>
                        <a:pt x="2599" y="1228"/>
                        <a:pt x="2589" y="1227"/>
                        <a:pt x="2579" y="1225"/>
                      </a:cubicBezTo>
                      <a:cubicBezTo>
                        <a:pt x="2603" y="1175"/>
                        <a:pt x="2567" y="1139"/>
                        <a:pt x="2526" y="1139"/>
                      </a:cubicBezTo>
                      <a:cubicBezTo>
                        <a:pt x="2517" y="1139"/>
                        <a:pt x="2507" y="1141"/>
                        <a:pt x="2498" y="1144"/>
                      </a:cubicBezTo>
                      <a:cubicBezTo>
                        <a:pt x="2468" y="1104"/>
                        <a:pt x="2458" y="1044"/>
                        <a:pt x="2468" y="994"/>
                      </a:cubicBezTo>
                      <a:cubicBezTo>
                        <a:pt x="2449" y="981"/>
                        <a:pt x="2434" y="968"/>
                        <a:pt x="2416" y="968"/>
                      </a:cubicBezTo>
                      <a:cubicBezTo>
                        <a:pt x="2405" y="968"/>
                        <a:pt x="2393" y="973"/>
                        <a:pt x="2378" y="984"/>
                      </a:cubicBezTo>
                      <a:lnTo>
                        <a:pt x="2388" y="954"/>
                      </a:lnTo>
                      <a:cubicBezTo>
                        <a:pt x="2369" y="928"/>
                        <a:pt x="2351" y="919"/>
                        <a:pt x="2333" y="919"/>
                      </a:cubicBezTo>
                      <a:cubicBezTo>
                        <a:pt x="2295" y="919"/>
                        <a:pt x="2258" y="960"/>
                        <a:pt x="2218" y="974"/>
                      </a:cubicBezTo>
                      <a:cubicBezTo>
                        <a:pt x="2198" y="974"/>
                        <a:pt x="2188" y="994"/>
                        <a:pt x="2167" y="994"/>
                      </a:cubicBezTo>
                      <a:cubicBezTo>
                        <a:pt x="2147" y="994"/>
                        <a:pt x="2097" y="964"/>
                        <a:pt x="2067" y="964"/>
                      </a:cubicBezTo>
                      <a:cubicBezTo>
                        <a:pt x="2127" y="934"/>
                        <a:pt x="2258" y="743"/>
                        <a:pt x="2117" y="733"/>
                      </a:cubicBezTo>
                      <a:cubicBezTo>
                        <a:pt x="2137" y="703"/>
                        <a:pt x="2137" y="683"/>
                        <a:pt x="2167" y="653"/>
                      </a:cubicBezTo>
                      <a:cubicBezTo>
                        <a:pt x="2147" y="613"/>
                        <a:pt x="2097" y="603"/>
                        <a:pt x="2057" y="593"/>
                      </a:cubicBezTo>
                      <a:cubicBezTo>
                        <a:pt x="2087" y="542"/>
                        <a:pt x="2107" y="502"/>
                        <a:pt x="2137" y="462"/>
                      </a:cubicBezTo>
                      <a:lnTo>
                        <a:pt x="2127" y="462"/>
                      </a:lnTo>
                      <a:cubicBezTo>
                        <a:pt x="2107" y="482"/>
                        <a:pt x="2107" y="512"/>
                        <a:pt x="2077" y="522"/>
                      </a:cubicBezTo>
                      <a:cubicBezTo>
                        <a:pt x="2189" y="298"/>
                        <a:pt x="2076" y="89"/>
                        <a:pt x="1930" y="89"/>
                      </a:cubicBezTo>
                      <a:cubicBezTo>
                        <a:pt x="1866" y="89"/>
                        <a:pt x="1797" y="128"/>
                        <a:pt x="1736" y="222"/>
                      </a:cubicBezTo>
                      <a:cubicBezTo>
                        <a:pt x="1656" y="71"/>
                        <a:pt x="1696" y="171"/>
                        <a:pt x="1586" y="91"/>
                      </a:cubicBezTo>
                      <a:cubicBezTo>
                        <a:pt x="1586" y="71"/>
                        <a:pt x="1586" y="21"/>
                        <a:pt x="1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8"/>
                <p:cNvSpPr/>
                <p:nvPr/>
              </p:nvSpPr>
              <p:spPr>
                <a:xfrm>
                  <a:off x="1510259" y="4187703"/>
                  <a:ext cx="70019" cy="44273"/>
                </a:xfrm>
                <a:custGeom>
                  <a:avLst/>
                  <a:gdLst/>
                  <a:ahLst/>
                  <a:cxnLst/>
                  <a:rect l="l" t="t" r="r" b="b"/>
                  <a:pathLst>
                    <a:path w="1746" h="1104" extrusionOk="0">
                      <a:moveTo>
                        <a:pt x="1555" y="0"/>
                      </a:moveTo>
                      <a:cubicBezTo>
                        <a:pt x="1364" y="90"/>
                        <a:pt x="1104" y="60"/>
                        <a:pt x="1104" y="341"/>
                      </a:cubicBezTo>
                      <a:cubicBezTo>
                        <a:pt x="1084" y="331"/>
                        <a:pt x="1073" y="301"/>
                        <a:pt x="1053" y="291"/>
                      </a:cubicBezTo>
                      <a:cubicBezTo>
                        <a:pt x="773" y="421"/>
                        <a:pt x="662" y="502"/>
                        <a:pt x="632" y="843"/>
                      </a:cubicBezTo>
                      <a:cubicBezTo>
                        <a:pt x="566" y="722"/>
                        <a:pt x="460" y="667"/>
                        <a:pt x="362" y="667"/>
                      </a:cubicBezTo>
                      <a:cubicBezTo>
                        <a:pt x="222" y="667"/>
                        <a:pt x="97" y="779"/>
                        <a:pt x="121" y="973"/>
                      </a:cubicBezTo>
                      <a:cubicBezTo>
                        <a:pt x="91" y="943"/>
                        <a:pt x="60" y="913"/>
                        <a:pt x="40" y="883"/>
                      </a:cubicBezTo>
                      <a:cubicBezTo>
                        <a:pt x="40" y="943"/>
                        <a:pt x="0" y="1013"/>
                        <a:pt x="0" y="1103"/>
                      </a:cubicBezTo>
                      <a:cubicBezTo>
                        <a:pt x="20" y="1073"/>
                        <a:pt x="50" y="1043"/>
                        <a:pt x="80" y="1023"/>
                      </a:cubicBezTo>
                      <a:cubicBezTo>
                        <a:pt x="103" y="1012"/>
                        <a:pt x="122" y="1007"/>
                        <a:pt x="138" y="1007"/>
                      </a:cubicBezTo>
                      <a:cubicBezTo>
                        <a:pt x="208" y="1007"/>
                        <a:pt x="232" y="1093"/>
                        <a:pt x="321" y="1093"/>
                      </a:cubicBezTo>
                      <a:cubicBezTo>
                        <a:pt x="321" y="993"/>
                        <a:pt x="331" y="933"/>
                        <a:pt x="422" y="893"/>
                      </a:cubicBezTo>
                      <a:cubicBezTo>
                        <a:pt x="432" y="893"/>
                        <a:pt x="452" y="913"/>
                        <a:pt x="472" y="913"/>
                      </a:cubicBezTo>
                      <a:cubicBezTo>
                        <a:pt x="499" y="904"/>
                        <a:pt x="526" y="861"/>
                        <a:pt x="554" y="861"/>
                      </a:cubicBezTo>
                      <a:cubicBezTo>
                        <a:pt x="557" y="861"/>
                        <a:pt x="559" y="862"/>
                        <a:pt x="562" y="863"/>
                      </a:cubicBezTo>
                      <a:cubicBezTo>
                        <a:pt x="599" y="863"/>
                        <a:pt x="593" y="924"/>
                        <a:pt x="633" y="924"/>
                      </a:cubicBezTo>
                      <a:cubicBezTo>
                        <a:pt x="636" y="924"/>
                        <a:pt x="639" y="923"/>
                        <a:pt x="642" y="923"/>
                      </a:cubicBezTo>
                      <a:cubicBezTo>
                        <a:pt x="682" y="913"/>
                        <a:pt x="672" y="802"/>
                        <a:pt x="692" y="762"/>
                      </a:cubicBezTo>
                      <a:cubicBezTo>
                        <a:pt x="742" y="672"/>
                        <a:pt x="853" y="652"/>
                        <a:pt x="923" y="612"/>
                      </a:cubicBezTo>
                      <a:cubicBezTo>
                        <a:pt x="973" y="592"/>
                        <a:pt x="1003" y="542"/>
                        <a:pt x="1073" y="522"/>
                      </a:cubicBezTo>
                      <a:cubicBezTo>
                        <a:pt x="1174" y="502"/>
                        <a:pt x="1174" y="532"/>
                        <a:pt x="1244" y="421"/>
                      </a:cubicBezTo>
                      <a:cubicBezTo>
                        <a:pt x="1267" y="375"/>
                        <a:pt x="1255" y="328"/>
                        <a:pt x="1299" y="328"/>
                      </a:cubicBezTo>
                      <a:cubicBezTo>
                        <a:pt x="1312" y="328"/>
                        <a:pt x="1329" y="332"/>
                        <a:pt x="1354" y="341"/>
                      </a:cubicBezTo>
                      <a:cubicBezTo>
                        <a:pt x="1330" y="242"/>
                        <a:pt x="1386" y="157"/>
                        <a:pt x="1479" y="157"/>
                      </a:cubicBezTo>
                      <a:cubicBezTo>
                        <a:pt x="1499" y="157"/>
                        <a:pt x="1521" y="161"/>
                        <a:pt x="1545" y="171"/>
                      </a:cubicBezTo>
                      <a:cubicBezTo>
                        <a:pt x="1575" y="181"/>
                        <a:pt x="1595" y="221"/>
                        <a:pt x="1635" y="231"/>
                      </a:cubicBezTo>
                      <a:cubicBezTo>
                        <a:pt x="1639" y="233"/>
                        <a:pt x="1645" y="234"/>
                        <a:pt x="1652" y="234"/>
                      </a:cubicBezTo>
                      <a:cubicBezTo>
                        <a:pt x="1669" y="234"/>
                        <a:pt x="1695" y="228"/>
                        <a:pt x="1719" y="228"/>
                      </a:cubicBezTo>
                      <a:cubicBezTo>
                        <a:pt x="1728" y="228"/>
                        <a:pt x="1737" y="229"/>
                        <a:pt x="1746" y="231"/>
                      </a:cubicBezTo>
                      <a:lnTo>
                        <a:pt x="1736" y="191"/>
                      </a:lnTo>
                      <a:lnTo>
                        <a:pt x="1715" y="211"/>
                      </a:lnTo>
                      <a:cubicBezTo>
                        <a:pt x="1645" y="70"/>
                        <a:pt x="1675" y="171"/>
                        <a:pt x="1575" y="90"/>
                      </a:cubicBezTo>
                      <a:cubicBezTo>
                        <a:pt x="1565" y="70"/>
                        <a:pt x="1565" y="10"/>
                        <a:pt x="1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4" name="Google Shape;2104;p38"/>
              <p:cNvGrpSpPr/>
              <p:nvPr/>
            </p:nvGrpSpPr>
            <p:grpSpPr>
              <a:xfrm rot="-575426">
                <a:off x="4977464" y="4241675"/>
                <a:ext cx="824216" cy="233743"/>
                <a:chOff x="2436564" y="2774658"/>
                <a:chExt cx="737475" cy="209143"/>
              </a:xfrm>
            </p:grpSpPr>
            <p:sp>
              <p:nvSpPr>
                <p:cNvPr id="2105" name="Google Shape;2105;p38"/>
                <p:cNvSpPr/>
                <p:nvPr/>
              </p:nvSpPr>
              <p:spPr>
                <a:xfrm>
                  <a:off x="2436564" y="2775028"/>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8"/>
                <p:cNvSpPr/>
                <p:nvPr/>
              </p:nvSpPr>
              <p:spPr>
                <a:xfrm rot="-293525">
                  <a:off x="2946011" y="2783857"/>
                  <a:ext cx="222094" cy="148664"/>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8"/>
                <p:cNvSpPr/>
                <p:nvPr/>
              </p:nvSpPr>
              <p:spPr>
                <a:xfrm>
                  <a:off x="2530687" y="2788623"/>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8"/>
                <p:cNvSpPr/>
                <p:nvPr/>
              </p:nvSpPr>
              <p:spPr>
                <a:xfrm>
                  <a:off x="2874784" y="2820106"/>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8"/>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38"/>
              <p:cNvGrpSpPr/>
              <p:nvPr/>
            </p:nvGrpSpPr>
            <p:grpSpPr>
              <a:xfrm rot="-263875">
                <a:off x="5836717" y="4098665"/>
                <a:ext cx="813287" cy="233323"/>
                <a:chOff x="2447923" y="2707800"/>
                <a:chExt cx="727715" cy="208774"/>
              </a:xfrm>
            </p:grpSpPr>
            <p:sp>
              <p:nvSpPr>
                <p:cNvPr id="2111" name="Google Shape;2111;p38"/>
                <p:cNvSpPr/>
                <p:nvPr/>
              </p:nvSpPr>
              <p:spPr>
                <a:xfrm>
                  <a:off x="2447923" y="2707800"/>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8"/>
                <p:cNvSpPr/>
                <p:nvPr/>
              </p:nvSpPr>
              <p:spPr>
                <a:xfrm>
                  <a:off x="2953550" y="2749147"/>
                  <a:ext cx="222088" cy="148660"/>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8"/>
                <p:cNvSpPr/>
                <p:nvPr/>
              </p:nvSpPr>
              <p:spPr>
                <a:xfrm>
                  <a:off x="2542046" y="2721395"/>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8"/>
                <p:cNvSpPr/>
                <p:nvPr/>
              </p:nvSpPr>
              <p:spPr>
                <a:xfrm>
                  <a:off x="2871498" y="2774853"/>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8"/>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16" name="Google Shape;2116;p38"/>
            <p:cNvSpPr/>
            <p:nvPr/>
          </p:nvSpPr>
          <p:spPr>
            <a:xfrm flipH="1">
              <a:off x="-34852" y="4129451"/>
              <a:ext cx="9204928" cy="965800"/>
            </a:xfrm>
            <a:custGeom>
              <a:avLst/>
              <a:gdLst/>
              <a:ahLst/>
              <a:cxnLst/>
              <a:rect l="l" t="t" r="r" b="b"/>
              <a:pathLst>
                <a:path w="121357" h="31922" extrusionOk="0">
                  <a:moveTo>
                    <a:pt x="63989" y="0"/>
                  </a:moveTo>
                  <a:cubicBezTo>
                    <a:pt x="43196" y="0"/>
                    <a:pt x="21836" y="754"/>
                    <a:pt x="1" y="2136"/>
                  </a:cubicBezTo>
                  <a:lnTo>
                    <a:pt x="1" y="31922"/>
                  </a:lnTo>
                  <a:lnTo>
                    <a:pt x="121357" y="31922"/>
                  </a:lnTo>
                  <a:lnTo>
                    <a:pt x="121357" y="2127"/>
                  </a:lnTo>
                  <a:cubicBezTo>
                    <a:pt x="102793" y="674"/>
                    <a:pt x="83644" y="0"/>
                    <a:pt x="639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7" name="Google Shape;2117;p38"/>
            <p:cNvGrpSpPr/>
            <p:nvPr/>
          </p:nvGrpSpPr>
          <p:grpSpPr>
            <a:xfrm rot="-375356" flipH="1">
              <a:off x="3386319" y="3999551"/>
              <a:ext cx="4320026" cy="935920"/>
              <a:chOff x="4963752" y="4000536"/>
              <a:chExt cx="2501340" cy="541907"/>
            </a:xfrm>
          </p:grpSpPr>
          <p:sp>
            <p:nvSpPr>
              <p:cNvPr id="2118" name="Google Shape;2118;p38"/>
              <p:cNvSpPr/>
              <p:nvPr/>
            </p:nvSpPr>
            <p:spPr>
              <a:xfrm>
                <a:off x="5654130" y="4242777"/>
                <a:ext cx="302221" cy="80900"/>
              </a:xfrm>
              <a:custGeom>
                <a:avLst/>
                <a:gdLst/>
                <a:ahLst/>
                <a:cxnLst/>
                <a:rect l="l" t="t" r="r" b="b"/>
                <a:pathLst>
                  <a:path w="6743" h="1805" extrusionOk="0">
                    <a:moveTo>
                      <a:pt x="3531" y="1"/>
                    </a:moveTo>
                    <a:cubicBezTo>
                      <a:pt x="3435" y="1"/>
                      <a:pt x="3356" y="63"/>
                      <a:pt x="3341" y="228"/>
                    </a:cubicBezTo>
                    <a:cubicBezTo>
                      <a:pt x="3310" y="178"/>
                      <a:pt x="3270" y="97"/>
                      <a:pt x="3210" y="77"/>
                    </a:cubicBezTo>
                    <a:cubicBezTo>
                      <a:pt x="3189" y="66"/>
                      <a:pt x="3168" y="60"/>
                      <a:pt x="3146" y="60"/>
                    </a:cubicBezTo>
                    <a:cubicBezTo>
                      <a:pt x="2960" y="60"/>
                      <a:pt x="2757" y="455"/>
                      <a:pt x="2739" y="689"/>
                    </a:cubicBezTo>
                    <a:cubicBezTo>
                      <a:pt x="2679" y="639"/>
                      <a:pt x="2608" y="649"/>
                      <a:pt x="2548" y="629"/>
                    </a:cubicBezTo>
                    <a:cubicBezTo>
                      <a:pt x="2548" y="689"/>
                      <a:pt x="2518" y="739"/>
                      <a:pt x="2528" y="799"/>
                    </a:cubicBezTo>
                    <a:cubicBezTo>
                      <a:pt x="2433" y="745"/>
                      <a:pt x="2320" y="618"/>
                      <a:pt x="2226" y="618"/>
                    </a:cubicBezTo>
                    <a:cubicBezTo>
                      <a:pt x="2181" y="618"/>
                      <a:pt x="2139" y="648"/>
                      <a:pt x="2107" y="729"/>
                    </a:cubicBezTo>
                    <a:cubicBezTo>
                      <a:pt x="2028" y="662"/>
                      <a:pt x="1946" y="607"/>
                      <a:pt x="1872" y="607"/>
                    </a:cubicBezTo>
                    <a:cubicBezTo>
                      <a:pt x="1814" y="607"/>
                      <a:pt x="1760" y="641"/>
                      <a:pt x="1716" y="729"/>
                    </a:cubicBezTo>
                    <a:cubicBezTo>
                      <a:pt x="1655" y="654"/>
                      <a:pt x="1520" y="470"/>
                      <a:pt x="1428" y="470"/>
                    </a:cubicBezTo>
                    <a:cubicBezTo>
                      <a:pt x="1398" y="470"/>
                      <a:pt x="1372" y="489"/>
                      <a:pt x="1354" y="539"/>
                    </a:cubicBezTo>
                    <a:cubicBezTo>
                      <a:pt x="1320" y="445"/>
                      <a:pt x="1273" y="407"/>
                      <a:pt x="1220" y="407"/>
                    </a:cubicBezTo>
                    <a:cubicBezTo>
                      <a:pt x="1166" y="407"/>
                      <a:pt x="1105" y="447"/>
                      <a:pt x="1044" y="509"/>
                    </a:cubicBezTo>
                    <a:cubicBezTo>
                      <a:pt x="953" y="408"/>
                      <a:pt x="893" y="278"/>
                      <a:pt x="763" y="258"/>
                    </a:cubicBezTo>
                    <a:cubicBezTo>
                      <a:pt x="760" y="257"/>
                      <a:pt x="757" y="257"/>
                      <a:pt x="754" y="257"/>
                    </a:cubicBezTo>
                    <a:cubicBezTo>
                      <a:pt x="678" y="257"/>
                      <a:pt x="620" y="381"/>
                      <a:pt x="562" y="448"/>
                    </a:cubicBezTo>
                    <a:cubicBezTo>
                      <a:pt x="527" y="421"/>
                      <a:pt x="494" y="409"/>
                      <a:pt x="463" y="409"/>
                    </a:cubicBezTo>
                    <a:cubicBezTo>
                      <a:pt x="335" y="409"/>
                      <a:pt x="245" y="612"/>
                      <a:pt x="221" y="749"/>
                    </a:cubicBezTo>
                    <a:cubicBezTo>
                      <a:pt x="0" y="890"/>
                      <a:pt x="161" y="1221"/>
                      <a:pt x="341" y="1361"/>
                    </a:cubicBezTo>
                    <a:cubicBezTo>
                      <a:pt x="552" y="1522"/>
                      <a:pt x="893" y="1522"/>
                      <a:pt x="1134" y="1532"/>
                    </a:cubicBezTo>
                    <a:cubicBezTo>
                      <a:pt x="1675" y="1572"/>
                      <a:pt x="2207" y="1702"/>
                      <a:pt x="2749" y="1772"/>
                    </a:cubicBezTo>
                    <a:cubicBezTo>
                      <a:pt x="2920" y="1795"/>
                      <a:pt x="3090" y="1805"/>
                      <a:pt x="3261" y="1805"/>
                    </a:cubicBezTo>
                    <a:cubicBezTo>
                      <a:pt x="3983" y="1805"/>
                      <a:pt x="4707" y="1636"/>
                      <a:pt x="5437" y="1612"/>
                    </a:cubicBezTo>
                    <a:cubicBezTo>
                      <a:pt x="5668" y="1602"/>
                      <a:pt x="6671" y="1652"/>
                      <a:pt x="6711" y="1211"/>
                    </a:cubicBezTo>
                    <a:cubicBezTo>
                      <a:pt x="6742" y="951"/>
                      <a:pt x="6421" y="684"/>
                      <a:pt x="6180" y="684"/>
                    </a:cubicBezTo>
                    <a:cubicBezTo>
                      <a:pt x="6114" y="684"/>
                      <a:pt x="6054" y="704"/>
                      <a:pt x="6009" y="749"/>
                    </a:cubicBezTo>
                    <a:cubicBezTo>
                      <a:pt x="5967" y="642"/>
                      <a:pt x="5872" y="602"/>
                      <a:pt x="5763" y="602"/>
                    </a:cubicBezTo>
                    <a:cubicBezTo>
                      <a:pt x="5586" y="602"/>
                      <a:pt x="5373" y="706"/>
                      <a:pt x="5286" y="799"/>
                    </a:cubicBezTo>
                    <a:cubicBezTo>
                      <a:pt x="5216" y="736"/>
                      <a:pt x="5127" y="693"/>
                      <a:pt x="5042" y="693"/>
                    </a:cubicBezTo>
                    <a:cubicBezTo>
                      <a:pt x="5005" y="693"/>
                      <a:pt x="4969" y="701"/>
                      <a:pt x="4935" y="719"/>
                    </a:cubicBezTo>
                    <a:cubicBezTo>
                      <a:pt x="4888" y="636"/>
                      <a:pt x="4792" y="557"/>
                      <a:pt x="4715" y="557"/>
                    </a:cubicBezTo>
                    <a:cubicBezTo>
                      <a:pt x="4661" y="557"/>
                      <a:pt x="4617" y="596"/>
                      <a:pt x="4604" y="699"/>
                    </a:cubicBezTo>
                    <a:cubicBezTo>
                      <a:pt x="4566" y="544"/>
                      <a:pt x="4454" y="485"/>
                      <a:pt x="4327" y="485"/>
                    </a:cubicBezTo>
                    <a:cubicBezTo>
                      <a:pt x="4290" y="485"/>
                      <a:pt x="4252" y="489"/>
                      <a:pt x="4213" y="498"/>
                    </a:cubicBezTo>
                    <a:cubicBezTo>
                      <a:pt x="4223" y="353"/>
                      <a:pt x="4046" y="227"/>
                      <a:pt x="3926" y="227"/>
                    </a:cubicBezTo>
                    <a:cubicBezTo>
                      <a:pt x="3921" y="227"/>
                      <a:pt x="3917" y="227"/>
                      <a:pt x="3912" y="228"/>
                    </a:cubicBezTo>
                    <a:lnTo>
                      <a:pt x="3932" y="298"/>
                    </a:lnTo>
                    <a:cubicBezTo>
                      <a:pt x="3871" y="151"/>
                      <a:pt x="3680" y="1"/>
                      <a:pt x="3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9" name="Google Shape;2119;p38"/>
              <p:cNvGrpSpPr/>
              <p:nvPr/>
            </p:nvGrpSpPr>
            <p:grpSpPr>
              <a:xfrm rot="-278360">
                <a:off x="6533282" y="4037668"/>
                <a:ext cx="925757" cy="187175"/>
                <a:chOff x="1255200" y="4115196"/>
                <a:chExt cx="828298" cy="167470"/>
              </a:xfrm>
            </p:grpSpPr>
            <p:sp>
              <p:nvSpPr>
                <p:cNvPr id="2120" name="Google Shape;2120;p38"/>
                <p:cNvSpPr/>
                <p:nvPr/>
              </p:nvSpPr>
              <p:spPr>
                <a:xfrm>
                  <a:off x="1806305" y="4141304"/>
                  <a:ext cx="203600" cy="110522"/>
                </a:xfrm>
                <a:custGeom>
                  <a:avLst/>
                  <a:gdLst/>
                  <a:ahLst/>
                  <a:cxnLst/>
                  <a:rect l="l" t="t" r="r" b="b"/>
                  <a:pathLst>
                    <a:path w="5077" h="2756" extrusionOk="0">
                      <a:moveTo>
                        <a:pt x="4069" y="1"/>
                      </a:moveTo>
                      <a:cubicBezTo>
                        <a:pt x="3971" y="1"/>
                        <a:pt x="3853" y="67"/>
                        <a:pt x="3762" y="224"/>
                      </a:cubicBezTo>
                      <a:cubicBezTo>
                        <a:pt x="3742" y="204"/>
                        <a:pt x="3732" y="174"/>
                        <a:pt x="3712" y="154"/>
                      </a:cubicBezTo>
                      <a:cubicBezTo>
                        <a:pt x="3632" y="224"/>
                        <a:pt x="3562" y="324"/>
                        <a:pt x="3511" y="425"/>
                      </a:cubicBezTo>
                      <a:cubicBezTo>
                        <a:pt x="3478" y="387"/>
                        <a:pt x="3447" y="371"/>
                        <a:pt x="3417" y="371"/>
                      </a:cubicBezTo>
                      <a:cubicBezTo>
                        <a:pt x="3240" y="371"/>
                        <a:pt x="3124" y="949"/>
                        <a:pt x="3090" y="1087"/>
                      </a:cubicBezTo>
                      <a:cubicBezTo>
                        <a:pt x="3054" y="997"/>
                        <a:pt x="2994" y="923"/>
                        <a:pt x="2910" y="923"/>
                      </a:cubicBezTo>
                      <a:cubicBezTo>
                        <a:pt x="2900" y="923"/>
                        <a:pt x="2890" y="924"/>
                        <a:pt x="2879" y="926"/>
                      </a:cubicBezTo>
                      <a:cubicBezTo>
                        <a:pt x="2739" y="966"/>
                        <a:pt x="2719" y="1137"/>
                        <a:pt x="2719" y="1368"/>
                      </a:cubicBezTo>
                      <a:cubicBezTo>
                        <a:pt x="2729" y="1608"/>
                        <a:pt x="2849" y="1699"/>
                        <a:pt x="2859" y="1939"/>
                      </a:cubicBezTo>
                      <a:cubicBezTo>
                        <a:pt x="2830" y="1916"/>
                        <a:pt x="2808" y="1906"/>
                        <a:pt x="2784" y="1906"/>
                      </a:cubicBezTo>
                      <a:cubicBezTo>
                        <a:pt x="2767" y="1906"/>
                        <a:pt x="2750" y="1911"/>
                        <a:pt x="2729" y="1919"/>
                      </a:cubicBezTo>
                      <a:cubicBezTo>
                        <a:pt x="2619" y="1959"/>
                        <a:pt x="2669" y="2030"/>
                        <a:pt x="2639" y="2090"/>
                      </a:cubicBezTo>
                      <a:cubicBezTo>
                        <a:pt x="2619" y="2058"/>
                        <a:pt x="2573" y="2045"/>
                        <a:pt x="2523" y="2045"/>
                      </a:cubicBezTo>
                      <a:cubicBezTo>
                        <a:pt x="2447" y="2045"/>
                        <a:pt x="2362" y="2074"/>
                        <a:pt x="2338" y="2110"/>
                      </a:cubicBezTo>
                      <a:cubicBezTo>
                        <a:pt x="2299" y="1983"/>
                        <a:pt x="2317" y="1829"/>
                        <a:pt x="2208" y="1829"/>
                      </a:cubicBezTo>
                      <a:cubicBezTo>
                        <a:pt x="2204" y="1829"/>
                        <a:pt x="2201" y="1829"/>
                        <a:pt x="2197" y="1829"/>
                      </a:cubicBezTo>
                      <a:cubicBezTo>
                        <a:pt x="2188" y="1829"/>
                        <a:pt x="2179" y="1830"/>
                        <a:pt x="2170" y="1830"/>
                      </a:cubicBezTo>
                      <a:cubicBezTo>
                        <a:pt x="2060" y="1830"/>
                        <a:pt x="1957" y="1804"/>
                        <a:pt x="1870" y="1804"/>
                      </a:cubicBezTo>
                      <a:cubicBezTo>
                        <a:pt x="1776" y="1804"/>
                        <a:pt x="1701" y="1834"/>
                        <a:pt x="1656" y="1959"/>
                      </a:cubicBezTo>
                      <a:cubicBezTo>
                        <a:pt x="1568" y="1928"/>
                        <a:pt x="1454" y="1882"/>
                        <a:pt x="1357" y="1882"/>
                      </a:cubicBezTo>
                      <a:cubicBezTo>
                        <a:pt x="1265" y="1882"/>
                        <a:pt x="1189" y="1923"/>
                        <a:pt x="1164" y="2060"/>
                      </a:cubicBezTo>
                      <a:cubicBezTo>
                        <a:pt x="1023" y="1978"/>
                        <a:pt x="942" y="1929"/>
                        <a:pt x="868" y="1929"/>
                      </a:cubicBezTo>
                      <a:cubicBezTo>
                        <a:pt x="779" y="1929"/>
                        <a:pt x="701" y="2000"/>
                        <a:pt x="542" y="2170"/>
                      </a:cubicBezTo>
                      <a:cubicBezTo>
                        <a:pt x="468" y="2111"/>
                        <a:pt x="401" y="2086"/>
                        <a:pt x="341" y="2086"/>
                      </a:cubicBezTo>
                      <a:cubicBezTo>
                        <a:pt x="167" y="2086"/>
                        <a:pt x="53" y="2299"/>
                        <a:pt x="1" y="2501"/>
                      </a:cubicBezTo>
                      <a:cubicBezTo>
                        <a:pt x="161" y="2601"/>
                        <a:pt x="282" y="2672"/>
                        <a:pt x="582" y="2712"/>
                      </a:cubicBezTo>
                      <a:cubicBezTo>
                        <a:pt x="738" y="2732"/>
                        <a:pt x="893" y="2739"/>
                        <a:pt x="1050" y="2739"/>
                      </a:cubicBezTo>
                      <a:cubicBezTo>
                        <a:pt x="1207" y="2739"/>
                        <a:pt x="1365" y="2732"/>
                        <a:pt x="1525" y="2722"/>
                      </a:cubicBezTo>
                      <a:cubicBezTo>
                        <a:pt x="1556" y="2721"/>
                        <a:pt x="1586" y="2721"/>
                        <a:pt x="1617" y="2721"/>
                      </a:cubicBezTo>
                      <a:cubicBezTo>
                        <a:pt x="1920" y="2721"/>
                        <a:pt x="2218" y="2756"/>
                        <a:pt x="2520" y="2756"/>
                      </a:cubicBezTo>
                      <a:cubicBezTo>
                        <a:pt x="2576" y="2756"/>
                        <a:pt x="2632" y="2755"/>
                        <a:pt x="2689" y="2752"/>
                      </a:cubicBezTo>
                      <a:cubicBezTo>
                        <a:pt x="3221" y="2732"/>
                        <a:pt x="3722" y="2531"/>
                        <a:pt x="4244" y="2501"/>
                      </a:cubicBezTo>
                      <a:cubicBezTo>
                        <a:pt x="4424" y="2491"/>
                        <a:pt x="5076" y="2491"/>
                        <a:pt x="4916" y="2150"/>
                      </a:cubicBezTo>
                      <a:cubicBezTo>
                        <a:pt x="4956" y="2140"/>
                        <a:pt x="4996" y="2090"/>
                        <a:pt x="5036" y="2080"/>
                      </a:cubicBezTo>
                      <a:cubicBezTo>
                        <a:pt x="4956" y="1969"/>
                        <a:pt x="4815" y="1849"/>
                        <a:pt x="4765" y="1759"/>
                      </a:cubicBezTo>
                      <a:cubicBezTo>
                        <a:pt x="4765" y="1759"/>
                        <a:pt x="4795" y="1659"/>
                        <a:pt x="4775" y="1628"/>
                      </a:cubicBezTo>
                      <a:cubicBezTo>
                        <a:pt x="4765" y="1598"/>
                        <a:pt x="4615" y="1508"/>
                        <a:pt x="4575" y="1478"/>
                      </a:cubicBezTo>
                      <a:lnTo>
                        <a:pt x="4575" y="1478"/>
                      </a:lnTo>
                      <a:cubicBezTo>
                        <a:pt x="4588" y="1480"/>
                        <a:pt x="4600" y="1480"/>
                        <a:pt x="4611" y="1480"/>
                      </a:cubicBezTo>
                      <a:cubicBezTo>
                        <a:pt x="4803" y="1480"/>
                        <a:pt x="4697" y="1244"/>
                        <a:pt x="4555" y="1187"/>
                      </a:cubicBezTo>
                      <a:cubicBezTo>
                        <a:pt x="4728" y="1007"/>
                        <a:pt x="4534" y="916"/>
                        <a:pt x="4363" y="916"/>
                      </a:cubicBezTo>
                      <a:cubicBezTo>
                        <a:pt x="4306" y="916"/>
                        <a:pt x="4251" y="926"/>
                        <a:pt x="4214" y="946"/>
                      </a:cubicBezTo>
                      <a:cubicBezTo>
                        <a:pt x="4314" y="816"/>
                        <a:pt x="4234" y="615"/>
                        <a:pt x="4123" y="525"/>
                      </a:cubicBezTo>
                      <a:cubicBezTo>
                        <a:pt x="4372" y="231"/>
                        <a:pt x="4254" y="1"/>
                        <a:pt x="40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8"/>
                <p:cNvSpPr/>
                <p:nvPr/>
              </p:nvSpPr>
              <p:spPr>
                <a:xfrm>
                  <a:off x="1807508" y="4214252"/>
                  <a:ext cx="79684" cy="22538"/>
                </a:xfrm>
                <a:custGeom>
                  <a:avLst/>
                  <a:gdLst/>
                  <a:ahLst/>
                  <a:cxnLst/>
                  <a:rect l="l" t="t" r="r" b="b"/>
                  <a:pathLst>
                    <a:path w="1987" h="562" extrusionOk="0">
                      <a:moveTo>
                        <a:pt x="1987" y="0"/>
                      </a:moveTo>
                      <a:cubicBezTo>
                        <a:pt x="1956" y="7"/>
                        <a:pt x="1924" y="8"/>
                        <a:pt x="1893" y="8"/>
                      </a:cubicBezTo>
                      <a:cubicBezTo>
                        <a:pt x="1873" y="8"/>
                        <a:pt x="1853" y="7"/>
                        <a:pt x="1833" y="7"/>
                      </a:cubicBezTo>
                      <a:cubicBezTo>
                        <a:pt x="1744" y="7"/>
                        <a:pt x="1664" y="18"/>
                        <a:pt x="1626" y="140"/>
                      </a:cubicBezTo>
                      <a:cubicBezTo>
                        <a:pt x="1538" y="109"/>
                        <a:pt x="1424" y="63"/>
                        <a:pt x="1327" y="63"/>
                      </a:cubicBezTo>
                      <a:cubicBezTo>
                        <a:pt x="1235" y="63"/>
                        <a:pt x="1159" y="104"/>
                        <a:pt x="1134" y="241"/>
                      </a:cubicBezTo>
                      <a:cubicBezTo>
                        <a:pt x="993" y="159"/>
                        <a:pt x="912" y="110"/>
                        <a:pt x="838" y="110"/>
                      </a:cubicBezTo>
                      <a:cubicBezTo>
                        <a:pt x="749" y="110"/>
                        <a:pt x="671" y="181"/>
                        <a:pt x="512" y="351"/>
                      </a:cubicBezTo>
                      <a:cubicBezTo>
                        <a:pt x="436" y="290"/>
                        <a:pt x="368" y="265"/>
                        <a:pt x="306" y="265"/>
                      </a:cubicBezTo>
                      <a:cubicBezTo>
                        <a:pt x="166" y="265"/>
                        <a:pt x="64" y="401"/>
                        <a:pt x="1" y="562"/>
                      </a:cubicBezTo>
                      <a:cubicBezTo>
                        <a:pt x="50" y="477"/>
                        <a:pt x="120" y="421"/>
                        <a:pt x="203" y="421"/>
                      </a:cubicBezTo>
                      <a:cubicBezTo>
                        <a:pt x="237" y="421"/>
                        <a:pt x="274" y="431"/>
                        <a:pt x="312" y="451"/>
                      </a:cubicBezTo>
                      <a:cubicBezTo>
                        <a:pt x="352" y="472"/>
                        <a:pt x="368" y="480"/>
                        <a:pt x="379" y="480"/>
                      </a:cubicBezTo>
                      <a:cubicBezTo>
                        <a:pt x="394" y="480"/>
                        <a:pt x="398" y="461"/>
                        <a:pt x="452" y="431"/>
                      </a:cubicBezTo>
                      <a:cubicBezTo>
                        <a:pt x="477" y="416"/>
                        <a:pt x="507" y="406"/>
                        <a:pt x="534" y="406"/>
                      </a:cubicBezTo>
                      <a:cubicBezTo>
                        <a:pt x="560" y="406"/>
                        <a:pt x="583" y="416"/>
                        <a:pt x="593" y="441"/>
                      </a:cubicBezTo>
                      <a:cubicBezTo>
                        <a:pt x="625" y="344"/>
                        <a:pt x="707" y="293"/>
                        <a:pt x="788" y="293"/>
                      </a:cubicBezTo>
                      <a:cubicBezTo>
                        <a:pt x="833" y="293"/>
                        <a:pt x="878" y="309"/>
                        <a:pt x="914" y="341"/>
                      </a:cubicBezTo>
                      <a:cubicBezTo>
                        <a:pt x="931" y="303"/>
                        <a:pt x="953" y="290"/>
                        <a:pt x="978" y="290"/>
                      </a:cubicBezTo>
                      <a:cubicBezTo>
                        <a:pt x="1011" y="290"/>
                        <a:pt x="1049" y="314"/>
                        <a:pt x="1084" y="331"/>
                      </a:cubicBezTo>
                      <a:cubicBezTo>
                        <a:pt x="1106" y="348"/>
                        <a:pt x="1122" y="358"/>
                        <a:pt x="1137" y="358"/>
                      </a:cubicBezTo>
                      <a:cubicBezTo>
                        <a:pt x="1157" y="358"/>
                        <a:pt x="1176" y="341"/>
                        <a:pt x="1204" y="301"/>
                      </a:cubicBezTo>
                      <a:cubicBezTo>
                        <a:pt x="1245" y="241"/>
                        <a:pt x="1245" y="201"/>
                        <a:pt x="1315" y="181"/>
                      </a:cubicBezTo>
                      <a:cubicBezTo>
                        <a:pt x="1328" y="178"/>
                        <a:pt x="1341" y="176"/>
                        <a:pt x="1352" y="176"/>
                      </a:cubicBezTo>
                      <a:cubicBezTo>
                        <a:pt x="1417" y="176"/>
                        <a:pt x="1451" y="223"/>
                        <a:pt x="1485" y="291"/>
                      </a:cubicBezTo>
                      <a:cubicBezTo>
                        <a:pt x="1498" y="276"/>
                        <a:pt x="1511" y="270"/>
                        <a:pt x="1525" y="270"/>
                      </a:cubicBezTo>
                      <a:cubicBezTo>
                        <a:pt x="1562" y="270"/>
                        <a:pt x="1602" y="312"/>
                        <a:pt x="1638" y="312"/>
                      </a:cubicBezTo>
                      <a:cubicBezTo>
                        <a:pt x="1640" y="312"/>
                        <a:pt x="1643" y="312"/>
                        <a:pt x="1646" y="311"/>
                      </a:cubicBezTo>
                      <a:cubicBezTo>
                        <a:pt x="1706" y="301"/>
                        <a:pt x="1706" y="261"/>
                        <a:pt x="1716" y="211"/>
                      </a:cubicBezTo>
                      <a:cubicBezTo>
                        <a:pt x="1746" y="140"/>
                        <a:pt x="1776" y="40"/>
                        <a:pt x="1856" y="40"/>
                      </a:cubicBezTo>
                      <a:cubicBezTo>
                        <a:pt x="1861" y="39"/>
                        <a:pt x="1865" y="39"/>
                        <a:pt x="1869" y="39"/>
                      </a:cubicBezTo>
                      <a:cubicBezTo>
                        <a:pt x="1895" y="39"/>
                        <a:pt x="1907" y="62"/>
                        <a:pt x="1927" y="62"/>
                      </a:cubicBezTo>
                      <a:cubicBezTo>
                        <a:pt x="1930" y="62"/>
                        <a:pt x="1933" y="61"/>
                        <a:pt x="1937" y="60"/>
                      </a:cubicBezTo>
                      <a:cubicBezTo>
                        <a:pt x="1967" y="50"/>
                        <a:pt x="1977" y="20"/>
                        <a:pt x="19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8"/>
                <p:cNvSpPr/>
                <p:nvPr/>
              </p:nvSpPr>
              <p:spPr>
                <a:xfrm>
                  <a:off x="1915306" y="4141344"/>
                  <a:ext cx="63202" cy="59231"/>
                </a:xfrm>
                <a:custGeom>
                  <a:avLst/>
                  <a:gdLst/>
                  <a:ahLst/>
                  <a:cxnLst/>
                  <a:rect l="l" t="t" r="r" b="b"/>
                  <a:pathLst>
                    <a:path w="1576" h="1477" extrusionOk="0">
                      <a:moveTo>
                        <a:pt x="1352" y="0"/>
                      </a:moveTo>
                      <a:cubicBezTo>
                        <a:pt x="1253" y="0"/>
                        <a:pt x="1136" y="67"/>
                        <a:pt x="1044" y="223"/>
                      </a:cubicBezTo>
                      <a:cubicBezTo>
                        <a:pt x="1024" y="203"/>
                        <a:pt x="1014" y="173"/>
                        <a:pt x="994" y="153"/>
                      </a:cubicBezTo>
                      <a:cubicBezTo>
                        <a:pt x="914" y="223"/>
                        <a:pt x="844" y="323"/>
                        <a:pt x="793" y="424"/>
                      </a:cubicBezTo>
                      <a:cubicBezTo>
                        <a:pt x="760" y="386"/>
                        <a:pt x="729" y="370"/>
                        <a:pt x="699" y="370"/>
                      </a:cubicBezTo>
                      <a:cubicBezTo>
                        <a:pt x="522" y="370"/>
                        <a:pt x="406" y="948"/>
                        <a:pt x="372" y="1086"/>
                      </a:cubicBezTo>
                      <a:cubicBezTo>
                        <a:pt x="336" y="996"/>
                        <a:pt x="276" y="922"/>
                        <a:pt x="192" y="922"/>
                      </a:cubicBezTo>
                      <a:cubicBezTo>
                        <a:pt x="182" y="922"/>
                        <a:pt x="172" y="923"/>
                        <a:pt x="161" y="925"/>
                      </a:cubicBezTo>
                      <a:cubicBezTo>
                        <a:pt x="21" y="965"/>
                        <a:pt x="1" y="1136"/>
                        <a:pt x="1" y="1367"/>
                      </a:cubicBezTo>
                      <a:cubicBezTo>
                        <a:pt x="1" y="1407"/>
                        <a:pt x="11" y="1437"/>
                        <a:pt x="21" y="1477"/>
                      </a:cubicBezTo>
                      <a:cubicBezTo>
                        <a:pt x="21" y="1377"/>
                        <a:pt x="31" y="1276"/>
                        <a:pt x="81" y="1216"/>
                      </a:cubicBezTo>
                      <a:cubicBezTo>
                        <a:pt x="119" y="1161"/>
                        <a:pt x="148" y="1140"/>
                        <a:pt x="174" y="1140"/>
                      </a:cubicBezTo>
                      <a:cubicBezTo>
                        <a:pt x="235" y="1140"/>
                        <a:pt x="271" y="1264"/>
                        <a:pt x="342" y="1306"/>
                      </a:cubicBezTo>
                      <a:cubicBezTo>
                        <a:pt x="352" y="1276"/>
                        <a:pt x="352" y="1246"/>
                        <a:pt x="362" y="1216"/>
                      </a:cubicBezTo>
                      <a:lnTo>
                        <a:pt x="392" y="1226"/>
                      </a:lnTo>
                      <a:cubicBezTo>
                        <a:pt x="402" y="1196"/>
                        <a:pt x="402" y="1156"/>
                        <a:pt x="432" y="1126"/>
                      </a:cubicBezTo>
                      <a:cubicBezTo>
                        <a:pt x="434" y="1122"/>
                        <a:pt x="437" y="1120"/>
                        <a:pt x="441" y="1120"/>
                      </a:cubicBezTo>
                      <a:cubicBezTo>
                        <a:pt x="451" y="1120"/>
                        <a:pt x="464" y="1132"/>
                        <a:pt x="474" y="1132"/>
                      </a:cubicBezTo>
                      <a:cubicBezTo>
                        <a:pt x="477" y="1132"/>
                        <a:pt x="480" y="1130"/>
                        <a:pt x="482" y="1126"/>
                      </a:cubicBezTo>
                      <a:cubicBezTo>
                        <a:pt x="513" y="1096"/>
                        <a:pt x="492" y="955"/>
                        <a:pt x="492" y="925"/>
                      </a:cubicBezTo>
                      <a:cubicBezTo>
                        <a:pt x="482" y="795"/>
                        <a:pt x="482" y="725"/>
                        <a:pt x="553" y="604"/>
                      </a:cubicBezTo>
                      <a:cubicBezTo>
                        <a:pt x="596" y="534"/>
                        <a:pt x="643" y="498"/>
                        <a:pt x="692" y="498"/>
                      </a:cubicBezTo>
                      <a:cubicBezTo>
                        <a:pt x="734" y="498"/>
                        <a:pt x="778" y="524"/>
                        <a:pt x="823" y="574"/>
                      </a:cubicBezTo>
                      <a:cubicBezTo>
                        <a:pt x="841" y="530"/>
                        <a:pt x="891" y="397"/>
                        <a:pt x="944" y="397"/>
                      </a:cubicBezTo>
                      <a:cubicBezTo>
                        <a:pt x="951" y="397"/>
                        <a:pt x="957" y="399"/>
                        <a:pt x="964" y="404"/>
                      </a:cubicBezTo>
                      <a:cubicBezTo>
                        <a:pt x="1019" y="365"/>
                        <a:pt x="1055" y="265"/>
                        <a:pt x="1111" y="265"/>
                      </a:cubicBezTo>
                      <a:cubicBezTo>
                        <a:pt x="1127" y="265"/>
                        <a:pt x="1144" y="273"/>
                        <a:pt x="1165" y="293"/>
                      </a:cubicBezTo>
                      <a:cubicBezTo>
                        <a:pt x="1205" y="223"/>
                        <a:pt x="1315" y="83"/>
                        <a:pt x="1405" y="83"/>
                      </a:cubicBezTo>
                      <a:cubicBezTo>
                        <a:pt x="1475" y="93"/>
                        <a:pt x="1516" y="193"/>
                        <a:pt x="1536" y="283"/>
                      </a:cubicBezTo>
                      <a:cubicBezTo>
                        <a:pt x="1575" y="113"/>
                        <a:pt x="1480" y="0"/>
                        <a:pt x="1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8"/>
                <p:cNvSpPr/>
                <p:nvPr/>
              </p:nvSpPr>
              <p:spPr>
                <a:xfrm>
                  <a:off x="1984004" y="4115196"/>
                  <a:ext cx="99494" cy="134263"/>
                </a:xfrm>
                <a:custGeom>
                  <a:avLst/>
                  <a:gdLst/>
                  <a:ahLst/>
                  <a:cxnLst/>
                  <a:rect l="l" t="t" r="r" b="b"/>
                  <a:pathLst>
                    <a:path w="2481" h="3348" extrusionOk="0">
                      <a:moveTo>
                        <a:pt x="1197" y="0"/>
                      </a:moveTo>
                      <a:cubicBezTo>
                        <a:pt x="1129" y="0"/>
                        <a:pt x="1083" y="158"/>
                        <a:pt x="1046" y="273"/>
                      </a:cubicBezTo>
                      <a:lnTo>
                        <a:pt x="1076" y="364"/>
                      </a:lnTo>
                      <a:cubicBezTo>
                        <a:pt x="896" y="474"/>
                        <a:pt x="886" y="534"/>
                        <a:pt x="956" y="695"/>
                      </a:cubicBezTo>
                      <a:cubicBezTo>
                        <a:pt x="976" y="745"/>
                        <a:pt x="866" y="725"/>
                        <a:pt x="826" y="785"/>
                      </a:cubicBezTo>
                      <a:cubicBezTo>
                        <a:pt x="776" y="845"/>
                        <a:pt x="776" y="996"/>
                        <a:pt x="786" y="1076"/>
                      </a:cubicBezTo>
                      <a:cubicBezTo>
                        <a:pt x="485" y="1126"/>
                        <a:pt x="505" y="1407"/>
                        <a:pt x="575" y="1587"/>
                      </a:cubicBezTo>
                      <a:cubicBezTo>
                        <a:pt x="344" y="1688"/>
                        <a:pt x="625" y="2209"/>
                        <a:pt x="625" y="2410"/>
                      </a:cubicBezTo>
                      <a:cubicBezTo>
                        <a:pt x="224" y="2430"/>
                        <a:pt x="364" y="2691"/>
                        <a:pt x="364" y="2891"/>
                      </a:cubicBezTo>
                      <a:cubicBezTo>
                        <a:pt x="347" y="2889"/>
                        <a:pt x="330" y="2888"/>
                        <a:pt x="314" y="2888"/>
                      </a:cubicBezTo>
                      <a:cubicBezTo>
                        <a:pt x="0" y="2888"/>
                        <a:pt x="79" y="3253"/>
                        <a:pt x="394" y="3262"/>
                      </a:cubicBezTo>
                      <a:cubicBezTo>
                        <a:pt x="394" y="3262"/>
                        <a:pt x="1065" y="3348"/>
                        <a:pt x="1599" y="3348"/>
                      </a:cubicBezTo>
                      <a:cubicBezTo>
                        <a:pt x="1904" y="3348"/>
                        <a:pt x="2164" y="3320"/>
                        <a:pt x="2230" y="3232"/>
                      </a:cubicBezTo>
                      <a:cubicBezTo>
                        <a:pt x="2250" y="3212"/>
                        <a:pt x="2481" y="3112"/>
                        <a:pt x="2300" y="2841"/>
                      </a:cubicBezTo>
                      <a:cubicBezTo>
                        <a:pt x="2260" y="2771"/>
                        <a:pt x="2120" y="2801"/>
                        <a:pt x="2080" y="2721"/>
                      </a:cubicBezTo>
                      <a:cubicBezTo>
                        <a:pt x="2039" y="2620"/>
                        <a:pt x="1989" y="2530"/>
                        <a:pt x="1929" y="2460"/>
                      </a:cubicBezTo>
                      <a:cubicBezTo>
                        <a:pt x="1889" y="2410"/>
                        <a:pt x="1749" y="2420"/>
                        <a:pt x="1749" y="2360"/>
                      </a:cubicBezTo>
                      <a:cubicBezTo>
                        <a:pt x="1738" y="2320"/>
                        <a:pt x="1799" y="2229"/>
                        <a:pt x="1799" y="2189"/>
                      </a:cubicBezTo>
                      <a:cubicBezTo>
                        <a:pt x="1819" y="1908"/>
                        <a:pt x="1688" y="1958"/>
                        <a:pt x="1648" y="1868"/>
                      </a:cubicBezTo>
                      <a:cubicBezTo>
                        <a:pt x="1588" y="1768"/>
                        <a:pt x="1708" y="1768"/>
                        <a:pt x="1618" y="1507"/>
                      </a:cubicBezTo>
                      <a:cubicBezTo>
                        <a:pt x="1608" y="1467"/>
                        <a:pt x="1608" y="1357"/>
                        <a:pt x="1618" y="1236"/>
                      </a:cubicBezTo>
                      <a:cubicBezTo>
                        <a:pt x="1658" y="1016"/>
                        <a:pt x="1518" y="1026"/>
                        <a:pt x="1528" y="945"/>
                      </a:cubicBezTo>
                      <a:cubicBezTo>
                        <a:pt x="1548" y="835"/>
                        <a:pt x="1588" y="775"/>
                        <a:pt x="1458" y="655"/>
                      </a:cubicBezTo>
                      <a:lnTo>
                        <a:pt x="1458" y="655"/>
                      </a:lnTo>
                      <a:cubicBezTo>
                        <a:pt x="1463" y="655"/>
                        <a:pt x="1468" y="655"/>
                        <a:pt x="1473" y="655"/>
                      </a:cubicBezTo>
                      <a:cubicBezTo>
                        <a:pt x="1576" y="655"/>
                        <a:pt x="1449" y="552"/>
                        <a:pt x="1488" y="514"/>
                      </a:cubicBezTo>
                      <a:cubicBezTo>
                        <a:pt x="1461" y="451"/>
                        <a:pt x="1458" y="381"/>
                        <a:pt x="1386" y="381"/>
                      </a:cubicBezTo>
                      <a:cubicBezTo>
                        <a:pt x="1378" y="381"/>
                        <a:pt x="1368" y="382"/>
                        <a:pt x="1357" y="384"/>
                      </a:cubicBezTo>
                      <a:cubicBezTo>
                        <a:pt x="1397" y="344"/>
                        <a:pt x="1317" y="123"/>
                        <a:pt x="1287" y="83"/>
                      </a:cubicBezTo>
                      <a:cubicBezTo>
                        <a:pt x="1254" y="24"/>
                        <a:pt x="1224" y="0"/>
                        <a:pt x="11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8"/>
                <p:cNvSpPr/>
                <p:nvPr/>
              </p:nvSpPr>
              <p:spPr>
                <a:xfrm>
                  <a:off x="2003815" y="4141023"/>
                  <a:ext cx="20974" cy="37857"/>
                </a:xfrm>
                <a:custGeom>
                  <a:avLst/>
                  <a:gdLst/>
                  <a:ahLst/>
                  <a:cxnLst/>
                  <a:rect l="l" t="t" r="r" b="b"/>
                  <a:pathLst>
                    <a:path w="523" h="944" extrusionOk="0">
                      <a:moveTo>
                        <a:pt x="442" y="0"/>
                      </a:moveTo>
                      <a:lnTo>
                        <a:pt x="442" y="0"/>
                      </a:lnTo>
                      <a:cubicBezTo>
                        <a:pt x="452" y="21"/>
                        <a:pt x="452" y="41"/>
                        <a:pt x="462" y="51"/>
                      </a:cubicBezTo>
                      <a:cubicBezTo>
                        <a:pt x="482" y="101"/>
                        <a:pt x="372" y="81"/>
                        <a:pt x="332" y="141"/>
                      </a:cubicBezTo>
                      <a:cubicBezTo>
                        <a:pt x="282" y="201"/>
                        <a:pt x="282" y="352"/>
                        <a:pt x="292" y="432"/>
                      </a:cubicBezTo>
                      <a:cubicBezTo>
                        <a:pt x="1" y="482"/>
                        <a:pt x="11" y="763"/>
                        <a:pt x="81" y="943"/>
                      </a:cubicBezTo>
                      <a:cubicBezTo>
                        <a:pt x="71" y="853"/>
                        <a:pt x="41" y="713"/>
                        <a:pt x="151" y="673"/>
                      </a:cubicBezTo>
                      <a:lnTo>
                        <a:pt x="171" y="683"/>
                      </a:lnTo>
                      <a:cubicBezTo>
                        <a:pt x="171" y="662"/>
                        <a:pt x="151" y="612"/>
                        <a:pt x="181" y="592"/>
                      </a:cubicBezTo>
                      <a:cubicBezTo>
                        <a:pt x="191" y="586"/>
                        <a:pt x="205" y="583"/>
                        <a:pt x="220" y="583"/>
                      </a:cubicBezTo>
                      <a:cubicBezTo>
                        <a:pt x="249" y="583"/>
                        <a:pt x="285" y="592"/>
                        <a:pt x="312" y="592"/>
                      </a:cubicBezTo>
                      <a:cubicBezTo>
                        <a:pt x="312" y="576"/>
                        <a:pt x="333" y="468"/>
                        <a:pt x="369" y="468"/>
                      </a:cubicBezTo>
                      <a:cubicBezTo>
                        <a:pt x="376" y="468"/>
                        <a:pt x="384" y="472"/>
                        <a:pt x="392" y="482"/>
                      </a:cubicBezTo>
                      <a:cubicBezTo>
                        <a:pt x="392" y="455"/>
                        <a:pt x="400" y="306"/>
                        <a:pt x="460" y="306"/>
                      </a:cubicBezTo>
                      <a:cubicBezTo>
                        <a:pt x="467" y="306"/>
                        <a:pt x="474" y="307"/>
                        <a:pt x="482" y="311"/>
                      </a:cubicBezTo>
                      <a:cubicBezTo>
                        <a:pt x="482" y="281"/>
                        <a:pt x="472" y="241"/>
                        <a:pt x="482" y="221"/>
                      </a:cubicBezTo>
                      <a:cubicBezTo>
                        <a:pt x="482" y="201"/>
                        <a:pt x="512" y="191"/>
                        <a:pt x="512" y="181"/>
                      </a:cubicBezTo>
                      <a:cubicBezTo>
                        <a:pt x="522" y="151"/>
                        <a:pt x="512" y="81"/>
                        <a:pt x="502" y="61"/>
                      </a:cubicBezTo>
                      <a:cubicBezTo>
                        <a:pt x="492" y="41"/>
                        <a:pt x="472" y="21"/>
                        <a:pt x="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8"/>
                <p:cNvSpPr/>
                <p:nvPr/>
              </p:nvSpPr>
              <p:spPr>
                <a:xfrm>
                  <a:off x="2006622" y="4178841"/>
                  <a:ext cx="842" cy="842"/>
                </a:xfrm>
                <a:custGeom>
                  <a:avLst/>
                  <a:gdLst/>
                  <a:ahLst/>
                  <a:cxnLst/>
                  <a:rect l="l" t="t" r="r" b="b"/>
                  <a:pathLst>
                    <a:path w="21" h="21" extrusionOk="0">
                      <a:moveTo>
                        <a:pt x="11" y="0"/>
                      </a:moveTo>
                      <a:lnTo>
                        <a:pt x="1" y="10"/>
                      </a:lnTo>
                      <a:lnTo>
                        <a:pt x="21" y="20"/>
                      </a:lnTo>
                      <a:lnTo>
                        <a:pt x="21" y="20"/>
                      </a:lnTo>
                      <a:lnTo>
                        <a:pt x="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8"/>
                <p:cNvSpPr/>
                <p:nvPr/>
              </p:nvSpPr>
              <p:spPr>
                <a:xfrm>
                  <a:off x="2024348" y="4115276"/>
                  <a:ext cx="7660" cy="16522"/>
                </a:xfrm>
                <a:custGeom>
                  <a:avLst/>
                  <a:gdLst/>
                  <a:ahLst/>
                  <a:cxnLst/>
                  <a:rect l="l" t="t" r="r" b="b"/>
                  <a:pathLst>
                    <a:path w="191" h="412" extrusionOk="0">
                      <a:moveTo>
                        <a:pt x="191" y="1"/>
                      </a:moveTo>
                      <a:cubicBezTo>
                        <a:pt x="121" y="1"/>
                        <a:pt x="81" y="151"/>
                        <a:pt x="40" y="271"/>
                      </a:cubicBezTo>
                      <a:lnTo>
                        <a:pt x="70" y="362"/>
                      </a:lnTo>
                      <a:cubicBezTo>
                        <a:pt x="40" y="382"/>
                        <a:pt x="20" y="392"/>
                        <a:pt x="0" y="412"/>
                      </a:cubicBezTo>
                      <a:lnTo>
                        <a:pt x="10" y="412"/>
                      </a:lnTo>
                      <a:cubicBezTo>
                        <a:pt x="40" y="412"/>
                        <a:pt x="91" y="412"/>
                        <a:pt x="121" y="392"/>
                      </a:cubicBezTo>
                      <a:cubicBezTo>
                        <a:pt x="111" y="372"/>
                        <a:pt x="91" y="362"/>
                        <a:pt x="81" y="342"/>
                      </a:cubicBezTo>
                      <a:cubicBezTo>
                        <a:pt x="70" y="281"/>
                        <a:pt x="141" y="281"/>
                        <a:pt x="191" y="241"/>
                      </a:cubicBezTo>
                      <a:cubicBezTo>
                        <a:pt x="171" y="201"/>
                        <a:pt x="161" y="171"/>
                        <a:pt x="191" y="141"/>
                      </a:cubicBezTo>
                      <a:cubicBezTo>
                        <a:pt x="181" y="121"/>
                        <a:pt x="151" y="101"/>
                        <a:pt x="151" y="81"/>
                      </a:cubicBezTo>
                      <a:cubicBezTo>
                        <a:pt x="141" y="51"/>
                        <a:pt x="161" y="21"/>
                        <a:pt x="1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8"/>
                <p:cNvSpPr/>
                <p:nvPr/>
              </p:nvSpPr>
              <p:spPr>
                <a:xfrm>
                  <a:off x="1471238" y="4158708"/>
                  <a:ext cx="44233" cy="75433"/>
                </a:xfrm>
                <a:custGeom>
                  <a:avLst/>
                  <a:gdLst/>
                  <a:ahLst/>
                  <a:cxnLst/>
                  <a:rect l="l" t="t" r="r" b="b"/>
                  <a:pathLst>
                    <a:path w="1103" h="1881" extrusionOk="0">
                      <a:moveTo>
                        <a:pt x="261" y="1"/>
                      </a:moveTo>
                      <a:cubicBezTo>
                        <a:pt x="201" y="61"/>
                        <a:pt x="281" y="111"/>
                        <a:pt x="211" y="171"/>
                      </a:cubicBezTo>
                      <a:lnTo>
                        <a:pt x="171" y="252"/>
                      </a:lnTo>
                      <a:cubicBezTo>
                        <a:pt x="101" y="312"/>
                        <a:pt x="161" y="382"/>
                        <a:pt x="161" y="462"/>
                      </a:cubicBezTo>
                      <a:cubicBezTo>
                        <a:pt x="161" y="552"/>
                        <a:pt x="60" y="643"/>
                        <a:pt x="40" y="723"/>
                      </a:cubicBezTo>
                      <a:cubicBezTo>
                        <a:pt x="20" y="823"/>
                        <a:pt x="40" y="853"/>
                        <a:pt x="70" y="944"/>
                      </a:cubicBezTo>
                      <a:cubicBezTo>
                        <a:pt x="111" y="1054"/>
                        <a:pt x="81" y="1134"/>
                        <a:pt x="40" y="1235"/>
                      </a:cubicBezTo>
                      <a:cubicBezTo>
                        <a:pt x="0" y="1305"/>
                        <a:pt x="20" y="1345"/>
                        <a:pt x="40" y="1425"/>
                      </a:cubicBezTo>
                      <a:cubicBezTo>
                        <a:pt x="60" y="1525"/>
                        <a:pt x="81" y="1576"/>
                        <a:pt x="161" y="1666"/>
                      </a:cubicBezTo>
                      <a:cubicBezTo>
                        <a:pt x="271" y="1716"/>
                        <a:pt x="331" y="1746"/>
                        <a:pt x="422" y="1786"/>
                      </a:cubicBezTo>
                      <a:cubicBezTo>
                        <a:pt x="542" y="1836"/>
                        <a:pt x="702" y="1856"/>
                        <a:pt x="843" y="1877"/>
                      </a:cubicBezTo>
                      <a:cubicBezTo>
                        <a:pt x="867" y="1879"/>
                        <a:pt x="889" y="1881"/>
                        <a:pt x="910" y="1881"/>
                      </a:cubicBezTo>
                      <a:cubicBezTo>
                        <a:pt x="1037" y="1881"/>
                        <a:pt x="1102" y="1827"/>
                        <a:pt x="1094" y="1706"/>
                      </a:cubicBezTo>
                      <a:cubicBezTo>
                        <a:pt x="1084" y="1556"/>
                        <a:pt x="933" y="1415"/>
                        <a:pt x="853" y="1295"/>
                      </a:cubicBezTo>
                      <a:cubicBezTo>
                        <a:pt x="783" y="1194"/>
                        <a:pt x="793" y="1144"/>
                        <a:pt x="763" y="1044"/>
                      </a:cubicBezTo>
                      <a:cubicBezTo>
                        <a:pt x="732" y="944"/>
                        <a:pt x="632" y="934"/>
                        <a:pt x="582" y="843"/>
                      </a:cubicBezTo>
                      <a:cubicBezTo>
                        <a:pt x="542" y="763"/>
                        <a:pt x="542" y="713"/>
                        <a:pt x="472" y="643"/>
                      </a:cubicBezTo>
                      <a:cubicBezTo>
                        <a:pt x="422" y="593"/>
                        <a:pt x="482" y="573"/>
                        <a:pt x="472" y="522"/>
                      </a:cubicBezTo>
                      <a:cubicBezTo>
                        <a:pt x="452" y="482"/>
                        <a:pt x="472" y="452"/>
                        <a:pt x="442" y="422"/>
                      </a:cubicBezTo>
                      <a:cubicBezTo>
                        <a:pt x="432" y="402"/>
                        <a:pt x="391" y="392"/>
                        <a:pt x="371" y="372"/>
                      </a:cubicBezTo>
                      <a:cubicBezTo>
                        <a:pt x="351" y="342"/>
                        <a:pt x="351" y="322"/>
                        <a:pt x="341" y="282"/>
                      </a:cubicBezTo>
                      <a:cubicBezTo>
                        <a:pt x="331" y="242"/>
                        <a:pt x="331" y="171"/>
                        <a:pt x="321" y="121"/>
                      </a:cubicBezTo>
                      <a:cubicBezTo>
                        <a:pt x="311" y="71"/>
                        <a:pt x="271" y="41"/>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8"/>
                <p:cNvSpPr/>
                <p:nvPr/>
              </p:nvSpPr>
              <p:spPr>
                <a:xfrm>
                  <a:off x="1399613" y="4139018"/>
                  <a:ext cx="60394" cy="97569"/>
                </a:xfrm>
                <a:custGeom>
                  <a:avLst/>
                  <a:gdLst/>
                  <a:ahLst/>
                  <a:cxnLst/>
                  <a:rect l="l" t="t" r="r" b="b"/>
                  <a:pathLst>
                    <a:path w="1506" h="2433" extrusionOk="0">
                      <a:moveTo>
                        <a:pt x="573" y="0"/>
                      </a:moveTo>
                      <a:cubicBezTo>
                        <a:pt x="512" y="61"/>
                        <a:pt x="502" y="121"/>
                        <a:pt x="472" y="191"/>
                      </a:cubicBezTo>
                      <a:cubicBezTo>
                        <a:pt x="442" y="251"/>
                        <a:pt x="392" y="331"/>
                        <a:pt x="382" y="412"/>
                      </a:cubicBezTo>
                      <a:cubicBezTo>
                        <a:pt x="372" y="502"/>
                        <a:pt x="382" y="552"/>
                        <a:pt x="352" y="642"/>
                      </a:cubicBezTo>
                      <a:cubicBezTo>
                        <a:pt x="332" y="723"/>
                        <a:pt x="282" y="803"/>
                        <a:pt x="252" y="873"/>
                      </a:cubicBezTo>
                      <a:cubicBezTo>
                        <a:pt x="222" y="973"/>
                        <a:pt x="302" y="1084"/>
                        <a:pt x="252" y="1184"/>
                      </a:cubicBezTo>
                      <a:cubicBezTo>
                        <a:pt x="242" y="1204"/>
                        <a:pt x="191" y="1224"/>
                        <a:pt x="181" y="1254"/>
                      </a:cubicBezTo>
                      <a:cubicBezTo>
                        <a:pt x="161" y="1314"/>
                        <a:pt x="211" y="1364"/>
                        <a:pt x="222" y="1415"/>
                      </a:cubicBezTo>
                      <a:cubicBezTo>
                        <a:pt x="232" y="1495"/>
                        <a:pt x="322" y="1786"/>
                        <a:pt x="211" y="1786"/>
                      </a:cubicBezTo>
                      <a:cubicBezTo>
                        <a:pt x="191" y="1856"/>
                        <a:pt x="211" y="1946"/>
                        <a:pt x="171" y="2016"/>
                      </a:cubicBezTo>
                      <a:cubicBezTo>
                        <a:pt x="156" y="2011"/>
                        <a:pt x="139" y="2011"/>
                        <a:pt x="121" y="2011"/>
                      </a:cubicBezTo>
                      <a:cubicBezTo>
                        <a:pt x="104" y="2011"/>
                        <a:pt x="86" y="2011"/>
                        <a:pt x="71" y="2006"/>
                      </a:cubicBezTo>
                      <a:lnTo>
                        <a:pt x="71" y="2006"/>
                      </a:lnTo>
                      <a:cubicBezTo>
                        <a:pt x="1" y="2077"/>
                        <a:pt x="91" y="2217"/>
                        <a:pt x="151" y="2277"/>
                      </a:cubicBezTo>
                      <a:cubicBezTo>
                        <a:pt x="201" y="2297"/>
                        <a:pt x="292" y="2357"/>
                        <a:pt x="382" y="2368"/>
                      </a:cubicBezTo>
                      <a:cubicBezTo>
                        <a:pt x="492" y="2388"/>
                        <a:pt x="623" y="2388"/>
                        <a:pt x="733" y="2398"/>
                      </a:cubicBezTo>
                      <a:cubicBezTo>
                        <a:pt x="833" y="2407"/>
                        <a:pt x="989" y="2432"/>
                        <a:pt x="1133" y="2432"/>
                      </a:cubicBezTo>
                      <a:cubicBezTo>
                        <a:pt x="1307" y="2432"/>
                        <a:pt x="1463" y="2395"/>
                        <a:pt x="1485" y="2247"/>
                      </a:cubicBezTo>
                      <a:cubicBezTo>
                        <a:pt x="1505" y="2127"/>
                        <a:pt x="1465" y="1956"/>
                        <a:pt x="1395" y="1846"/>
                      </a:cubicBezTo>
                      <a:cubicBezTo>
                        <a:pt x="1345" y="1776"/>
                        <a:pt x="1174" y="1615"/>
                        <a:pt x="1154" y="1535"/>
                      </a:cubicBezTo>
                      <a:cubicBezTo>
                        <a:pt x="1134" y="1475"/>
                        <a:pt x="1204" y="1425"/>
                        <a:pt x="1184" y="1364"/>
                      </a:cubicBezTo>
                      <a:lnTo>
                        <a:pt x="1134" y="1314"/>
                      </a:lnTo>
                      <a:cubicBezTo>
                        <a:pt x="1084" y="1254"/>
                        <a:pt x="994" y="1204"/>
                        <a:pt x="964" y="1134"/>
                      </a:cubicBezTo>
                      <a:cubicBezTo>
                        <a:pt x="914" y="1033"/>
                        <a:pt x="1004" y="1064"/>
                        <a:pt x="1024" y="963"/>
                      </a:cubicBezTo>
                      <a:cubicBezTo>
                        <a:pt x="1034" y="933"/>
                        <a:pt x="984" y="873"/>
                        <a:pt x="984" y="833"/>
                      </a:cubicBezTo>
                      <a:cubicBezTo>
                        <a:pt x="974" y="813"/>
                        <a:pt x="1004" y="793"/>
                        <a:pt x="984" y="753"/>
                      </a:cubicBezTo>
                      <a:cubicBezTo>
                        <a:pt x="964" y="682"/>
                        <a:pt x="914" y="662"/>
                        <a:pt x="904" y="592"/>
                      </a:cubicBezTo>
                      <a:cubicBezTo>
                        <a:pt x="904" y="512"/>
                        <a:pt x="954" y="512"/>
                        <a:pt x="853" y="452"/>
                      </a:cubicBezTo>
                      <a:cubicBezTo>
                        <a:pt x="813" y="422"/>
                        <a:pt x="763" y="432"/>
                        <a:pt x="733" y="392"/>
                      </a:cubicBezTo>
                      <a:cubicBezTo>
                        <a:pt x="693" y="341"/>
                        <a:pt x="753" y="261"/>
                        <a:pt x="643" y="231"/>
                      </a:cubicBezTo>
                      <a:cubicBezTo>
                        <a:pt x="663" y="131"/>
                        <a:pt x="703" y="71"/>
                        <a:pt x="5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8"/>
                <p:cNvSpPr/>
                <p:nvPr/>
              </p:nvSpPr>
              <p:spPr>
                <a:xfrm>
                  <a:off x="1618459" y="4185498"/>
                  <a:ext cx="222489" cy="84656"/>
                </a:xfrm>
                <a:custGeom>
                  <a:avLst/>
                  <a:gdLst/>
                  <a:ahLst/>
                  <a:cxnLst/>
                  <a:rect l="l" t="t" r="r" b="b"/>
                  <a:pathLst>
                    <a:path w="5548" h="2111" extrusionOk="0">
                      <a:moveTo>
                        <a:pt x="2379" y="1"/>
                      </a:moveTo>
                      <a:cubicBezTo>
                        <a:pt x="2247" y="1"/>
                        <a:pt x="2147" y="156"/>
                        <a:pt x="2147" y="316"/>
                      </a:cubicBezTo>
                      <a:cubicBezTo>
                        <a:pt x="2047" y="225"/>
                        <a:pt x="1951" y="171"/>
                        <a:pt x="1870" y="171"/>
                      </a:cubicBezTo>
                      <a:cubicBezTo>
                        <a:pt x="1771" y="171"/>
                        <a:pt x="1694" y="250"/>
                        <a:pt x="1655" y="436"/>
                      </a:cubicBezTo>
                      <a:cubicBezTo>
                        <a:pt x="1655" y="429"/>
                        <a:pt x="1641" y="424"/>
                        <a:pt x="1618" y="424"/>
                      </a:cubicBezTo>
                      <a:cubicBezTo>
                        <a:pt x="1521" y="424"/>
                        <a:pt x="1266" y="505"/>
                        <a:pt x="1314" y="757"/>
                      </a:cubicBezTo>
                      <a:cubicBezTo>
                        <a:pt x="1268" y="746"/>
                        <a:pt x="1229" y="741"/>
                        <a:pt x="1194" y="741"/>
                      </a:cubicBezTo>
                      <a:cubicBezTo>
                        <a:pt x="1101" y="741"/>
                        <a:pt x="1038" y="776"/>
                        <a:pt x="943" y="827"/>
                      </a:cubicBezTo>
                      <a:cubicBezTo>
                        <a:pt x="930" y="831"/>
                        <a:pt x="919" y="832"/>
                        <a:pt x="909" y="832"/>
                      </a:cubicBezTo>
                      <a:cubicBezTo>
                        <a:pt x="884" y="832"/>
                        <a:pt x="865" y="824"/>
                        <a:pt x="844" y="824"/>
                      </a:cubicBezTo>
                      <a:cubicBezTo>
                        <a:pt x="827" y="824"/>
                        <a:pt x="808" y="829"/>
                        <a:pt x="783" y="847"/>
                      </a:cubicBezTo>
                      <a:cubicBezTo>
                        <a:pt x="733" y="878"/>
                        <a:pt x="743" y="1008"/>
                        <a:pt x="662" y="1058"/>
                      </a:cubicBezTo>
                      <a:cubicBezTo>
                        <a:pt x="636" y="1025"/>
                        <a:pt x="607" y="1013"/>
                        <a:pt x="580" y="1013"/>
                      </a:cubicBezTo>
                      <a:cubicBezTo>
                        <a:pt x="515" y="1013"/>
                        <a:pt x="456" y="1083"/>
                        <a:pt x="442" y="1118"/>
                      </a:cubicBezTo>
                      <a:cubicBezTo>
                        <a:pt x="383" y="1087"/>
                        <a:pt x="321" y="1071"/>
                        <a:pt x="262" y="1071"/>
                      </a:cubicBezTo>
                      <a:cubicBezTo>
                        <a:pt x="171" y="1071"/>
                        <a:pt x="89" y="1109"/>
                        <a:pt x="41" y="1188"/>
                      </a:cubicBezTo>
                      <a:cubicBezTo>
                        <a:pt x="0" y="1269"/>
                        <a:pt x="31" y="1289"/>
                        <a:pt x="71" y="1379"/>
                      </a:cubicBezTo>
                      <a:cubicBezTo>
                        <a:pt x="191" y="1600"/>
                        <a:pt x="462" y="1800"/>
                        <a:pt x="652" y="1891"/>
                      </a:cubicBezTo>
                      <a:cubicBezTo>
                        <a:pt x="942" y="2018"/>
                        <a:pt x="1413" y="2110"/>
                        <a:pt x="1776" y="2110"/>
                      </a:cubicBezTo>
                      <a:cubicBezTo>
                        <a:pt x="1840" y="2110"/>
                        <a:pt x="1901" y="2107"/>
                        <a:pt x="1956" y="2101"/>
                      </a:cubicBezTo>
                      <a:cubicBezTo>
                        <a:pt x="2348" y="2051"/>
                        <a:pt x="2719" y="1901"/>
                        <a:pt x="3120" y="1861"/>
                      </a:cubicBezTo>
                      <a:cubicBezTo>
                        <a:pt x="3410" y="1823"/>
                        <a:pt x="3689" y="1803"/>
                        <a:pt x="3974" y="1803"/>
                      </a:cubicBezTo>
                      <a:cubicBezTo>
                        <a:pt x="4073" y="1803"/>
                        <a:pt x="4172" y="1805"/>
                        <a:pt x="4273" y="1810"/>
                      </a:cubicBezTo>
                      <a:cubicBezTo>
                        <a:pt x="4306" y="1811"/>
                        <a:pt x="4342" y="1812"/>
                        <a:pt x="4383" y="1812"/>
                      </a:cubicBezTo>
                      <a:cubicBezTo>
                        <a:pt x="4748" y="1812"/>
                        <a:pt x="5407" y="1755"/>
                        <a:pt x="5497" y="1349"/>
                      </a:cubicBezTo>
                      <a:cubicBezTo>
                        <a:pt x="5547" y="1158"/>
                        <a:pt x="5447" y="1219"/>
                        <a:pt x="5347" y="1098"/>
                      </a:cubicBezTo>
                      <a:cubicBezTo>
                        <a:pt x="5246" y="988"/>
                        <a:pt x="5256" y="737"/>
                        <a:pt x="5116" y="697"/>
                      </a:cubicBezTo>
                      <a:cubicBezTo>
                        <a:pt x="5107" y="694"/>
                        <a:pt x="5097" y="692"/>
                        <a:pt x="5087" y="692"/>
                      </a:cubicBezTo>
                      <a:cubicBezTo>
                        <a:pt x="5034" y="692"/>
                        <a:pt x="4976" y="733"/>
                        <a:pt x="4925" y="767"/>
                      </a:cubicBezTo>
                      <a:cubicBezTo>
                        <a:pt x="4915" y="737"/>
                        <a:pt x="4905" y="687"/>
                        <a:pt x="4915" y="657"/>
                      </a:cubicBezTo>
                      <a:lnTo>
                        <a:pt x="4845" y="657"/>
                      </a:lnTo>
                      <a:cubicBezTo>
                        <a:pt x="4875" y="557"/>
                        <a:pt x="4855" y="547"/>
                        <a:pt x="4805" y="476"/>
                      </a:cubicBezTo>
                      <a:lnTo>
                        <a:pt x="4765" y="516"/>
                      </a:lnTo>
                      <a:cubicBezTo>
                        <a:pt x="4727" y="462"/>
                        <a:pt x="4690" y="440"/>
                        <a:pt x="4657" y="440"/>
                      </a:cubicBezTo>
                      <a:cubicBezTo>
                        <a:pt x="4567" y="440"/>
                        <a:pt x="4501" y="597"/>
                        <a:pt x="4494" y="707"/>
                      </a:cubicBezTo>
                      <a:cubicBezTo>
                        <a:pt x="4414" y="677"/>
                        <a:pt x="4354" y="607"/>
                        <a:pt x="4304" y="536"/>
                      </a:cubicBezTo>
                      <a:lnTo>
                        <a:pt x="4304" y="536"/>
                      </a:lnTo>
                      <a:cubicBezTo>
                        <a:pt x="4307" y="548"/>
                        <a:pt x="4311" y="558"/>
                        <a:pt x="4315" y="567"/>
                      </a:cubicBezTo>
                      <a:lnTo>
                        <a:pt x="4315" y="567"/>
                      </a:lnTo>
                      <a:cubicBezTo>
                        <a:pt x="4283" y="505"/>
                        <a:pt x="4232" y="481"/>
                        <a:pt x="4174" y="481"/>
                      </a:cubicBezTo>
                      <a:cubicBezTo>
                        <a:pt x="4086" y="481"/>
                        <a:pt x="3984" y="536"/>
                        <a:pt x="3912" y="597"/>
                      </a:cubicBezTo>
                      <a:cubicBezTo>
                        <a:pt x="3909" y="504"/>
                        <a:pt x="3863" y="471"/>
                        <a:pt x="3803" y="471"/>
                      </a:cubicBezTo>
                      <a:cubicBezTo>
                        <a:pt x="3700" y="471"/>
                        <a:pt x="3556" y="571"/>
                        <a:pt x="3511" y="647"/>
                      </a:cubicBezTo>
                      <a:cubicBezTo>
                        <a:pt x="3495" y="549"/>
                        <a:pt x="3419" y="498"/>
                        <a:pt x="3338" y="498"/>
                      </a:cubicBezTo>
                      <a:cubicBezTo>
                        <a:pt x="3319" y="498"/>
                        <a:pt x="3299" y="501"/>
                        <a:pt x="3280" y="506"/>
                      </a:cubicBezTo>
                      <a:cubicBezTo>
                        <a:pt x="3369" y="360"/>
                        <a:pt x="3221" y="299"/>
                        <a:pt x="3062" y="299"/>
                      </a:cubicBezTo>
                      <a:cubicBezTo>
                        <a:pt x="2970" y="299"/>
                        <a:pt x="2874" y="319"/>
                        <a:pt x="2819" y="356"/>
                      </a:cubicBezTo>
                      <a:cubicBezTo>
                        <a:pt x="2827" y="248"/>
                        <a:pt x="2713" y="45"/>
                        <a:pt x="2605" y="45"/>
                      </a:cubicBezTo>
                      <a:cubicBezTo>
                        <a:pt x="2582" y="45"/>
                        <a:pt x="2559" y="54"/>
                        <a:pt x="2538" y="75"/>
                      </a:cubicBezTo>
                      <a:cubicBezTo>
                        <a:pt x="2483" y="23"/>
                        <a:pt x="2429" y="1"/>
                        <a:pt x="23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8"/>
                <p:cNvSpPr/>
                <p:nvPr/>
              </p:nvSpPr>
              <p:spPr>
                <a:xfrm>
                  <a:off x="1439436" y="4198531"/>
                  <a:ext cx="71262" cy="43632"/>
                </a:xfrm>
                <a:custGeom>
                  <a:avLst/>
                  <a:gdLst/>
                  <a:ahLst/>
                  <a:cxnLst/>
                  <a:rect l="l" t="t" r="r" b="b"/>
                  <a:pathLst>
                    <a:path w="1777" h="1088" extrusionOk="0">
                      <a:moveTo>
                        <a:pt x="853" y="1"/>
                      </a:moveTo>
                      <a:cubicBezTo>
                        <a:pt x="753" y="1"/>
                        <a:pt x="633" y="171"/>
                        <a:pt x="583" y="232"/>
                      </a:cubicBezTo>
                      <a:cubicBezTo>
                        <a:pt x="522" y="302"/>
                        <a:pt x="472" y="382"/>
                        <a:pt x="402" y="422"/>
                      </a:cubicBezTo>
                      <a:cubicBezTo>
                        <a:pt x="392" y="402"/>
                        <a:pt x="372" y="382"/>
                        <a:pt x="372" y="362"/>
                      </a:cubicBezTo>
                      <a:cubicBezTo>
                        <a:pt x="302" y="402"/>
                        <a:pt x="222" y="452"/>
                        <a:pt x="181" y="512"/>
                      </a:cubicBezTo>
                      <a:cubicBezTo>
                        <a:pt x="171" y="502"/>
                        <a:pt x="161" y="492"/>
                        <a:pt x="151" y="472"/>
                      </a:cubicBezTo>
                      <a:cubicBezTo>
                        <a:pt x="81" y="532"/>
                        <a:pt x="1" y="603"/>
                        <a:pt x="1" y="713"/>
                      </a:cubicBezTo>
                      <a:cubicBezTo>
                        <a:pt x="11" y="753"/>
                        <a:pt x="51" y="884"/>
                        <a:pt x="81" y="984"/>
                      </a:cubicBezTo>
                      <a:cubicBezTo>
                        <a:pt x="129" y="991"/>
                        <a:pt x="176" y="993"/>
                        <a:pt x="223" y="993"/>
                      </a:cubicBezTo>
                      <a:cubicBezTo>
                        <a:pt x="273" y="993"/>
                        <a:pt x="324" y="991"/>
                        <a:pt x="375" y="991"/>
                      </a:cubicBezTo>
                      <a:cubicBezTo>
                        <a:pt x="404" y="991"/>
                        <a:pt x="433" y="992"/>
                        <a:pt x="462" y="994"/>
                      </a:cubicBezTo>
                      <a:cubicBezTo>
                        <a:pt x="621" y="1003"/>
                        <a:pt x="754" y="1065"/>
                        <a:pt x="918" y="1065"/>
                      </a:cubicBezTo>
                      <a:cubicBezTo>
                        <a:pt x="930" y="1065"/>
                        <a:pt x="942" y="1065"/>
                        <a:pt x="954" y="1064"/>
                      </a:cubicBezTo>
                      <a:cubicBezTo>
                        <a:pt x="1104" y="1064"/>
                        <a:pt x="1255" y="1064"/>
                        <a:pt x="1415" y="1074"/>
                      </a:cubicBezTo>
                      <a:cubicBezTo>
                        <a:pt x="1461" y="1074"/>
                        <a:pt x="1536" y="1087"/>
                        <a:pt x="1606" y="1087"/>
                      </a:cubicBezTo>
                      <a:cubicBezTo>
                        <a:pt x="1658" y="1087"/>
                        <a:pt x="1706" y="1080"/>
                        <a:pt x="1736" y="1054"/>
                      </a:cubicBezTo>
                      <a:cubicBezTo>
                        <a:pt x="1776" y="1024"/>
                        <a:pt x="1776" y="994"/>
                        <a:pt x="1776" y="954"/>
                      </a:cubicBezTo>
                      <a:cubicBezTo>
                        <a:pt x="1776" y="894"/>
                        <a:pt x="1756" y="823"/>
                        <a:pt x="1736" y="763"/>
                      </a:cubicBezTo>
                      <a:cubicBezTo>
                        <a:pt x="1712" y="706"/>
                        <a:pt x="1588" y="470"/>
                        <a:pt x="1499" y="470"/>
                      </a:cubicBezTo>
                      <a:cubicBezTo>
                        <a:pt x="1481" y="470"/>
                        <a:pt x="1464" y="480"/>
                        <a:pt x="1450" y="503"/>
                      </a:cubicBezTo>
                      <a:lnTo>
                        <a:pt x="1450" y="503"/>
                      </a:lnTo>
                      <a:cubicBezTo>
                        <a:pt x="1496" y="403"/>
                        <a:pt x="1173" y="412"/>
                        <a:pt x="1114" y="392"/>
                      </a:cubicBezTo>
                      <a:cubicBezTo>
                        <a:pt x="1136" y="348"/>
                        <a:pt x="1105" y="299"/>
                        <a:pt x="1071" y="299"/>
                      </a:cubicBezTo>
                      <a:cubicBezTo>
                        <a:pt x="1061" y="299"/>
                        <a:pt x="1052" y="302"/>
                        <a:pt x="1044" y="310"/>
                      </a:cubicBezTo>
                      <a:lnTo>
                        <a:pt x="1044" y="310"/>
                      </a:lnTo>
                      <a:cubicBezTo>
                        <a:pt x="1110" y="214"/>
                        <a:pt x="940" y="10"/>
                        <a:pt x="8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8"/>
                <p:cNvSpPr/>
                <p:nvPr/>
              </p:nvSpPr>
              <p:spPr>
                <a:xfrm>
                  <a:off x="1307495" y="4187583"/>
                  <a:ext cx="87744" cy="42709"/>
                </a:xfrm>
                <a:custGeom>
                  <a:avLst/>
                  <a:gdLst/>
                  <a:ahLst/>
                  <a:cxnLst/>
                  <a:rect l="l" t="t" r="r" b="b"/>
                  <a:pathLst>
                    <a:path w="2188" h="1065" extrusionOk="0">
                      <a:moveTo>
                        <a:pt x="979" y="1"/>
                      </a:moveTo>
                      <a:cubicBezTo>
                        <a:pt x="883" y="1"/>
                        <a:pt x="768" y="197"/>
                        <a:pt x="723" y="364"/>
                      </a:cubicBezTo>
                      <a:cubicBezTo>
                        <a:pt x="663" y="344"/>
                        <a:pt x="583" y="284"/>
                        <a:pt x="532" y="234"/>
                      </a:cubicBezTo>
                      <a:cubicBezTo>
                        <a:pt x="502" y="274"/>
                        <a:pt x="482" y="314"/>
                        <a:pt x="442" y="344"/>
                      </a:cubicBezTo>
                      <a:cubicBezTo>
                        <a:pt x="442" y="304"/>
                        <a:pt x="412" y="284"/>
                        <a:pt x="402" y="254"/>
                      </a:cubicBezTo>
                      <a:cubicBezTo>
                        <a:pt x="352" y="274"/>
                        <a:pt x="292" y="294"/>
                        <a:pt x="232" y="294"/>
                      </a:cubicBezTo>
                      <a:cubicBezTo>
                        <a:pt x="229" y="295"/>
                        <a:pt x="226" y="295"/>
                        <a:pt x="224" y="295"/>
                      </a:cubicBezTo>
                      <a:cubicBezTo>
                        <a:pt x="205" y="295"/>
                        <a:pt x="199" y="269"/>
                        <a:pt x="173" y="269"/>
                      </a:cubicBezTo>
                      <a:cubicBezTo>
                        <a:pt x="167" y="269"/>
                        <a:pt x="160" y="270"/>
                        <a:pt x="151" y="274"/>
                      </a:cubicBezTo>
                      <a:cubicBezTo>
                        <a:pt x="51" y="314"/>
                        <a:pt x="1" y="474"/>
                        <a:pt x="51" y="575"/>
                      </a:cubicBezTo>
                      <a:cubicBezTo>
                        <a:pt x="71" y="605"/>
                        <a:pt x="51" y="675"/>
                        <a:pt x="81" y="735"/>
                      </a:cubicBezTo>
                      <a:cubicBezTo>
                        <a:pt x="141" y="846"/>
                        <a:pt x="272" y="846"/>
                        <a:pt x="362" y="866"/>
                      </a:cubicBezTo>
                      <a:cubicBezTo>
                        <a:pt x="700" y="948"/>
                        <a:pt x="1071" y="1064"/>
                        <a:pt x="1427" y="1064"/>
                      </a:cubicBezTo>
                      <a:cubicBezTo>
                        <a:pt x="1504" y="1064"/>
                        <a:pt x="1581" y="1059"/>
                        <a:pt x="1656" y="1046"/>
                      </a:cubicBezTo>
                      <a:cubicBezTo>
                        <a:pt x="1947" y="996"/>
                        <a:pt x="2187" y="755"/>
                        <a:pt x="1856" y="535"/>
                      </a:cubicBezTo>
                      <a:cubicBezTo>
                        <a:pt x="1806" y="505"/>
                        <a:pt x="1696" y="464"/>
                        <a:pt x="1646" y="444"/>
                      </a:cubicBezTo>
                      <a:cubicBezTo>
                        <a:pt x="1606" y="434"/>
                        <a:pt x="1536" y="414"/>
                        <a:pt x="1485" y="384"/>
                      </a:cubicBezTo>
                      <a:cubicBezTo>
                        <a:pt x="1525" y="240"/>
                        <a:pt x="1398" y="207"/>
                        <a:pt x="1274" y="207"/>
                      </a:cubicBezTo>
                      <a:cubicBezTo>
                        <a:pt x="1208" y="207"/>
                        <a:pt x="1143" y="217"/>
                        <a:pt x="1104" y="224"/>
                      </a:cubicBezTo>
                      <a:cubicBezTo>
                        <a:pt x="1079" y="62"/>
                        <a:pt x="1032" y="1"/>
                        <a:pt x="9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8"/>
                <p:cNvSpPr/>
                <p:nvPr/>
              </p:nvSpPr>
              <p:spPr>
                <a:xfrm>
                  <a:off x="1330033" y="4187703"/>
                  <a:ext cx="347007" cy="94963"/>
                </a:xfrm>
                <a:custGeom>
                  <a:avLst/>
                  <a:gdLst/>
                  <a:ahLst/>
                  <a:cxnLst/>
                  <a:rect l="l" t="t" r="r" b="b"/>
                  <a:pathLst>
                    <a:path w="8653" h="2368" extrusionOk="0">
                      <a:moveTo>
                        <a:pt x="6049" y="0"/>
                      </a:moveTo>
                      <a:cubicBezTo>
                        <a:pt x="5858" y="90"/>
                        <a:pt x="5598" y="60"/>
                        <a:pt x="5598" y="341"/>
                      </a:cubicBezTo>
                      <a:cubicBezTo>
                        <a:pt x="5578" y="331"/>
                        <a:pt x="5567" y="301"/>
                        <a:pt x="5547" y="291"/>
                      </a:cubicBezTo>
                      <a:cubicBezTo>
                        <a:pt x="5267" y="421"/>
                        <a:pt x="5156" y="502"/>
                        <a:pt x="5126" y="843"/>
                      </a:cubicBezTo>
                      <a:cubicBezTo>
                        <a:pt x="5060" y="722"/>
                        <a:pt x="4954" y="667"/>
                        <a:pt x="4856" y="667"/>
                      </a:cubicBezTo>
                      <a:cubicBezTo>
                        <a:pt x="4716" y="667"/>
                        <a:pt x="4591" y="779"/>
                        <a:pt x="4615" y="973"/>
                      </a:cubicBezTo>
                      <a:cubicBezTo>
                        <a:pt x="4585" y="943"/>
                        <a:pt x="4554" y="913"/>
                        <a:pt x="4534" y="883"/>
                      </a:cubicBezTo>
                      <a:cubicBezTo>
                        <a:pt x="4534" y="953"/>
                        <a:pt x="4484" y="1023"/>
                        <a:pt x="4504" y="1123"/>
                      </a:cubicBezTo>
                      <a:cubicBezTo>
                        <a:pt x="4392" y="1080"/>
                        <a:pt x="4223" y="990"/>
                        <a:pt x="4098" y="990"/>
                      </a:cubicBezTo>
                      <a:cubicBezTo>
                        <a:pt x="4021" y="990"/>
                        <a:pt x="3962" y="1024"/>
                        <a:pt x="3943" y="1123"/>
                      </a:cubicBezTo>
                      <a:cubicBezTo>
                        <a:pt x="3863" y="1038"/>
                        <a:pt x="3710" y="953"/>
                        <a:pt x="3596" y="953"/>
                      </a:cubicBezTo>
                      <a:cubicBezTo>
                        <a:pt x="3521" y="953"/>
                        <a:pt x="3463" y="989"/>
                        <a:pt x="3451" y="1083"/>
                      </a:cubicBezTo>
                      <a:cubicBezTo>
                        <a:pt x="3421" y="973"/>
                        <a:pt x="3381" y="873"/>
                        <a:pt x="3341" y="782"/>
                      </a:cubicBezTo>
                      <a:cubicBezTo>
                        <a:pt x="3180" y="792"/>
                        <a:pt x="3030" y="873"/>
                        <a:pt x="2909" y="983"/>
                      </a:cubicBezTo>
                      <a:cubicBezTo>
                        <a:pt x="2899" y="923"/>
                        <a:pt x="2859" y="893"/>
                        <a:pt x="2849" y="833"/>
                      </a:cubicBezTo>
                      <a:cubicBezTo>
                        <a:pt x="2830" y="839"/>
                        <a:pt x="2811" y="842"/>
                        <a:pt x="2792" y="842"/>
                      </a:cubicBezTo>
                      <a:cubicBezTo>
                        <a:pt x="2706" y="842"/>
                        <a:pt x="2619" y="785"/>
                        <a:pt x="2546" y="785"/>
                      </a:cubicBezTo>
                      <a:cubicBezTo>
                        <a:pt x="2490" y="785"/>
                        <a:pt x="2442" y="818"/>
                        <a:pt x="2408" y="933"/>
                      </a:cubicBezTo>
                      <a:cubicBezTo>
                        <a:pt x="2324" y="789"/>
                        <a:pt x="2180" y="731"/>
                        <a:pt x="2036" y="731"/>
                      </a:cubicBezTo>
                      <a:cubicBezTo>
                        <a:pt x="1939" y="731"/>
                        <a:pt x="1843" y="758"/>
                        <a:pt x="1766" y="802"/>
                      </a:cubicBezTo>
                      <a:cubicBezTo>
                        <a:pt x="1736" y="722"/>
                        <a:pt x="1666" y="672"/>
                        <a:pt x="1636" y="592"/>
                      </a:cubicBezTo>
                      <a:cubicBezTo>
                        <a:pt x="1515" y="602"/>
                        <a:pt x="1445" y="592"/>
                        <a:pt x="1355" y="682"/>
                      </a:cubicBezTo>
                      <a:lnTo>
                        <a:pt x="1274" y="602"/>
                      </a:lnTo>
                      <a:cubicBezTo>
                        <a:pt x="1254" y="612"/>
                        <a:pt x="1234" y="632"/>
                        <a:pt x="1224" y="652"/>
                      </a:cubicBezTo>
                      <a:cubicBezTo>
                        <a:pt x="1194" y="602"/>
                        <a:pt x="1124" y="552"/>
                        <a:pt x="1094" y="512"/>
                      </a:cubicBezTo>
                      <a:cubicBezTo>
                        <a:pt x="1064" y="542"/>
                        <a:pt x="984" y="582"/>
                        <a:pt x="953" y="612"/>
                      </a:cubicBezTo>
                      <a:cubicBezTo>
                        <a:pt x="833" y="431"/>
                        <a:pt x="763" y="351"/>
                        <a:pt x="552" y="351"/>
                      </a:cubicBezTo>
                      <a:cubicBezTo>
                        <a:pt x="492" y="391"/>
                        <a:pt x="452" y="401"/>
                        <a:pt x="402" y="431"/>
                      </a:cubicBezTo>
                      <a:cubicBezTo>
                        <a:pt x="392" y="431"/>
                        <a:pt x="362" y="371"/>
                        <a:pt x="352" y="361"/>
                      </a:cubicBezTo>
                      <a:cubicBezTo>
                        <a:pt x="332" y="411"/>
                        <a:pt x="291" y="461"/>
                        <a:pt x="281" y="512"/>
                      </a:cubicBezTo>
                      <a:cubicBezTo>
                        <a:pt x="221" y="451"/>
                        <a:pt x="151" y="451"/>
                        <a:pt x="111" y="411"/>
                      </a:cubicBezTo>
                      <a:cubicBezTo>
                        <a:pt x="31" y="542"/>
                        <a:pt x="1" y="702"/>
                        <a:pt x="21" y="863"/>
                      </a:cubicBezTo>
                      <a:cubicBezTo>
                        <a:pt x="41" y="1224"/>
                        <a:pt x="1" y="1685"/>
                        <a:pt x="322" y="2006"/>
                      </a:cubicBezTo>
                      <a:cubicBezTo>
                        <a:pt x="582" y="2247"/>
                        <a:pt x="1102" y="2368"/>
                        <a:pt x="1445" y="2368"/>
                      </a:cubicBezTo>
                      <a:cubicBezTo>
                        <a:pt x="1459" y="2368"/>
                        <a:pt x="1472" y="2368"/>
                        <a:pt x="1485" y="2367"/>
                      </a:cubicBezTo>
                      <a:cubicBezTo>
                        <a:pt x="1866" y="2347"/>
                        <a:pt x="2247" y="2277"/>
                        <a:pt x="2639" y="2277"/>
                      </a:cubicBezTo>
                      <a:cubicBezTo>
                        <a:pt x="3086" y="2277"/>
                        <a:pt x="3539" y="2324"/>
                        <a:pt x="3990" y="2324"/>
                      </a:cubicBezTo>
                      <a:cubicBezTo>
                        <a:pt x="4165" y="2324"/>
                        <a:pt x="4340" y="2317"/>
                        <a:pt x="4514" y="2297"/>
                      </a:cubicBezTo>
                      <a:cubicBezTo>
                        <a:pt x="5527" y="2187"/>
                        <a:pt x="6561" y="1816"/>
                        <a:pt x="7564" y="1585"/>
                      </a:cubicBezTo>
                      <a:cubicBezTo>
                        <a:pt x="7864" y="1525"/>
                        <a:pt x="8376" y="1545"/>
                        <a:pt x="8527" y="1254"/>
                      </a:cubicBezTo>
                      <a:cubicBezTo>
                        <a:pt x="8653" y="1025"/>
                        <a:pt x="8537" y="771"/>
                        <a:pt x="8325" y="771"/>
                      </a:cubicBezTo>
                      <a:cubicBezTo>
                        <a:pt x="8268" y="771"/>
                        <a:pt x="8204" y="790"/>
                        <a:pt x="8135" y="833"/>
                      </a:cubicBezTo>
                      <a:cubicBezTo>
                        <a:pt x="8115" y="752"/>
                        <a:pt x="8045" y="722"/>
                        <a:pt x="8015" y="672"/>
                      </a:cubicBezTo>
                      <a:cubicBezTo>
                        <a:pt x="7975" y="692"/>
                        <a:pt x="7955" y="722"/>
                        <a:pt x="7925" y="752"/>
                      </a:cubicBezTo>
                      <a:cubicBezTo>
                        <a:pt x="7925" y="732"/>
                        <a:pt x="7925" y="672"/>
                        <a:pt x="7905" y="652"/>
                      </a:cubicBezTo>
                      <a:cubicBezTo>
                        <a:pt x="7764" y="672"/>
                        <a:pt x="7624" y="722"/>
                        <a:pt x="7503" y="792"/>
                      </a:cubicBezTo>
                      <a:cubicBezTo>
                        <a:pt x="7473" y="772"/>
                        <a:pt x="7373" y="692"/>
                        <a:pt x="7353" y="672"/>
                      </a:cubicBezTo>
                      <a:cubicBezTo>
                        <a:pt x="7403" y="582"/>
                        <a:pt x="7393" y="461"/>
                        <a:pt x="7413" y="361"/>
                      </a:cubicBezTo>
                      <a:lnTo>
                        <a:pt x="7413" y="361"/>
                      </a:lnTo>
                      <a:cubicBezTo>
                        <a:pt x="7182" y="381"/>
                        <a:pt x="6962" y="512"/>
                        <a:pt x="6751" y="562"/>
                      </a:cubicBezTo>
                      <a:cubicBezTo>
                        <a:pt x="6721" y="542"/>
                        <a:pt x="6631" y="481"/>
                        <a:pt x="6611" y="451"/>
                      </a:cubicBezTo>
                      <a:cubicBezTo>
                        <a:pt x="6591" y="471"/>
                        <a:pt x="6581" y="502"/>
                        <a:pt x="6550" y="522"/>
                      </a:cubicBezTo>
                      <a:cubicBezTo>
                        <a:pt x="6664" y="296"/>
                        <a:pt x="6553" y="84"/>
                        <a:pt x="6404" y="84"/>
                      </a:cubicBezTo>
                      <a:cubicBezTo>
                        <a:pt x="6341" y="84"/>
                        <a:pt x="6272" y="122"/>
                        <a:pt x="6209" y="211"/>
                      </a:cubicBezTo>
                      <a:cubicBezTo>
                        <a:pt x="6139" y="70"/>
                        <a:pt x="6169" y="171"/>
                        <a:pt x="6069" y="90"/>
                      </a:cubicBezTo>
                      <a:cubicBezTo>
                        <a:pt x="6059" y="70"/>
                        <a:pt x="6059" y="10"/>
                        <a:pt x="60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8"/>
                <p:cNvSpPr/>
                <p:nvPr/>
              </p:nvSpPr>
              <p:spPr>
                <a:xfrm>
                  <a:off x="1509858" y="4187703"/>
                  <a:ext cx="110242" cy="67452"/>
                </a:xfrm>
                <a:custGeom>
                  <a:avLst/>
                  <a:gdLst/>
                  <a:ahLst/>
                  <a:cxnLst/>
                  <a:rect l="l" t="t" r="r" b="b"/>
                  <a:pathLst>
                    <a:path w="2749" h="1682" extrusionOk="0">
                      <a:moveTo>
                        <a:pt x="1565" y="0"/>
                      </a:moveTo>
                      <a:cubicBezTo>
                        <a:pt x="1374" y="90"/>
                        <a:pt x="1114" y="60"/>
                        <a:pt x="1114" y="341"/>
                      </a:cubicBezTo>
                      <a:cubicBezTo>
                        <a:pt x="1094" y="331"/>
                        <a:pt x="1083" y="301"/>
                        <a:pt x="1063" y="291"/>
                      </a:cubicBezTo>
                      <a:cubicBezTo>
                        <a:pt x="783" y="421"/>
                        <a:pt x="672" y="502"/>
                        <a:pt x="642" y="843"/>
                      </a:cubicBezTo>
                      <a:cubicBezTo>
                        <a:pt x="576" y="722"/>
                        <a:pt x="470" y="667"/>
                        <a:pt x="372" y="667"/>
                      </a:cubicBezTo>
                      <a:cubicBezTo>
                        <a:pt x="232" y="667"/>
                        <a:pt x="107" y="779"/>
                        <a:pt x="131" y="973"/>
                      </a:cubicBezTo>
                      <a:cubicBezTo>
                        <a:pt x="101" y="943"/>
                        <a:pt x="70" y="913"/>
                        <a:pt x="50" y="883"/>
                      </a:cubicBezTo>
                      <a:cubicBezTo>
                        <a:pt x="50" y="953"/>
                        <a:pt x="0" y="1023"/>
                        <a:pt x="20" y="1123"/>
                      </a:cubicBezTo>
                      <a:cubicBezTo>
                        <a:pt x="30" y="1194"/>
                        <a:pt x="0" y="1254"/>
                        <a:pt x="10" y="1304"/>
                      </a:cubicBezTo>
                      <a:cubicBezTo>
                        <a:pt x="40" y="1384"/>
                        <a:pt x="60" y="1354"/>
                        <a:pt x="111" y="1414"/>
                      </a:cubicBezTo>
                      <a:cubicBezTo>
                        <a:pt x="161" y="1454"/>
                        <a:pt x="151" y="1515"/>
                        <a:pt x="221" y="1545"/>
                      </a:cubicBezTo>
                      <a:cubicBezTo>
                        <a:pt x="251" y="1560"/>
                        <a:pt x="291" y="1563"/>
                        <a:pt x="336" y="1563"/>
                      </a:cubicBezTo>
                      <a:cubicBezTo>
                        <a:pt x="384" y="1563"/>
                        <a:pt x="437" y="1559"/>
                        <a:pt x="486" y="1559"/>
                      </a:cubicBezTo>
                      <a:cubicBezTo>
                        <a:pt x="513" y="1559"/>
                        <a:pt x="539" y="1560"/>
                        <a:pt x="562" y="1565"/>
                      </a:cubicBezTo>
                      <a:cubicBezTo>
                        <a:pt x="831" y="1626"/>
                        <a:pt x="1153" y="1682"/>
                        <a:pt x="1452" y="1682"/>
                      </a:cubicBezTo>
                      <a:cubicBezTo>
                        <a:pt x="1543" y="1682"/>
                        <a:pt x="1631" y="1677"/>
                        <a:pt x="1715" y="1665"/>
                      </a:cubicBezTo>
                      <a:cubicBezTo>
                        <a:pt x="1796" y="1655"/>
                        <a:pt x="1866" y="1605"/>
                        <a:pt x="1946" y="1595"/>
                      </a:cubicBezTo>
                      <a:cubicBezTo>
                        <a:pt x="1961" y="1593"/>
                        <a:pt x="1977" y="1592"/>
                        <a:pt x="1993" y="1592"/>
                      </a:cubicBezTo>
                      <a:cubicBezTo>
                        <a:pt x="2061" y="1592"/>
                        <a:pt x="2134" y="1607"/>
                        <a:pt x="2207" y="1615"/>
                      </a:cubicBezTo>
                      <a:cubicBezTo>
                        <a:pt x="2387" y="1615"/>
                        <a:pt x="2528" y="1595"/>
                        <a:pt x="2648" y="1454"/>
                      </a:cubicBezTo>
                      <a:cubicBezTo>
                        <a:pt x="2688" y="1404"/>
                        <a:pt x="2749" y="1334"/>
                        <a:pt x="2729" y="1284"/>
                      </a:cubicBezTo>
                      <a:cubicBezTo>
                        <a:pt x="2718" y="1229"/>
                        <a:pt x="2696" y="1219"/>
                        <a:pt x="2668" y="1219"/>
                      </a:cubicBezTo>
                      <a:cubicBezTo>
                        <a:pt x="2653" y="1219"/>
                        <a:pt x="2635" y="1222"/>
                        <a:pt x="2618" y="1222"/>
                      </a:cubicBezTo>
                      <a:cubicBezTo>
                        <a:pt x="2604" y="1222"/>
                        <a:pt x="2591" y="1220"/>
                        <a:pt x="2578" y="1214"/>
                      </a:cubicBezTo>
                      <a:cubicBezTo>
                        <a:pt x="2594" y="1173"/>
                        <a:pt x="2557" y="1138"/>
                        <a:pt x="2521" y="1138"/>
                      </a:cubicBezTo>
                      <a:cubicBezTo>
                        <a:pt x="2513" y="1138"/>
                        <a:pt x="2505" y="1140"/>
                        <a:pt x="2498" y="1143"/>
                      </a:cubicBezTo>
                      <a:cubicBezTo>
                        <a:pt x="2468" y="1103"/>
                        <a:pt x="2448" y="1043"/>
                        <a:pt x="2468" y="993"/>
                      </a:cubicBezTo>
                      <a:cubicBezTo>
                        <a:pt x="2439" y="979"/>
                        <a:pt x="2421" y="965"/>
                        <a:pt x="2399" y="965"/>
                      </a:cubicBezTo>
                      <a:cubicBezTo>
                        <a:pt x="2389" y="965"/>
                        <a:pt x="2379" y="967"/>
                        <a:pt x="2367" y="973"/>
                      </a:cubicBezTo>
                      <a:lnTo>
                        <a:pt x="2387" y="953"/>
                      </a:lnTo>
                      <a:cubicBezTo>
                        <a:pt x="2365" y="927"/>
                        <a:pt x="2344" y="918"/>
                        <a:pt x="2324" y="918"/>
                      </a:cubicBezTo>
                      <a:cubicBezTo>
                        <a:pt x="2283" y="918"/>
                        <a:pt x="2247" y="956"/>
                        <a:pt x="2207" y="963"/>
                      </a:cubicBezTo>
                      <a:cubicBezTo>
                        <a:pt x="2187" y="973"/>
                        <a:pt x="2177" y="993"/>
                        <a:pt x="2157" y="993"/>
                      </a:cubicBezTo>
                      <a:cubicBezTo>
                        <a:pt x="2137" y="993"/>
                        <a:pt x="2087" y="963"/>
                        <a:pt x="2056" y="963"/>
                      </a:cubicBezTo>
                      <a:cubicBezTo>
                        <a:pt x="2117" y="933"/>
                        <a:pt x="2247" y="742"/>
                        <a:pt x="2107" y="732"/>
                      </a:cubicBezTo>
                      <a:cubicBezTo>
                        <a:pt x="2127" y="702"/>
                        <a:pt x="2127" y="682"/>
                        <a:pt x="2157" y="652"/>
                      </a:cubicBezTo>
                      <a:cubicBezTo>
                        <a:pt x="2137" y="612"/>
                        <a:pt x="2087" y="602"/>
                        <a:pt x="2056" y="592"/>
                      </a:cubicBezTo>
                      <a:cubicBezTo>
                        <a:pt x="2077" y="542"/>
                        <a:pt x="2107" y="502"/>
                        <a:pt x="2127" y="461"/>
                      </a:cubicBezTo>
                      <a:lnTo>
                        <a:pt x="2127" y="451"/>
                      </a:lnTo>
                      <a:cubicBezTo>
                        <a:pt x="2107" y="471"/>
                        <a:pt x="2097" y="502"/>
                        <a:pt x="2066" y="522"/>
                      </a:cubicBezTo>
                      <a:cubicBezTo>
                        <a:pt x="2180" y="296"/>
                        <a:pt x="2069" y="84"/>
                        <a:pt x="1920" y="84"/>
                      </a:cubicBezTo>
                      <a:cubicBezTo>
                        <a:pt x="1857" y="84"/>
                        <a:pt x="1788" y="122"/>
                        <a:pt x="1725" y="211"/>
                      </a:cubicBezTo>
                      <a:cubicBezTo>
                        <a:pt x="1655" y="70"/>
                        <a:pt x="1685" y="171"/>
                        <a:pt x="1585" y="90"/>
                      </a:cubicBezTo>
                      <a:cubicBezTo>
                        <a:pt x="1575" y="70"/>
                        <a:pt x="1575" y="10"/>
                        <a:pt x="1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8"/>
                <p:cNvSpPr/>
                <p:nvPr/>
              </p:nvSpPr>
              <p:spPr>
                <a:xfrm>
                  <a:off x="1255200" y="4198531"/>
                  <a:ext cx="110282" cy="67493"/>
                </a:xfrm>
                <a:custGeom>
                  <a:avLst/>
                  <a:gdLst/>
                  <a:ahLst/>
                  <a:cxnLst/>
                  <a:rect l="l" t="t" r="r" b="b"/>
                  <a:pathLst>
                    <a:path w="2750" h="1683" extrusionOk="0">
                      <a:moveTo>
                        <a:pt x="1566" y="1"/>
                      </a:moveTo>
                      <a:cubicBezTo>
                        <a:pt x="1385" y="101"/>
                        <a:pt x="1124" y="61"/>
                        <a:pt x="1124" y="342"/>
                      </a:cubicBezTo>
                      <a:cubicBezTo>
                        <a:pt x="1104" y="332"/>
                        <a:pt x="1094" y="302"/>
                        <a:pt x="1074" y="302"/>
                      </a:cubicBezTo>
                      <a:cubicBezTo>
                        <a:pt x="793" y="432"/>
                        <a:pt x="683" y="502"/>
                        <a:pt x="643" y="843"/>
                      </a:cubicBezTo>
                      <a:cubicBezTo>
                        <a:pt x="581" y="725"/>
                        <a:pt x="478" y="671"/>
                        <a:pt x="380" y="671"/>
                      </a:cubicBezTo>
                      <a:cubicBezTo>
                        <a:pt x="238" y="671"/>
                        <a:pt x="108" y="784"/>
                        <a:pt x="131" y="974"/>
                      </a:cubicBezTo>
                      <a:cubicBezTo>
                        <a:pt x="111" y="954"/>
                        <a:pt x="81" y="914"/>
                        <a:pt x="61" y="894"/>
                      </a:cubicBezTo>
                      <a:cubicBezTo>
                        <a:pt x="61" y="954"/>
                        <a:pt x="1" y="1034"/>
                        <a:pt x="21" y="1134"/>
                      </a:cubicBezTo>
                      <a:lnTo>
                        <a:pt x="21" y="1124"/>
                      </a:lnTo>
                      <a:lnTo>
                        <a:pt x="21" y="1124"/>
                      </a:lnTo>
                      <a:cubicBezTo>
                        <a:pt x="31" y="1194"/>
                        <a:pt x="11" y="1255"/>
                        <a:pt x="21" y="1305"/>
                      </a:cubicBezTo>
                      <a:cubicBezTo>
                        <a:pt x="51" y="1385"/>
                        <a:pt x="71" y="1355"/>
                        <a:pt x="121" y="1415"/>
                      </a:cubicBezTo>
                      <a:cubicBezTo>
                        <a:pt x="161" y="1455"/>
                        <a:pt x="161" y="1515"/>
                        <a:pt x="222" y="1546"/>
                      </a:cubicBezTo>
                      <a:cubicBezTo>
                        <a:pt x="255" y="1560"/>
                        <a:pt x="298" y="1564"/>
                        <a:pt x="344" y="1564"/>
                      </a:cubicBezTo>
                      <a:cubicBezTo>
                        <a:pt x="394" y="1564"/>
                        <a:pt x="448" y="1560"/>
                        <a:pt x="497" y="1560"/>
                      </a:cubicBezTo>
                      <a:cubicBezTo>
                        <a:pt x="524" y="1560"/>
                        <a:pt x="550" y="1561"/>
                        <a:pt x="573" y="1566"/>
                      </a:cubicBezTo>
                      <a:cubicBezTo>
                        <a:pt x="842" y="1627"/>
                        <a:pt x="1164" y="1683"/>
                        <a:pt x="1462" y="1683"/>
                      </a:cubicBezTo>
                      <a:cubicBezTo>
                        <a:pt x="1553" y="1683"/>
                        <a:pt x="1642" y="1678"/>
                        <a:pt x="1726" y="1666"/>
                      </a:cubicBezTo>
                      <a:cubicBezTo>
                        <a:pt x="1806" y="1656"/>
                        <a:pt x="1877" y="1616"/>
                        <a:pt x="1947" y="1596"/>
                      </a:cubicBezTo>
                      <a:cubicBezTo>
                        <a:pt x="1964" y="1594"/>
                        <a:pt x="1981" y="1593"/>
                        <a:pt x="1998" y="1593"/>
                      </a:cubicBezTo>
                      <a:cubicBezTo>
                        <a:pt x="2071" y="1593"/>
                        <a:pt x="2143" y="1608"/>
                        <a:pt x="2208" y="1616"/>
                      </a:cubicBezTo>
                      <a:cubicBezTo>
                        <a:pt x="2229" y="1617"/>
                        <a:pt x="2250" y="1618"/>
                        <a:pt x="2271" y="1618"/>
                      </a:cubicBezTo>
                      <a:cubicBezTo>
                        <a:pt x="2430" y="1618"/>
                        <a:pt x="2551" y="1580"/>
                        <a:pt x="2649" y="1455"/>
                      </a:cubicBezTo>
                      <a:cubicBezTo>
                        <a:pt x="2689" y="1405"/>
                        <a:pt x="2749" y="1345"/>
                        <a:pt x="2739" y="1285"/>
                      </a:cubicBezTo>
                      <a:cubicBezTo>
                        <a:pt x="2730" y="1232"/>
                        <a:pt x="2709" y="1221"/>
                        <a:pt x="2682" y="1221"/>
                      </a:cubicBezTo>
                      <a:cubicBezTo>
                        <a:pt x="2660" y="1221"/>
                        <a:pt x="2635" y="1228"/>
                        <a:pt x="2608" y="1228"/>
                      </a:cubicBezTo>
                      <a:cubicBezTo>
                        <a:pt x="2599" y="1228"/>
                        <a:pt x="2589" y="1227"/>
                        <a:pt x="2579" y="1225"/>
                      </a:cubicBezTo>
                      <a:cubicBezTo>
                        <a:pt x="2603" y="1175"/>
                        <a:pt x="2567" y="1139"/>
                        <a:pt x="2526" y="1139"/>
                      </a:cubicBezTo>
                      <a:cubicBezTo>
                        <a:pt x="2517" y="1139"/>
                        <a:pt x="2507" y="1141"/>
                        <a:pt x="2498" y="1144"/>
                      </a:cubicBezTo>
                      <a:cubicBezTo>
                        <a:pt x="2468" y="1104"/>
                        <a:pt x="2458" y="1044"/>
                        <a:pt x="2468" y="994"/>
                      </a:cubicBezTo>
                      <a:cubicBezTo>
                        <a:pt x="2449" y="981"/>
                        <a:pt x="2434" y="968"/>
                        <a:pt x="2416" y="968"/>
                      </a:cubicBezTo>
                      <a:cubicBezTo>
                        <a:pt x="2405" y="968"/>
                        <a:pt x="2393" y="973"/>
                        <a:pt x="2378" y="984"/>
                      </a:cubicBezTo>
                      <a:lnTo>
                        <a:pt x="2388" y="954"/>
                      </a:lnTo>
                      <a:cubicBezTo>
                        <a:pt x="2369" y="928"/>
                        <a:pt x="2351" y="919"/>
                        <a:pt x="2333" y="919"/>
                      </a:cubicBezTo>
                      <a:cubicBezTo>
                        <a:pt x="2295" y="919"/>
                        <a:pt x="2258" y="960"/>
                        <a:pt x="2218" y="974"/>
                      </a:cubicBezTo>
                      <a:cubicBezTo>
                        <a:pt x="2198" y="974"/>
                        <a:pt x="2188" y="994"/>
                        <a:pt x="2167" y="994"/>
                      </a:cubicBezTo>
                      <a:cubicBezTo>
                        <a:pt x="2147" y="994"/>
                        <a:pt x="2097" y="964"/>
                        <a:pt x="2067" y="964"/>
                      </a:cubicBezTo>
                      <a:cubicBezTo>
                        <a:pt x="2127" y="934"/>
                        <a:pt x="2258" y="743"/>
                        <a:pt x="2117" y="733"/>
                      </a:cubicBezTo>
                      <a:cubicBezTo>
                        <a:pt x="2137" y="703"/>
                        <a:pt x="2137" y="683"/>
                        <a:pt x="2167" y="653"/>
                      </a:cubicBezTo>
                      <a:cubicBezTo>
                        <a:pt x="2147" y="613"/>
                        <a:pt x="2097" y="603"/>
                        <a:pt x="2057" y="593"/>
                      </a:cubicBezTo>
                      <a:cubicBezTo>
                        <a:pt x="2087" y="542"/>
                        <a:pt x="2107" y="502"/>
                        <a:pt x="2137" y="462"/>
                      </a:cubicBezTo>
                      <a:lnTo>
                        <a:pt x="2127" y="462"/>
                      </a:lnTo>
                      <a:cubicBezTo>
                        <a:pt x="2107" y="482"/>
                        <a:pt x="2107" y="512"/>
                        <a:pt x="2077" y="522"/>
                      </a:cubicBezTo>
                      <a:cubicBezTo>
                        <a:pt x="2189" y="298"/>
                        <a:pt x="2076" y="89"/>
                        <a:pt x="1930" y="89"/>
                      </a:cubicBezTo>
                      <a:cubicBezTo>
                        <a:pt x="1866" y="89"/>
                        <a:pt x="1797" y="128"/>
                        <a:pt x="1736" y="222"/>
                      </a:cubicBezTo>
                      <a:cubicBezTo>
                        <a:pt x="1656" y="71"/>
                        <a:pt x="1696" y="171"/>
                        <a:pt x="1586" y="91"/>
                      </a:cubicBezTo>
                      <a:cubicBezTo>
                        <a:pt x="1586" y="71"/>
                        <a:pt x="1586" y="21"/>
                        <a:pt x="15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8"/>
                <p:cNvSpPr/>
                <p:nvPr/>
              </p:nvSpPr>
              <p:spPr>
                <a:xfrm>
                  <a:off x="1510259" y="4187703"/>
                  <a:ext cx="70019" cy="44273"/>
                </a:xfrm>
                <a:custGeom>
                  <a:avLst/>
                  <a:gdLst/>
                  <a:ahLst/>
                  <a:cxnLst/>
                  <a:rect l="l" t="t" r="r" b="b"/>
                  <a:pathLst>
                    <a:path w="1746" h="1104" extrusionOk="0">
                      <a:moveTo>
                        <a:pt x="1555" y="0"/>
                      </a:moveTo>
                      <a:cubicBezTo>
                        <a:pt x="1364" y="90"/>
                        <a:pt x="1104" y="60"/>
                        <a:pt x="1104" y="341"/>
                      </a:cubicBezTo>
                      <a:cubicBezTo>
                        <a:pt x="1084" y="331"/>
                        <a:pt x="1073" y="301"/>
                        <a:pt x="1053" y="291"/>
                      </a:cubicBezTo>
                      <a:cubicBezTo>
                        <a:pt x="773" y="421"/>
                        <a:pt x="662" y="502"/>
                        <a:pt x="632" y="843"/>
                      </a:cubicBezTo>
                      <a:cubicBezTo>
                        <a:pt x="566" y="722"/>
                        <a:pt x="460" y="667"/>
                        <a:pt x="362" y="667"/>
                      </a:cubicBezTo>
                      <a:cubicBezTo>
                        <a:pt x="222" y="667"/>
                        <a:pt x="97" y="779"/>
                        <a:pt x="121" y="973"/>
                      </a:cubicBezTo>
                      <a:cubicBezTo>
                        <a:pt x="91" y="943"/>
                        <a:pt x="60" y="913"/>
                        <a:pt x="40" y="883"/>
                      </a:cubicBezTo>
                      <a:cubicBezTo>
                        <a:pt x="40" y="943"/>
                        <a:pt x="0" y="1013"/>
                        <a:pt x="0" y="1103"/>
                      </a:cubicBezTo>
                      <a:cubicBezTo>
                        <a:pt x="20" y="1073"/>
                        <a:pt x="50" y="1043"/>
                        <a:pt x="80" y="1023"/>
                      </a:cubicBezTo>
                      <a:cubicBezTo>
                        <a:pt x="103" y="1012"/>
                        <a:pt x="122" y="1007"/>
                        <a:pt x="138" y="1007"/>
                      </a:cubicBezTo>
                      <a:cubicBezTo>
                        <a:pt x="208" y="1007"/>
                        <a:pt x="232" y="1093"/>
                        <a:pt x="321" y="1093"/>
                      </a:cubicBezTo>
                      <a:cubicBezTo>
                        <a:pt x="321" y="993"/>
                        <a:pt x="331" y="933"/>
                        <a:pt x="422" y="893"/>
                      </a:cubicBezTo>
                      <a:cubicBezTo>
                        <a:pt x="432" y="893"/>
                        <a:pt x="452" y="913"/>
                        <a:pt x="472" y="913"/>
                      </a:cubicBezTo>
                      <a:cubicBezTo>
                        <a:pt x="499" y="904"/>
                        <a:pt x="526" y="861"/>
                        <a:pt x="554" y="861"/>
                      </a:cubicBezTo>
                      <a:cubicBezTo>
                        <a:pt x="557" y="861"/>
                        <a:pt x="559" y="862"/>
                        <a:pt x="562" y="863"/>
                      </a:cubicBezTo>
                      <a:cubicBezTo>
                        <a:pt x="599" y="863"/>
                        <a:pt x="593" y="924"/>
                        <a:pt x="633" y="924"/>
                      </a:cubicBezTo>
                      <a:cubicBezTo>
                        <a:pt x="636" y="924"/>
                        <a:pt x="639" y="923"/>
                        <a:pt x="642" y="923"/>
                      </a:cubicBezTo>
                      <a:cubicBezTo>
                        <a:pt x="682" y="913"/>
                        <a:pt x="672" y="802"/>
                        <a:pt x="692" y="762"/>
                      </a:cubicBezTo>
                      <a:cubicBezTo>
                        <a:pt x="742" y="672"/>
                        <a:pt x="853" y="652"/>
                        <a:pt x="923" y="612"/>
                      </a:cubicBezTo>
                      <a:cubicBezTo>
                        <a:pt x="973" y="592"/>
                        <a:pt x="1003" y="542"/>
                        <a:pt x="1073" y="522"/>
                      </a:cubicBezTo>
                      <a:cubicBezTo>
                        <a:pt x="1174" y="502"/>
                        <a:pt x="1174" y="532"/>
                        <a:pt x="1244" y="421"/>
                      </a:cubicBezTo>
                      <a:cubicBezTo>
                        <a:pt x="1267" y="375"/>
                        <a:pt x="1255" y="328"/>
                        <a:pt x="1299" y="328"/>
                      </a:cubicBezTo>
                      <a:cubicBezTo>
                        <a:pt x="1312" y="328"/>
                        <a:pt x="1329" y="332"/>
                        <a:pt x="1354" y="341"/>
                      </a:cubicBezTo>
                      <a:cubicBezTo>
                        <a:pt x="1330" y="242"/>
                        <a:pt x="1386" y="157"/>
                        <a:pt x="1479" y="157"/>
                      </a:cubicBezTo>
                      <a:cubicBezTo>
                        <a:pt x="1499" y="157"/>
                        <a:pt x="1521" y="161"/>
                        <a:pt x="1545" y="171"/>
                      </a:cubicBezTo>
                      <a:cubicBezTo>
                        <a:pt x="1575" y="181"/>
                        <a:pt x="1595" y="221"/>
                        <a:pt x="1635" y="231"/>
                      </a:cubicBezTo>
                      <a:cubicBezTo>
                        <a:pt x="1639" y="233"/>
                        <a:pt x="1645" y="234"/>
                        <a:pt x="1652" y="234"/>
                      </a:cubicBezTo>
                      <a:cubicBezTo>
                        <a:pt x="1669" y="234"/>
                        <a:pt x="1695" y="228"/>
                        <a:pt x="1719" y="228"/>
                      </a:cubicBezTo>
                      <a:cubicBezTo>
                        <a:pt x="1728" y="228"/>
                        <a:pt x="1737" y="229"/>
                        <a:pt x="1746" y="231"/>
                      </a:cubicBezTo>
                      <a:lnTo>
                        <a:pt x="1736" y="191"/>
                      </a:lnTo>
                      <a:lnTo>
                        <a:pt x="1715" y="211"/>
                      </a:lnTo>
                      <a:cubicBezTo>
                        <a:pt x="1645" y="70"/>
                        <a:pt x="1675" y="171"/>
                        <a:pt x="1575" y="90"/>
                      </a:cubicBezTo>
                      <a:cubicBezTo>
                        <a:pt x="1565" y="70"/>
                        <a:pt x="1565" y="10"/>
                        <a:pt x="1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 name="Google Shape;2136;p38"/>
              <p:cNvGrpSpPr/>
              <p:nvPr/>
            </p:nvGrpSpPr>
            <p:grpSpPr>
              <a:xfrm rot="-575426">
                <a:off x="4977464" y="4241675"/>
                <a:ext cx="824216" cy="233743"/>
                <a:chOff x="2436564" y="2774658"/>
                <a:chExt cx="737475" cy="209143"/>
              </a:xfrm>
            </p:grpSpPr>
            <p:sp>
              <p:nvSpPr>
                <p:cNvPr id="2137" name="Google Shape;2137;p38"/>
                <p:cNvSpPr/>
                <p:nvPr/>
              </p:nvSpPr>
              <p:spPr>
                <a:xfrm>
                  <a:off x="2436564" y="2775028"/>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8"/>
                <p:cNvSpPr/>
                <p:nvPr/>
              </p:nvSpPr>
              <p:spPr>
                <a:xfrm rot="-293525">
                  <a:off x="2946011" y="2783857"/>
                  <a:ext cx="222094" cy="148664"/>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8"/>
                <p:cNvSpPr/>
                <p:nvPr/>
              </p:nvSpPr>
              <p:spPr>
                <a:xfrm>
                  <a:off x="2530687" y="2788623"/>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8"/>
                <p:cNvSpPr/>
                <p:nvPr/>
              </p:nvSpPr>
              <p:spPr>
                <a:xfrm>
                  <a:off x="2874784" y="2820106"/>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8"/>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 name="Google Shape;2142;p38"/>
              <p:cNvGrpSpPr/>
              <p:nvPr/>
            </p:nvGrpSpPr>
            <p:grpSpPr>
              <a:xfrm rot="-263875">
                <a:off x="5836717" y="4098665"/>
                <a:ext cx="813287" cy="233323"/>
                <a:chOff x="2447923" y="2707800"/>
                <a:chExt cx="727715" cy="208774"/>
              </a:xfrm>
            </p:grpSpPr>
            <p:sp>
              <p:nvSpPr>
                <p:cNvPr id="2143" name="Google Shape;2143;p38"/>
                <p:cNvSpPr/>
                <p:nvPr/>
              </p:nvSpPr>
              <p:spPr>
                <a:xfrm>
                  <a:off x="2447923" y="2707800"/>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8"/>
                <p:cNvSpPr/>
                <p:nvPr/>
              </p:nvSpPr>
              <p:spPr>
                <a:xfrm>
                  <a:off x="2953550" y="2749147"/>
                  <a:ext cx="222088" cy="148660"/>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8"/>
                <p:cNvSpPr/>
                <p:nvPr/>
              </p:nvSpPr>
              <p:spPr>
                <a:xfrm>
                  <a:off x="2542046" y="2721395"/>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8"/>
                <p:cNvSpPr/>
                <p:nvPr/>
              </p:nvSpPr>
              <p:spPr>
                <a:xfrm>
                  <a:off x="2871498" y="2774853"/>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8"/>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48" name="Google Shape;2148;p38"/>
            <p:cNvGrpSpPr/>
            <p:nvPr/>
          </p:nvGrpSpPr>
          <p:grpSpPr>
            <a:xfrm>
              <a:off x="-34849" y="4206935"/>
              <a:ext cx="9213724" cy="936544"/>
              <a:chOff x="-34849" y="4206935"/>
              <a:chExt cx="9213724" cy="936544"/>
            </a:xfrm>
          </p:grpSpPr>
          <p:sp>
            <p:nvSpPr>
              <p:cNvPr id="2149" name="Google Shape;2149;p38"/>
              <p:cNvSpPr/>
              <p:nvPr/>
            </p:nvSpPr>
            <p:spPr>
              <a:xfrm flipH="1">
                <a:off x="297219" y="4297731"/>
                <a:ext cx="8881656" cy="833949"/>
              </a:xfrm>
              <a:custGeom>
                <a:avLst/>
                <a:gdLst/>
                <a:ahLst/>
                <a:cxnLst/>
                <a:rect l="l" t="t" r="r" b="b"/>
                <a:pathLst>
                  <a:path w="117095" h="27564" extrusionOk="0">
                    <a:moveTo>
                      <a:pt x="29545" y="0"/>
                    </a:moveTo>
                    <a:cubicBezTo>
                      <a:pt x="19454" y="0"/>
                      <a:pt x="9638" y="925"/>
                      <a:pt x="0" y="3167"/>
                    </a:cubicBezTo>
                    <a:lnTo>
                      <a:pt x="0" y="27554"/>
                    </a:lnTo>
                    <a:cubicBezTo>
                      <a:pt x="950" y="27560"/>
                      <a:pt x="1899" y="27563"/>
                      <a:pt x="2849" y="27563"/>
                    </a:cubicBezTo>
                    <a:cubicBezTo>
                      <a:pt x="40557" y="27563"/>
                      <a:pt x="78618" y="22667"/>
                      <a:pt x="117094" y="12118"/>
                    </a:cubicBezTo>
                    <a:cubicBezTo>
                      <a:pt x="84795" y="6455"/>
                      <a:pt x="56210" y="0"/>
                      <a:pt x="295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8"/>
              <p:cNvSpPr/>
              <p:nvPr/>
            </p:nvSpPr>
            <p:spPr>
              <a:xfrm flipH="1">
                <a:off x="-34849" y="4206935"/>
                <a:ext cx="8632792" cy="936544"/>
              </a:xfrm>
              <a:custGeom>
                <a:avLst/>
                <a:gdLst/>
                <a:ahLst/>
                <a:cxnLst/>
                <a:rect l="l" t="t" r="r" b="b"/>
                <a:pathLst>
                  <a:path w="113814" h="30955" extrusionOk="0">
                    <a:moveTo>
                      <a:pt x="102495" y="0"/>
                    </a:moveTo>
                    <a:cubicBezTo>
                      <a:pt x="65360" y="0"/>
                      <a:pt x="54857" y="15522"/>
                      <a:pt x="1" y="30954"/>
                    </a:cubicBezTo>
                    <a:lnTo>
                      <a:pt x="113814" y="30954"/>
                    </a:lnTo>
                    <a:lnTo>
                      <a:pt x="113814" y="431"/>
                    </a:lnTo>
                    <a:cubicBezTo>
                      <a:pt x="109762" y="139"/>
                      <a:pt x="106009" y="0"/>
                      <a:pt x="1024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 name="Google Shape;2151;p38"/>
            <p:cNvGrpSpPr/>
            <p:nvPr/>
          </p:nvGrpSpPr>
          <p:grpSpPr>
            <a:xfrm>
              <a:off x="-34859" y="4341481"/>
              <a:ext cx="2565043" cy="792605"/>
              <a:chOff x="2359925" y="3495825"/>
              <a:chExt cx="1266000" cy="396600"/>
            </a:xfrm>
          </p:grpSpPr>
          <p:sp>
            <p:nvSpPr>
              <p:cNvPr id="2152" name="Google Shape;2152;p38"/>
              <p:cNvSpPr/>
              <p:nvPr/>
            </p:nvSpPr>
            <p:spPr>
              <a:xfrm>
                <a:off x="2359925" y="3495825"/>
                <a:ext cx="1266000" cy="396600"/>
              </a:xfrm>
              <a:custGeom>
                <a:avLst/>
                <a:gdLst/>
                <a:ahLst/>
                <a:cxnLst/>
                <a:rect l="l" t="t" r="r" b="b"/>
                <a:pathLst>
                  <a:path w="50640" h="15864" extrusionOk="0">
                    <a:moveTo>
                      <a:pt x="0" y="1"/>
                    </a:moveTo>
                    <a:cubicBezTo>
                      <a:pt x="625" y="308"/>
                      <a:pt x="1055" y="953"/>
                      <a:pt x="1034" y="1689"/>
                    </a:cubicBezTo>
                    <a:cubicBezTo>
                      <a:pt x="1034" y="1812"/>
                      <a:pt x="1014" y="1945"/>
                      <a:pt x="983" y="2058"/>
                    </a:cubicBezTo>
                    <a:cubicBezTo>
                      <a:pt x="1239" y="2181"/>
                      <a:pt x="1413" y="2437"/>
                      <a:pt x="1403" y="2733"/>
                    </a:cubicBezTo>
                    <a:cubicBezTo>
                      <a:pt x="1403" y="2754"/>
                      <a:pt x="1403" y="2785"/>
                      <a:pt x="1403" y="2805"/>
                    </a:cubicBezTo>
                    <a:cubicBezTo>
                      <a:pt x="1761" y="2733"/>
                      <a:pt x="2139" y="2703"/>
                      <a:pt x="2528" y="2713"/>
                    </a:cubicBezTo>
                    <a:cubicBezTo>
                      <a:pt x="2661" y="2713"/>
                      <a:pt x="2805" y="2723"/>
                      <a:pt x="2938" y="2733"/>
                    </a:cubicBezTo>
                    <a:cubicBezTo>
                      <a:pt x="3030" y="2447"/>
                      <a:pt x="3306" y="2232"/>
                      <a:pt x="3634" y="2242"/>
                    </a:cubicBezTo>
                    <a:cubicBezTo>
                      <a:pt x="4023" y="2252"/>
                      <a:pt x="4330" y="2570"/>
                      <a:pt x="4330" y="2948"/>
                    </a:cubicBezTo>
                    <a:cubicBezTo>
                      <a:pt x="4401" y="2938"/>
                      <a:pt x="4473" y="2938"/>
                      <a:pt x="4544" y="2938"/>
                    </a:cubicBezTo>
                    <a:cubicBezTo>
                      <a:pt x="4800" y="2948"/>
                      <a:pt x="5056" y="3010"/>
                      <a:pt x="5271" y="3112"/>
                    </a:cubicBezTo>
                    <a:cubicBezTo>
                      <a:pt x="5394" y="2856"/>
                      <a:pt x="5650" y="2682"/>
                      <a:pt x="5947" y="2692"/>
                    </a:cubicBezTo>
                    <a:cubicBezTo>
                      <a:pt x="6151" y="2692"/>
                      <a:pt x="6325" y="2785"/>
                      <a:pt x="6458" y="2918"/>
                    </a:cubicBezTo>
                    <a:cubicBezTo>
                      <a:pt x="6816" y="2355"/>
                      <a:pt x="7451" y="1986"/>
                      <a:pt x="8167" y="1996"/>
                    </a:cubicBezTo>
                    <a:cubicBezTo>
                      <a:pt x="9140" y="2017"/>
                      <a:pt x="9928" y="2744"/>
                      <a:pt x="10071" y="3665"/>
                    </a:cubicBezTo>
                    <a:cubicBezTo>
                      <a:pt x="10194" y="3583"/>
                      <a:pt x="10347" y="3532"/>
                      <a:pt x="10501" y="3532"/>
                    </a:cubicBezTo>
                    <a:cubicBezTo>
                      <a:pt x="10900" y="3542"/>
                      <a:pt x="11217" y="3869"/>
                      <a:pt x="11207" y="4268"/>
                    </a:cubicBezTo>
                    <a:cubicBezTo>
                      <a:pt x="11197" y="4463"/>
                      <a:pt x="11125" y="4637"/>
                      <a:pt x="11002" y="4760"/>
                    </a:cubicBezTo>
                    <a:cubicBezTo>
                      <a:pt x="11391" y="4801"/>
                      <a:pt x="11760" y="4954"/>
                      <a:pt x="12046" y="5190"/>
                    </a:cubicBezTo>
                    <a:cubicBezTo>
                      <a:pt x="12159" y="5118"/>
                      <a:pt x="12292" y="5087"/>
                      <a:pt x="12425" y="5087"/>
                    </a:cubicBezTo>
                    <a:cubicBezTo>
                      <a:pt x="12824" y="5097"/>
                      <a:pt x="13131" y="5425"/>
                      <a:pt x="13121" y="5824"/>
                    </a:cubicBezTo>
                    <a:cubicBezTo>
                      <a:pt x="13121" y="5957"/>
                      <a:pt x="13080" y="6080"/>
                      <a:pt x="13018" y="6192"/>
                    </a:cubicBezTo>
                    <a:cubicBezTo>
                      <a:pt x="13561" y="6407"/>
                      <a:pt x="13991" y="6858"/>
                      <a:pt x="14165" y="7421"/>
                    </a:cubicBezTo>
                    <a:cubicBezTo>
                      <a:pt x="14277" y="7369"/>
                      <a:pt x="14400" y="7339"/>
                      <a:pt x="14523" y="7339"/>
                    </a:cubicBezTo>
                    <a:cubicBezTo>
                      <a:pt x="14922" y="7349"/>
                      <a:pt x="15239" y="7676"/>
                      <a:pt x="15229" y="8076"/>
                    </a:cubicBezTo>
                    <a:cubicBezTo>
                      <a:pt x="15229" y="8178"/>
                      <a:pt x="15198" y="8270"/>
                      <a:pt x="15168" y="8352"/>
                    </a:cubicBezTo>
                    <a:cubicBezTo>
                      <a:pt x="15229" y="8352"/>
                      <a:pt x="15290" y="8352"/>
                      <a:pt x="15352" y="8352"/>
                    </a:cubicBezTo>
                    <a:cubicBezTo>
                      <a:pt x="16283" y="8372"/>
                      <a:pt x="17061" y="9038"/>
                      <a:pt x="17235" y="9918"/>
                    </a:cubicBezTo>
                    <a:cubicBezTo>
                      <a:pt x="17276" y="9918"/>
                      <a:pt x="17317" y="9918"/>
                      <a:pt x="17348" y="9918"/>
                    </a:cubicBezTo>
                    <a:cubicBezTo>
                      <a:pt x="17470" y="9918"/>
                      <a:pt x="17583" y="9938"/>
                      <a:pt x="17685" y="9979"/>
                    </a:cubicBezTo>
                    <a:cubicBezTo>
                      <a:pt x="17829" y="9826"/>
                      <a:pt x="18033" y="9723"/>
                      <a:pt x="18258" y="9723"/>
                    </a:cubicBezTo>
                    <a:cubicBezTo>
                      <a:pt x="18340" y="9723"/>
                      <a:pt x="18432" y="9744"/>
                      <a:pt x="18504" y="9774"/>
                    </a:cubicBezTo>
                    <a:cubicBezTo>
                      <a:pt x="19005" y="8833"/>
                      <a:pt x="20008" y="8209"/>
                      <a:pt x="21144" y="8229"/>
                    </a:cubicBezTo>
                    <a:cubicBezTo>
                      <a:pt x="22127" y="8260"/>
                      <a:pt x="22997" y="8772"/>
                      <a:pt x="23498" y="9529"/>
                    </a:cubicBezTo>
                    <a:cubicBezTo>
                      <a:pt x="23846" y="9273"/>
                      <a:pt x="24276" y="9119"/>
                      <a:pt x="24737" y="9130"/>
                    </a:cubicBezTo>
                    <a:cubicBezTo>
                      <a:pt x="25228" y="9140"/>
                      <a:pt x="25668" y="9334"/>
                      <a:pt x="26006" y="9631"/>
                    </a:cubicBezTo>
                    <a:cubicBezTo>
                      <a:pt x="26251" y="9529"/>
                      <a:pt x="26528" y="9478"/>
                      <a:pt x="26814" y="9478"/>
                    </a:cubicBezTo>
                    <a:cubicBezTo>
                      <a:pt x="26988" y="9488"/>
                      <a:pt x="27152" y="9508"/>
                      <a:pt x="27305" y="9549"/>
                    </a:cubicBezTo>
                    <a:cubicBezTo>
                      <a:pt x="27305" y="9519"/>
                      <a:pt x="27305" y="9488"/>
                      <a:pt x="27305" y="9457"/>
                    </a:cubicBezTo>
                    <a:cubicBezTo>
                      <a:pt x="27336" y="8362"/>
                      <a:pt x="28237" y="7502"/>
                      <a:pt x="29322" y="7533"/>
                    </a:cubicBezTo>
                    <a:cubicBezTo>
                      <a:pt x="29536" y="7533"/>
                      <a:pt x="29741" y="7574"/>
                      <a:pt x="29936" y="7636"/>
                    </a:cubicBezTo>
                    <a:cubicBezTo>
                      <a:pt x="30816" y="5875"/>
                      <a:pt x="32648" y="4688"/>
                      <a:pt x="34746" y="4729"/>
                    </a:cubicBezTo>
                    <a:cubicBezTo>
                      <a:pt x="37120" y="4790"/>
                      <a:pt x="39085" y="6407"/>
                      <a:pt x="39689" y="8577"/>
                    </a:cubicBezTo>
                    <a:cubicBezTo>
                      <a:pt x="40375" y="8710"/>
                      <a:pt x="40917" y="9232"/>
                      <a:pt x="41091" y="9908"/>
                    </a:cubicBezTo>
                    <a:cubicBezTo>
                      <a:pt x="41265" y="9887"/>
                      <a:pt x="41449" y="9887"/>
                      <a:pt x="41633" y="9887"/>
                    </a:cubicBezTo>
                    <a:cubicBezTo>
                      <a:pt x="43189" y="9928"/>
                      <a:pt x="44571" y="10634"/>
                      <a:pt x="45502" y="11739"/>
                    </a:cubicBezTo>
                    <a:cubicBezTo>
                      <a:pt x="45788" y="11576"/>
                      <a:pt x="46116" y="11484"/>
                      <a:pt x="46464" y="11494"/>
                    </a:cubicBezTo>
                    <a:cubicBezTo>
                      <a:pt x="47477" y="11514"/>
                      <a:pt x="48265" y="12343"/>
                      <a:pt x="48245" y="13346"/>
                    </a:cubicBezTo>
                    <a:cubicBezTo>
                      <a:pt x="48245" y="13510"/>
                      <a:pt x="48214" y="13663"/>
                      <a:pt x="48173" y="13807"/>
                    </a:cubicBezTo>
                    <a:cubicBezTo>
                      <a:pt x="49401" y="13817"/>
                      <a:pt x="50414" y="14697"/>
                      <a:pt x="50639" y="15864"/>
                    </a:cubicBezTo>
                    <a:lnTo>
                      <a:pt x="46699" y="15864"/>
                    </a:lnTo>
                    <a:lnTo>
                      <a:pt x="45686" y="15864"/>
                    </a:lnTo>
                    <a:lnTo>
                      <a:pt x="45686" y="15864"/>
                    </a:lnTo>
                    <a:lnTo>
                      <a:pt x="0" y="15813"/>
                    </a:lnTo>
                    <a:lnTo>
                      <a:pt x="0" y="1"/>
                    </a:ln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8"/>
              <p:cNvSpPr/>
              <p:nvPr/>
            </p:nvSpPr>
            <p:spPr>
              <a:xfrm>
                <a:off x="2359925" y="3541875"/>
                <a:ext cx="1229675" cy="350550"/>
              </a:xfrm>
              <a:custGeom>
                <a:avLst/>
                <a:gdLst/>
                <a:ahLst/>
                <a:cxnLst/>
                <a:rect l="l" t="t" r="r" b="b"/>
                <a:pathLst>
                  <a:path w="49187" h="14022" extrusionOk="0">
                    <a:moveTo>
                      <a:pt x="49186" y="14022"/>
                    </a:moveTo>
                    <a:lnTo>
                      <a:pt x="45686" y="14022"/>
                    </a:lnTo>
                    <a:lnTo>
                      <a:pt x="45686" y="14022"/>
                    </a:lnTo>
                    <a:lnTo>
                      <a:pt x="0" y="13971"/>
                    </a:lnTo>
                    <a:lnTo>
                      <a:pt x="0" y="1"/>
                    </a:lnTo>
                    <a:cubicBezTo>
                      <a:pt x="563" y="328"/>
                      <a:pt x="932" y="932"/>
                      <a:pt x="911" y="1628"/>
                    </a:cubicBezTo>
                    <a:cubicBezTo>
                      <a:pt x="911" y="1751"/>
                      <a:pt x="891" y="1874"/>
                      <a:pt x="870" y="1997"/>
                    </a:cubicBezTo>
                    <a:cubicBezTo>
                      <a:pt x="1116" y="2109"/>
                      <a:pt x="1290" y="2375"/>
                      <a:pt x="1290" y="2672"/>
                    </a:cubicBezTo>
                    <a:cubicBezTo>
                      <a:pt x="1290" y="2693"/>
                      <a:pt x="1280" y="2723"/>
                      <a:pt x="1280" y="2744"/>
                    </a:cubicBezTo>
                    <a:cubicBezTo>
                      <a:pt x="1648" y="2672"/>
                      <a:pt x="2027" y="2641"/>
                      <a:pt x="2406" y="2652"/>
                    </a:cubicBezTo>
                    <a:cubicBezTo>
                      <a:pt x="2549" y="2652"/>
                      <a:pt x="2682" y="2662"/>
                      <a:pt x="2815" y="2672"/>
                    </a:cubicBezTo>
                    <a:cubicBezTo>
                      <a:pt x="2907" y="2386"/>
                      <a:pt x="3183" y="2171"/>
                      <a:pt x="3511" y="2181"/>
                    </a:cubicBezTo>
                    <a:cubicBezTo>
                      <a:pt x="3900" y="2191"/>
                      <a:pt x="4207" y="2498"/>
                      <a:pt x="4207" y="2887"/>
                    </a:cubicBezTo>
                    <a:cubicBezTo>
                      <a:pt x="4278" y="2877"/>
                      <a:pt x="4350" y="2877"/>
                      <a:pt x="4422" y="2877"/>
                    </a:cubicBezTo>
                    <a:cubicBezTo>
                      <a:pt x="4688" y="2887"/>
                      <a:pt x="4933" y="2948"/>
                      <a:pt x="5159" y="3051"/>
                    </a:cubicBezTo>
                    <a:cubicBezTo>
                      <a:pt x="5271" y="2795"/>
                      <a:pt x="5527" y="2621"/>
                      <a:pt x="5824" y="2631"/>
                    </a:cubicBezTo>
                    <a:cubicBezTo>
                      <a:pt x="6028" y="2631"/>
                      <a:pt x="6213" y="2723"/>
                      <a:pt x="6335" y="2856"/>
                    </a:cubicBezTo>
                    <a:cubicBezTo>
                      <a:pt x="6694" y="2293"/>
                      <a:pt x="7328" y="1925"/>
                      <a:pt x="8045" y="1935"/>
                    </a:cubicBezTo>
                    <a:cubicBezTo>
                      <a:pt x="9017" y="1956"/>
                      <a:pt x="9815" y="2682"/>
                      <a:pt x="9958" y="3603"/>
                    </a:cubicBezTo>
                    <a:cubicBezTo>
                      <a:pt x="10071" y="3522"/>
                      <a:pt x="10224" y="3470"/>
                      <a:pt x="10388" y="3470"/>
                    </a:cubicBezTo>
                    <a:cubicBezTo>
                      <a:pt x="10777" y="3481"/>
                      <a:pt x="11094" y="3808"/>
                      <a:pt x="11084" y="4207"/>
                    </a:cubicBezTo>
                    <a:cubicBezTo>
                      <a:pt x="11084" y="4402"/>
                      <a:pt x="11002" y="4576"/>
                      <a:pt x="10879" y="4698"/>
                    </a:cubicBezTo>
                    <a:cubicBezTo>
                      <a:pt x="11268" y="4739"/>
                      <a:pt x="11637" y="4893"/>
                      <a:pt x="11923" y="5128"/>
                    </a:cubicBezTo>
                    <a:cubicBezTo>
                      <a:pt x="12036" y="5057"/>
                      <a:pt x="12169" y="5026"/>
                      <a:pt x="12302" y="5026"/>
                    </a:cubicBezTo>
                    <a:cubicBezTo>
                      <a:pt x="12701" y="5036"/>
                      <a:pt x="13008" y="5364"/>
                      <a:pt x="13008" y="5763"/>
                    </a:cubicBezTo>
                    <a:cubicBezTo>
                      <a:pt x="12998" y="5896"/>
                      <a:pt x="12957" y="6019"/>
                      <a:pt x="12896" y="6131"/>
                    </a:cubicBezTo>
                    <a:cubicBezTo>
                      <a:pt x="13438" y="6346"/>
                      <a:pt x="13868" y="6796"/>
                      <a:pt x="14052" y="7359"/>
                    </a:cubicBezTo>
                    <a:cubicBezTo>
                      <a:pt x="14154" y="7308"/>
                      <a:pt x="14277" y="7277"/>
                      <a:pt x="14400" y="7277"/>
                    </a:cubicBezTo>
                    <a:cubicBezTo>
                      <a:pt x="14799" y="7288"/>
                      <a:pt x="15116" y="7615"/>
                      <a:pt x="15106" y="8014"/>
                    </a:cubicBezTo>
                    <a:cubicBezTo>
                      <a:pt x="15106" y="8106"/>
                      <a:pt x="15086" y="8209"/>
                      <a:pt x="15045" y="8291"/>
                    </a:cubicBezTo>
                    <a:cubicBezTo>
                      <a:pt x="15106" y="8291"/>
                      <a:pt x="15168" y="8280"/>
                      <a:pt x="15229" y="8291"/>
                    </a:cubicBezTo>
                    <a:cubicBezTo>
                      <a:pt x="16171" y="8311"/>
                      <a:pt x="16938" y="8976"/>
                      <a:pt x="17112" y="9856"/>
                    </a:cubicBezTo>
                    <a:cubicBezTo>
                      <a:pt x="17153" y="9856"/>
                      <a:pt x="17194" y="9856"/>
                      <a:pt x="17225" y="9856"/>
                    </a:cubicBezTo>
                    <a:cubicBezTo>
                      <a:pt x="17348" y="9856"/>
                      <a:pt x="17460" y="9877"/>
                      <a:pt x="17573" y="9918"/>
                    </a:cubicBezTo>
                    <a:cubicBezTo>
                      <a:pt x="17706" y="9754"/>
                      <a:pt x="17910" y="9662"/>
                      <a:pt x="18136" y="9662"/>
                    </a:cubicBezTo>
                    <a:cubicBezTo>
                      <a:pt x="18228" y="9662"/>
                      <a:pt x="18310" y="9683"/>
                      <a:pt x="18381" y="9713"/>
                    </a:cubicBezTo>
                    <a:cubicBezTo>
                      <a:pt x="18883" y="8772"/>
                      <a:pt x="19886" y="8147"/>
                      <a:pt x="21022" y="8168"/>
                    </a:cubicBezTo>
                    <a:cubicBezTo>
                      <a:pt x="22014" y="8188"/>
                      <a:pt x="22874" y="8710"/>
                      <a:pt x="23386" y="9468"/>
                    </a:cubicBezTo>
                    <a:cubicBezTo>
                      <a:pt x="23723" y="9212"/>
                      <a:pt x="24153" y="9058"/>
                      <a:pt x="24624" y="9068"/>
                    </a:cubicBezTo>
                    <a:cubicBezTo>
                      <a:pt x="25105" y="9079"/>
                      <a:pt x="25545" y="9263"/>
                      <a:pt x="25883" y="9570"/>
                    </a:cubicBezTo>
                    <a:cubicBezTo>
                      <a:pt x="26139" y="9468"/>
                      <a:pt x="26405" y="9406"/>
                      <a:pt x="26691" y="9416"/>
                    </a:cubicBezTo>
                    <a:cubicBezTo>
                      <a:pt x="26865" y="9416"/>
                      <a:pt x="27029" y="9447"/>
                      <a:pt x="27183" y="9488"/>
                    </a:cubicBezTo>
                    <a:cubicBezTo>
                      <a:pt x="27183" y="9457"/>
                      <a:pt x="27183" y="9427"/>
                      <a:pt x="27183" y="9396"/>
                    </a:cubicBezTo>
                    <a:cubicBezTo>
                      <a:pt x="27213" y="8301"/>
                      <a:pt x="28114" y="7441"/>
                      <a:pt x="29199" y="7462"/>
                    </a:cubicBezTo>
                    <a:cubicBezTo>
                      <a:pt x="29414" y="7472"/>
                      <a:pt x="29618" y="7513"/>
                      <a:pt x="29813" y="7574"/>
                    </a:cubicBezTo>
                    <a:cubicBezTo>
                      <a:pt x="30693" y="5814"/>
                      <a:pt x="32525" y="4627"/>
                      <a:pt x="34623" y="4668"/>
                    </a:cubicBezTo>
                    <a:cubicBezTo>
                      <a:pt x="36997" y="4719"/>
                      <a:pt x="38962" y="6346"/>
                      <a:pt x="39566" y="8516"/>
                    </a:cubicBezTo>
                    <a:cubicBezTo>
                      <a:pt x="40252" y="8649"/>
                      <a:pt x="40794" y="9171"/>
                      <a:pt x="40968" y="9846"/>
                    </a:cubicBezTo>
                    <a:cubicBezTo>
                      <a:pt x="41142" y="9826"/>
                      <a:pt x="41326" y="9826"/>
                      <a:pt x="41511" y="9826"/>
                    </a:cubicBezTo>
                    <a:cubicBezTo>
                      <a:pt x="43066" y="9867"/>
                      <a:pt x="44448" y="10573"/>
                      <a:pt x="45389" y="11678"/>
                    </a:cubicBezTo>
                    <a:cubicBezTo>
                      <a:pt x="45666" y="11514"/>
                      <a:pt x="45993" y="11422"/>
                      <a:pt x="46351" y="11422"/>
                    </a:cubicBezTo>
                    <a:cubicBezTo>
                      <a:pt x="47354" y="11453"/>
                      <a:pt x="48153" y="12282"/>
                      <a:pt x="48122" y="13285"/>
                    </a:cubicBezTo>
                    <a:cubicBezTo>
                      <a:pt x="48122" y="13449"/>
                      <a:pt x="48101" y="13602"/>
                      <a:pt x="48060" y="13745"/>
                    </a:cubicBezTo>
                    <a:cubicBezTo>
                      <a:pt x="48460" y="13745"/>
                      <a:pt x="48848" y="13848"/>
                      <a:pt x="49186" y="14022"/>
                    </a:cubicBezTo>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8"/>
              <p:cNvSpPr/>
              <p:nvPr/>
            </p:nvSpPr>
            <p:spPr>
              <a:xfrm>
                <a:off x="2359925" y="3663150"/>
                <a:ext cx="1102000" cy="229275"/>
              </a:xfrm>
              <a:custGeom>
                <a:avLst/>
                <a:gdLst/>
                <a:ahLst/>
                <a:cxnLst/>
                <a:rect l="l" t="t" r="r" b="b"/>
                <a:pathLst>
                  <a:path w="44080" h="9171" extrusionOk="0">
                    <a:moveTo>
                      <a:pt x="2272" y="502"/>
                    </a:moveTo>
                    <a:cubicBezTo>
                      <a:pt x="2876" y="502"/>
                      <a:pt x="3439" y="635"/>
                      <a:pt x="3941" y="871"/>
                    </a:cubicBezTo>
                    <a:cubicBezTo>
                      <a:pt x="4145" y="369"/>
                      <a:pt x="4637" y="1"/>
                      <a:pt x="5220" y="1"/>
                    </a:cubicBezTo>
                    <a:cubicBezTo>
                      <a:pt x="5814" y="1"/>
                      <a:pt x="6315" y="380"/>
                      <a:pt x="6509" y="902"/>
                    </a:cubicBezTo>
                    <a:cubicBezTo>
                      <a:pt x="6714" y="779"/>
                      <a:pt x="6960" y="697"/>
                      <a:pt x="7226" y="697"/>
                    </a:cubicBezTo>
                    <a:cubicBezTo>
                      <a:pt x="7983" y="697"/>
                      <a:pt x="8597" y="1311"/>
                      <a:pt x="8597" y="2079"/>
                    </a:cubicBezTo>
                    <a:cubicBezTo>
                      <a:pt x="8597" y="2171"/>
                      <a:pt x="8587" y="2263"/>
                      <a:pt x="8567" y="2355"/>
                    </a:cubicBezTo>
                    <a:cubicBezTo>
                      <a:pt x="8761" y="2437"/>
                      <a:pt x="8894" y="2631"/>
                      <a:pt x="8894" y="2856"/>
                    </a:cubicBezTo>
                    <a:cubicBezTo>
                      <a:pt x="8894" y="2877"/>
                      <a:pt x="8894" y="2897"/>
                      <a:pt x="8894" y="2907"/>
                    </a:cubicBezTo>
                    <a:cubicBezTo>
                      <a:pt x="9170" y="2856"/>
                      <a:pt x="9447" y="2826"/>
                      <a:pt x="9743" y="2826"/>
                    </a:cubicBezTo>
                    <a:cubicBezTo>
                      <a:pt x="9846" y="2826"/>
                      <a:pt x="9948" y="2826"/>
                      <a:pt x="10051" y="2836"/>
                    </a:cubicBezTo>
                    <a:cubicBezTo>
                      <a:pt x="10112" y="2611"/>
                      <a:pt x="10317" y="2447"/>
                      <a:pt x="10562" y="2447"/>
                    </a:cubicBezTo>
                    <a:cubicBezTo>
                      <a:pt x="10859" y="2447"/>
                      <a:pt x="11094" y="2682"/>
                      <a:pt x="11105" y="2969"/>
                    </a:cubicBezTo>
                    <a:cubicBezTo>
                      <a:pt x="11156" y="2959"/>
                      <a:pt x="11207" y="2959"/>
                      <a:pt x="11268" y="2959"/>
                    </a:cubicBezTo>
                    <a:cubicBezTo>
                      <a:pt x="11463" y="2959"/>
                      <a:pt x="11647" y="3000"/>
                      <a:pt x="11821" y="3081"/>
                    </a:cubicBezTo>
                    <a:cubicBezTo>
                      <a:pt x="11903" y="2887"/>
                      <a:pt x="12097" y="2744"/>
                      <a:pt x="12323" y="2744"/>
                    </a:cubicBezTo>
                    <a:cubicBezTo>
                      <a:pt x="12476" y="2744"/>
                      <a:pt x="12609" y="2805"/>
                      <a:pt x="12711" y="2907"/>
                    </a:cubicBezTo>
                    <a:cubicBezTo>
                      <a:pt x="12967" y="2478"/>
                      <a:pt x="13448" y="2191"/>
                      <a:pt x="13991" y="2191"/>
                    </a:cubicBezTo>
                    <a:cubicBezTo>
                      <a:pt x="14717" y="2191"/>
                      <a:pt x="15331" y="2713"/>
                      <a:pt x="15454" y="3409"/>
                    </a:cubicBezTo>
                    <a:cubicBezTo>
                      <a:pt x="15546" y="3348"/>
                      <a:pt x="15649" y="3307"/>
                      <a:pt x="15771" y="3307"/>
                    </a:cubicBezTo>
                    <a:cubicBezTo>
                      <a:pt x="16068" y="3307"/>
                      <a:pt x="16314" y="3552"/>
                      <a:pt x="16314" y="3849"/>
                    </a:cubicBezTo>
                    <a:cubicBezTo>
                      <a:pt x="16314" y="3992"/>
                      <a:pt x="16263" y="4125"/>
                      <a:pt x="16171" y="4217"/>
                    </a:cubicBezTo>
                    <a:cubicBezTo>
                      <a:pt x="16467" y="4238"/>
                      <a:pt x="16744" y="4350"/>
                      <a:pt x="16969" y="4524"/>
                    </a:cubicBezTo>
                    <a:cubicBezTo>
                      <a:pt x="17051" y="4473"/>
                      <a:pt x="17143" y="4443"/>
                      <a:pt x="17245" y="4443"/>
                    </a:cubicBezTo>
                    <a:cubicBezTo>
                      <a:pt x="17552" y="4443"/>
                      <a:pt x="17788" y="4688"/>
                      <a:pt x="17788" y="4985"/>
                    </a:cubicBezTo>
                    <a:cubicBezTo>
                      <a:pt x="17788" y="5087"/>
                      <a:pt x="17757" y="5179"/>
                      <a:pt x="17716" y="5261"/>
                    </a:cubicBezTo>
                    <a:cubicBezTo>
                      <a:pt x="18125" y="5415"/>
                      <a:pt x="18463" y="5753"/>
                      <a:pt x="18606" y="6172"/>
                    </a:cubicBezTo>
                    <a:cubicBezTo>
                      <a:pt x="18688" y="6131"/>
                      <a:pt x="18770" y="6111"/>
                      <a:pt x="18872" y="6111"/>
                    </a:cubicBezTo>
                    <a:cubicBezTo>
                      <a:pt x="19169" y="6111"/>
                      <a:pt x="19415" y="6346"/>
                      <a:pt x="19415" y="6643"/>
                    </a:cubicBezTo>
                    <a:cubicBezTo>
                      <a:pt x="19415" y="6725"/>
                      <a:pt x="19394" y="6796"/>
                      <a:pt x="19374" y="6858"/>
                    </a:cubicBezTo>
                    <a:cubicBezTo>
                      <a:pt x="19415" y="6858"/>
                      <a:pt x="19466" y="6848"/>
                      <a:pt x="19507" y="6848"/>
                    </a:cubicBezTo>
                    <a:cubicBezTo>
                      <a:pt x="20336" y="6848"/>
                      <a:pt x="21001" y="7523"/>
                      <a:pt x="21001" y="8342"/>
                    </a:cubicBezTo>
                    <a:cubicBezTo>
                      <a:pt x="21001" y="8454"/>
                      <a:pt x="20991" y="8557"/>
                      <a:pt x="20960" y="8669"/>
                    </a:cubicBezTo>
                    <a:cubicBezTo>
                      <a:pt x="21042" y="8608"/>
                      <a:pt x="21124" y="8557"/>
                      <a:pt x="21206" y="8516"/>
                    </a:cubicBezTo>
                    <a:cubicBezTo>
                      <a:pt x="21196" y="8475"/>
                      <a:pt x="21185" y="8434"/>
                      <a:pt x="21185" y="8383"/>
                    </a:cubicBezTo>
                    <a:cubicBezTo>
                      <a:pt x="21185" y="8086"/>
                      <a:pt x="21431" y="7840"/>
                      <a:pt x="21728" y="7840"/>
                    </a:cubicBezTo>
                    <a:cubicBezTo>
                      <a:pt x="21789" y="7840"/>
                      <a:pt x="21861" y="7851"/>
                      <a:pt x="21912" y="7871"/>
                    </a:cubicBezTo>
                    <a:cubicBezTo>
                      <a:pt x="22280" y="7155"/>
                      <a:pt x="23017" y="6663"/>
                      <a:pt x="23877" y="6663"/>
                    </a:cubicBezTo>
                    <a:cubicBezTo>
                      <a:pt x="24624" y="6663"/>
                      <a:pt x="25279" y="7042"/>
                      <a:pt x="25678" y="7605"/>
                    </a:cubicBezTo>
                    <a:cubicBezTo>
                      <a:pt x="25934" y="7400"/>
                      <a:pt x="26262" y="7277"/>
                      <a:pt x="26609" y="7277"/>
                    </a:cubicBezTo>
                    <a:cubicBezTo>
                      <a:pt x="26978" y="7277"/>
                      <a:pt x="27316" y="7411"/>
                      <a:pt x="27572" y="7636"/>
                    </a:cubicBezTo>
                    <a:cubicBezTo>
                      <a:pt x="27756" y="7554"/>
                      <a:pt x="27960" y="7513"/>
                      <a:pt x="28175" y="7513"/>
                    </a:cubicBezTo>
                    <a:cubicBezTo>
                      <a:pt x="28308" y="7513"/>
                      <a:pt x="28431" y="7523"/>
                      <a:pt x="28554" y="7554"/>
                    </a:cubicBezTo>
                    <a:cubicBezTo>
                      <a:pt x="28554" y="7533"/>
                      <a:pt x="28554" y="7503"/>
                      <a:pt x="28554" y="7482"/>
                    </a:cubicBezTo>
                    <a:cubicBezTo>
                      <a:pt x="28554" y="6663"/>
                      <a:pt x="29219" y="5998"/>
                      <a:pt x="30038" y="5998"/>
                    </a:cubicBezTo>
                    <a:cubicBezTo>
                      <a:pt x="30202" y="5998"/>
                      <a:pt x="30355" y="6019"/>
                      <a:pt x="30499" y="6070"/>
                    </a:cubicBezTo>
                    <a:cubicBezTo>
                      <a:pt x="31133" y="4719"/>
                      <a:pt x="32494" y="3788"/>
                      <a:pt x="34080" y="3788"/>
                    </a:cubicBezTo>
                    <a:cubicBezTo>
                      <a:pt x="35871" y="3788"/>
                      <a:pt x="37386" y="4975"/>
                      <a:pt x="37867" y="6612"/>
                    </a:cubicBezTo>
                    <a:cubicBezTo>
                      <a:pt x="38389" y="6694"/>
                      <a:pt x="38809" y="7083"/>
                      <a:pt x="38952" y="7585"/>
                    </a:cubicBezTo>
                    <a:cubicBezTo>
                      <a:pt x="39085" y="7574"/>
                      <a:pt x="39228" y="7564"/>
                      <a:pt x="39361" y="7564"/>
                    </a:cubicBezTo>
                    <a:cubicBezTo>
                      <a:pt x="40538" y="7564"/>
                      <a:pt x="41592" y="8076"/>
                      <a:pt x="42319" y="8894"/>
                    </a:cubicBezTo>
                    <a:cubicBezTo>
                      <a:pt x="42524" y="8761"/>
                      <a:pt x="42780" y="8690"/>
                      <a:pt x="43035" y="8690"/>
                    </a:cubicBezTo>
                    <a:cubicBezTo>
                      <a:pt x="43455" y="8690"/>
                      <a:pt x="43834" y="8874"/>
                      <a:pt x="44079" y="9171"/>
                    </a:cubicBezTo>
                    <a:lnTo>
                      <a:pt x="0" y="9171"/>
                    </a:lnTo>
                    <a:lnTo>
                      <a:pt x="0" y="1229"/>
                    </a:lnTo>
                    <a:cubicBezTo>
                      <a:pt x="645" y="769"/>
                      <a:pt x="1433" y="502"/>
                      <a:pt x="2272" y="502"/>
                    </a:cubicBezTo>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8"/>
              <p:cNvSpPr/>
              <p:nvPr/>
            </p:nvSpPr>
            <p:spPr>
              <a:xfrm>
                <a:off x="2359925" y="3707925"/>
                <a:ext cx="991475" cy="184500"/>
              </a:xfrm>
              <a:custGeom>
                <a:avLst/>
                <a:gdLst/>
                <a:ahLst/>
                <a:cxnLst/>
                <a:rect l="l" t="t" r="r" b="b"/>
                <a:pathLst>
                  <a:path w="39659" h="7380" extrusionOk="0">
                    <a:moveTo>
                      <a:pt x="39658" y="7380"/>
                    </a:moveTo>
                    <a:lnTo>
                      <a:pt x="21973" y="7380"/>
                    </a:lnTo>
                    <a:cubicBezTo>
                      <a:pt x="22332" y="6756"/>
                      <a:pt x="23007" y="6336"/>
                      <a:pt x="23775" y="6336"/>
                    </a:cubicBezTo>
                    <a:cubicBezTo>
                      <a:pt x="24481" y="6336"/>
                      <a:pt x="25115" y="6684"/>
                      <a:pt x="25484" y="7226"/>
                    </a:cubicBezTo>
                    <a:cubicBezTo>
                      <a:pt x="25729" y="7032"/>
                      <a:pt x="26036" y="6919"/>
                      <a:pt x="26374" y="6919"/>
                    </a:cubicBezTo>
                    <a:cubicBezTo>
                      <a:pt x="26722" y="6919"/>
                      <a:pt x="27039" y="7042"/>
                      <a:pt x="27285" y="7257"/>
                    </a:cubicBezTo>
                    <a:cubicBezTo>
                      <a:pt x="27459" y="7175"/>
                      <a:pt x="27653" y="7134"/>
                      <a:pt x="27858" y="7134"/>
                    </a:cubicBezTo>
                    <a:cubicBezTo>
                      <a:pt x="27981" y="7134"/>
                      <a:pt x="28104" y="7155"/>
                      <a:pt x="28216" y="7175"/>
                    </a:cubicBezTo>
                    <a:cubicBezTo>
                      <a:pt x="28216" y="7155"/>
                      <a:pt x="28216" y="7134"/>
                      <a:pt x="28216" y="7114"/>
                    </a:cubicBezTo>
                    <a:cubicBezTo>
                      <a:pt x="28216" y="6326"/>
                      <a:pt x="28851" y="5691"/>
                      <a:pt x="29629" y="5691"/>
                    </a:cubicBezTo>
                    <a:cubicBezTo>
                      <a:pt x="29782" y="5691"/>
                      <a:pt x="29925" y="5722"/>
                      <a:pt x="30069" y="5763"/>
                    </a:cubicBezTo>
                    <a:cubicBezTo>
                      <a:pt x="30662" y="4484"/>
                      <a:pt x="31962" y="3603"/>
                      <a:pt x="33466" y="3603"/>
                    </a:cubicBezTo>
                    <a:cubicBezTo>
                      <a:pt x="35165" y="3603"/>
                      <a:pt x="36608" y="4729"/>
                      <a:pt x="37069" y="6275"/>
                    </a:cubicBezTo>
                    <a:cubicBezTo>
                      <a:pt x="37560" y="6367"/>
                      <a:pt x="37959" y="6735"/>
                      <a:pt x="38103" y="7206"/>
                    </a:cubicBezTo>
                    <a:cubicBezTo>
                      <a:pt x="38225" y="7196"/>
                      <a:pt x="38358" y="7185"/>
                      <a:pt x="38481" y="7185"/>
                    </a:cubicBezTo>
                    <a:cubicBezTo>
                      <a:pt x="38891" y="7185"/>
                      <a:pt x="39290" y="7257"/>
                      <a:pt x="39658" y="7380"/>
                    </a:cubicBezTo>
                    <a:close/>
                    <a:moveTo>
                      <a:pt x="8894" y="1065"/>
                    </a:moveTo>
                    <a:cubicBezTo>
                      <a:pt x="8894" y="1086"/>
                      <a:pt x="8894" y="1106"/>
                      <a:pt x="8894" y="1116"/>
                    </a:cubicBezTo>
                    <a:cubicBezTo>
                      <a:pt x="8904" y="1116"/>
                      <a:pt x="8925" y="1116"/>
                      <a:pt x="8935" y="1116"/>
                    </a:cubicBezTo>
                    <a:cubicBezTo>
                      <a:pt x="9140" y="1342"/>
                      <a:pt x="9262" y="1638"/>
                      <a:pt x="9262" y="1976"/>
                    </a:cubicBezTo>
                    <a:cubicBezTo>
                      <a:pt x="9262" y="2068"/>
                      <a:pt x="9252" y="2150"/>
                      <a:pt x="9232" y="2242"/>
                    </a:cubicBezTo>
                    <a:cubicBezTo>
                      <a:pt x="9416" y="2324"/>
                      <a:pt x="9539" y="2498"/>
                      <a:pt x="9539" y="2713"/>
                    </a:cubicBezTo>
                    <a:cubicBezTo>
                      <a:pt x="9539" y="2733"/>
                      <a:pt x="9539" y="2754"/>
                      <a:pt x="9539" y="2764"/>
                    </a:cubicBezTo>
                    <a:cubicBezTo>
                      <a:pt x="9805" y="2713"/>
                      <a:pt x="10071" y="2682"/>
                      <a:pt x="10347" y="2682"/>
                    </a:cubicBezTo>
                    <a:cubicBezTo>
                      <a:pt x="10450" y="2682"/>
                      <a:pt x="10542" y="2682"/>
                      <a:pt x="10634" y="2693"/>
                    </a:cubicBezTo>
                    <a:cubicBezTo>
                      <a:pt x="10705" y="2478"/>
                      <a:pt x="10900" y="2324"/>
                      <a:pt x="11125" y="2324"/>
                    </a:cubicBezTo>
                    <a:cubicBezTo>
                      <a:pt x="11412" y="2324"/>
                      <a:pt x="11637" y="2549"/>
                      <a:pt x="11647" y="2826"/>
                    </a:cubicBezTo>
                    <a:cubicBezTo>
                      <a:pt x="11688" y="2815"/>
                      <a:pt x="11739" y="2815"/>
                      <a:pt x="11790" y="2815"/>
                    </a:cubicBezTo>
                    <a:cubicBezTo>
                      <a:pt x="11985" y="2815"/>
                      <a:pt x="12159" y="2856"/>
                      <a:pt x="12323" y="2928"/>
                    </a:cubicBezTo>
                    <a:cubicBezTo>
                      <a:pt x="12404" y="2744"/>
                      <a:pt x="12578" y="2611"/>
                      <a:pt x="12793" y="2611"/>
                    </a:cubicBezTo>
                    <a:cubicBezTo>
                      <a:pt x="12937" y="2611"/>
                      <a:pt x="13070" y="2672"/>
                      <a:pt x="13162" y="2764"/>
                    </a:cubicBezTo>
                    <a:cubicBezTo>
                      <a:pt x="13407" y="2355"/>
                      <a:pt x="13868" y="2078"/>
                      <a:pt x="14380" y="2078"/>
                    </a:cubicBezTo>
                    <a:cubicBezTo>
                      <a:pt x="15076" y="2078"/>
                      <a:pt x="15649" y="2580"/>
                      <a:pt x="15771" y="3245"/>
                    </a:cubicBezTo>
                    <a:cubicBezTo>
                      <a:pt x="15853" y="3184"/>
                      <a:pt x="15966" y="3143"/>
                      <a:pt x="16078" y="3143"/>
                    </a:cubicBezTo>
                    <a:cubicBezTo>
                      <a:pt x="16365" y="3143"/>
                      <a:pt x="16590" y="3368"/>
                      <a:pt x="16590" y="3655"/>
                    </a:cubicBezTo>
                    <a:cubicBezTo>
                      <a:pt x="16590" y="3798"/>
                      <a:pt x="16539" y="3921"/>
                      <a:pt x="16447" y="4013"/>
                    </a:cubicBezTo>
                    <a:cubicBezTo>
                      <a:pt x="16733" y="4033"/>
                      <a:pt x="17000" y="4136"/>
                      <a:pt x="17204" y="4299"/>
                    </a:cubicBezTo>
                    <a:cubicBezTo>
                      <a:pt x="17286" y="4248"/>
                      <a:pt x="17378" y="4228"/>
                      <a:pt x="17481" y="4228"/>
                    </a:cubicBezTo>
                    <a:cubicBezTo>
                      <a:pt x="17757" y="4228"/>
                      <a:pt x="17992" y="4453"/>
                      <a:pt x="17992" y="4739"/>
                    </a:cubicBezTo>
                    <a:cubicBezTo>
                      <a:pt x="17992" y="4831"/>
                      <a:pt x="17962" y="4924"/>
                      <a:pt x="17921" y="5005"/>
                    </a:cubicBezTo>
                    <a:cubicBezTo>
                      <a:pt x="18320" y="5149"/>
                      <a:pt x="18627" y="5466"/>
                      <a:pt x="18770" y="5865"/>
                    </a:cubicBezTo>
                    <a:cubicBezTo>
                      <a:pt x="18842" y="5824"/>
                      <a:pt x="18924" y="5804"/>
                      <a:pt x="19016" y="5804"/>
                    </a:cubicBezTo>
                    <a:cubicBezTo>
                      <a:pt x="19302" y="5804"/>
                      <a:pt x="19538" y="6029"/>
                      <a:pt x="19538" y="6315"/>
                    </a:cubicBezTo>
                    <a:cubicBezTo>
                      <a:pt x="19538" y="6387"/>
                      <a:pt x="19517" y="6459"/>
                      <a:pt x="19497" y="6520"/>
                    </a:cubicBezTo>
                    <a:cubicBezTo>
                      <a:pt x="19538" y="6510"/>
                      <a:pt x="19579" y="6510"/>
                      <a:pt x="19630" y="6510"/>
                    </a:cubicBezTo>
                    <a:cubicBezTo>
                      <a:pt x="20213" y="6510"/>
                      <a:pt x="20715" y="6868"/>
                      <a:pt x="20929" y="7380"/>
                    </a:cubicBezTo>
                    <a:lnTo>
                      <a:pt x="0" y="7380"/>
                    </a:lnTo>
                    <a:lnTo>
                      <a:pt x="0" y="1505"/>
                    </a:lnTo>
                    <a:cubicBezTo>
                      <a:pt x="1351" y="738"/>
                      <a:pt x="3449" y="185"/>
                      <a:pt x="4841" y="830"/>
                    </a:cubicBezTo>
                    <a:cubicBezTo>
                      <a:pt x="5026" y="349"/>
                      <a:pt x="5496" y="1"/>
                      <a:pt x="6049" y="1"/>
                    </a:cubicBezTo>
                    <a:cubicBezTo>
                      <a:pt x="6612" y="1"/>
                      <a:pt x="7093" y="359"/>
                      <a:pt x="7277" y="861"/>
                    </a:cubicBezTo>
                    <a:cubicBezTo>
                      <a:pt x="7471" y="738"/>
                      <a:pt x="7707" y="666"/>
                      <a:pt x="7952" y="666"/>
                    </a:cubicBezTo>
                    <a:cubicBezTo>
                      <a:pt x="8321" y="666"/>
                      <a:pt x="8659" y="820"/>
                      <a:pt x="8894" y="1065"/>
                    </a:cubicBezTo>
                    <a:lnTo>
                      <a:pt x="8894" y="1065"/>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6" name="Google Shape;2156;p38"/>
            <p:cNvGrpSpPr/>
            <p:nvPr/>
          </p:nvGrpSpPr>
          <p:grpSpPr>
            <a:xfrm flipH="1">
              <a:off x="7106698" y="4320801"/>
              <a:ext cx="2072179" cy="833966"/>
              <a:chOff x="6881899" y="4233784"/>
              <a:chExt cx="2288184" cy="920899"/>
            </a:xfrm>
          </p:grpSpPr>
          <p:sp>
            <p:nvSpPr>
              <p:cNvPr id="2157" name="Google Shape;2157;p38"/>
              <p:cNvSpPr/>
              <p:nvPr/>
            </p:nvSpPr>
            <p:spPr>
              <a:xfrm>
                <a:off x="6881899" y="4233784"/>
                <a:ext cx="2288184" cy="920899"/>
              </a:xfrm>
              <a:custGeom>
                <a:avLst/>
                <a:gdLst/>
                <a:ahLst/>
                <a:cxnLst/>
                <a:rect l="l" t="t" r="r" b="b"/>
                <a:pathLst>
                  <a:path w="72154" h="29039" extrusionOk="0">
                    <a:moveTo>
                      <a:pt x="15971" y="0"/>
                    </a:moveTo>
                    <a:cubicBezTo>
                      <a:pt x="10981" y="0"/>
                      <a:pt x="7049" y="2738"/>
                      <a:pt x="5088" y="6990"/>
                    </a:cubicBezTo>
                    <a:cubicBezTo>
                      <a:pt x="4661" y="4476"/>
                      <a:pt x="2466" y="2845"/>
                      <a:pt x="0" y="2699"/>
                    </a:cubicBezTo>
                    <a:lnTo>
                      <a:pt x="0" y="29038"/>
                    </a:lnTo>
                    <a:lnTo>
                      <a:pt x="72154" y="29038"/>
                    </a:lnTo>
                    <a:cubicBezTo>
                      <a:pt x="71503" y="26961"/>
                      <a:pt x="69562" y="25456"/>
                      <a:pt x="67271" y="25456"/>
                    </a:cubicBezTo>
                    <a:cubicBezTo>
                      <a:pt x="66465" y="25456"/>
                      <a:pt x="65698" y="25650"/>
                      <a:pt x="65018" y="25980"/>
                    </a:cubicBezTo>
                    <a:cubicBezTo>
                      <a:pt x="64028" y="22048"/>
                      <a:pt x="60669" y="19058"/>
                      <a:pt x="56543" y="18611"/>
                    </a:cubicBezTo>
                    <a:cubicBezTo>
                      <a:pt x="56096" y="18543"/>
                      <a:pt x="55630" y="18504"/>
                      <a:pt x="55164" y="18504"/>
                    </a:cubicBezTo>
                    <a:cubicBezTo>
                      <a:pt x="52921" y="18504"/>
                      <a:pt x="50873" y="19339"/>
                      <a:pt x="49310" y="20708"/>
                    </a:cubicBezTo>
                    <a:cubicBezTo>
                      <a:pt x="47465" y="15728"/>
                      <a:pt x="42679" y="12175"/>
                      <a:pt x="37058" y="12175"/>
                    </a:cubicBezTo>
                    <a:cubicBezTo>
                      <a:pt x="36009" y="12175"/>
                      <a:pt x="35000" y="12301"/>
                      <a:pt x="34029" y="12524"/>
                    </a:cubicBezTo>
                    <a:cubicBezTo>
                      <a:pt x="34068" y="12320"/>
                      <a:pt x="34087" y="12107"/>
                      <a:pt x="34087" y="11893"/>
                    </a:cubicBezTo>
                    <a:cubicBezTo>
                      <a:pt x="34087" y="9582"/>
                      <a:pt x="32213" y="7718"/>
                      <a:pt x="29903" y="7718"/>
                    </a:cubicBezTo>
                    <a:cubicBezTo>
                      <a:pt x="29087" y="7718"/>
                      <a:pt x="28330" y="7951"/>
                      <a:pt x="27679" y="8359"/>
                    </a:cubicBezTo>
                    <a:cubicBezTo>
                      <a:pt x="26019" y="3495"/>
                      <a:pt x="21408" y="0"/>
                      <a:pt x="159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8"/>
              <p:cNvSpPr/>
              <p:nvPr/>
            </p:nvSpPr>
            <p:spPr>
              <a:xfrm>
                <a:off x="8340588" y="4870738"/>
                <a:ext cx="105000" cy="173372"/>
              </a:xfrm>
              <a:custGeom>
                <a:avLst/>
                <a:gdLst/>
                <a:ahLst/>
                <a:cxnLst/>
                <a:rect l="l" t="t" r="r" b="b"/>
                <a:pathLst>
                  <a:path w="3311" h="5467" extrusionOk="0">
                    <a:moveTo>
                      <a:pt x="3058" y="1"/>
                    </a:moveTo>
                    <a:cubicBezTo>
                      <a:pt x="1272" y="1593"/>
                      <a:pt x="262" y="3108"/>
                      <a:pt x="0" y="5467"/>
                    </a:cubicBezTo>
                    <a:cubicBezTo>
                      <a:pt x="738" y="2603"/>
                      <a:pt x="3311" y="622"/>
                      <a:pt x="3311" y="622"/>
                    </a:cubicBezTo>
                    <a:lnTo>
                      <a:pt x="3058" y="1"/>
                    </a:lnTo>
                    <a:close/>
                  </a:path>
                </a:pathLst>
              </a:custGeom>
              <a:solidFill>
                <a:srgbClr val="2168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8"/>
              <p:cNvSpPr/>
              <p:nvPr/>
            </p:nvSpPr>
            <p:spPr>
              <a:xfrm>
                <a:off x="7984692" y="4875368"/>
                <a:ext cx="116417" cy="279292"/>
              </a:xfrm>
              <a:custGeom>
                <a:avLst/>
                <a:gdLst/>
                <a:ahLst/>
                <a:cxnLst/>
                <a:rect l="l" t="t" r="r" b="b"/>
                <a:pathLst>
                  <a:path w="3671" h="8807" extrusionOk="0">
                    <a:moveTo>
                      <a:pt x="3243" y="1"/>
                    </a:moveTo>
                    <a:lnTo>
                      <a:pt x="2923" y="4709"/>
                    </a:lnTo>
                    <a:lnTo>
                      <a:pt x="214" y="2243"/>
                    </a:lnTo>
                    <a:lnTo>
                      <a:pt x="0" y="2437"/>
                    </a:lnTo>
                    <a:lnTo>
                      <a:pt x="2845" y="5913"/>
                    </a:lnTo>
                    <a:lnTo>
                      <a:pt x="2651" y="8806"/>
                    </a:lnTo>
                    <a:lnTo>
                      <a:pt x="3670" y="8806"/>
                    </a:lnTo>
                    <a:lnTo>
                      <a:pt x="3573" y="30"/>
                    </a:lnTo>
                    <a:lnTo>
                      <a:pt x="3243" y="1"/>
                    </a:ln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8"/>
              <p:cNvSpPr/>
              <p:nvPr/>
            </p:nvSpPr>
            <p:spPr>
              <a:xfrm>
                <a:off x="7184520" y="4492390"/>
                <a:ext cx="333172" cy="572379"/>
              </a:xfrm>
              <a:custGeom>
                <a:avLst/>
                <a:gdLst/>
                <a:ahLst/>
                <a:cxnLst/>
                <a:rect l="l" t="t" r="r" b="b"/>
                <a:pathLst>
                  <a:path w="10506" h="18049" extrusionOk="0">
                    <a:moveTo>
                      <a:pt x="5331" y="0"/>
                    </a:moveTo>
                    <a:lnTo>
                      <a:pt x="5166" y="8029"/>
                    </a:lnTo>
                    <a:lnTo>
                      <a:pt x="350" y="4039"/>
                    </a:lnTo>
                    <a:lnTo>
                      <a:pt x="1" y="4388"/>
                    </a:lnTo>
                    <a:lnTo>
                      <a:pt x="5117" y="10087"/>
                    </a:lnTo>
                    <a:lnTo>
                      <a:pt x="4952" y="18009"/>
                    </a:lnTo>
                    <a:lnTo>
                      <a:pt x="6942" y="18048"/>
                    </a:lnTo>
                    <a:lnTo>
                      <a:pt x="6253" y="6204"/>
                    </a:lnTo>
                    <a:lnTo>
                      <a:pt x="8311" y="3884"/>
                    </a:lnTo>
                    <a:lnTo>
                      <a:pt x="10505" y="3427"/>
                    </a:lnTo>
                    <a:lnTo>
                      <a:pt x="10505" y="3253"/>
                    </a:lnTo>
                    <a:lnTo>
                      <a:pt x="8923" y="3214"/>
                    </a:lnTo>
                    <a:lnTo>
                      <a:pt x="10505" y="1291"/>
                    </a:lnTo>
                    <a:lnTo>
                      <a:pt x="10292" y="991"/>
                    </a:lnTo>
                    <a:lnTo>
                      <a:pt x="6156" y="4583"/>
                    </a:lnTo>
                    <a:lnTo>
                      <a:pt x="5894" y="10"/>
                    </a:lnTo>
                    <a:lnTo>
                      <a:pt x="5331" y="0"/>
                    </a:ln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8"/>
              <p:cNvSpPr/>
              <p:nvPr/>
            </p:nvSpPr>
            <p:spPr>
              <a:xfrm>
                <a:off x="6881899" y="4711262"/>
                <a:ext cx="953214" cy="443404"/>
              </a:xfrm>
              <a:custGeom>
                <a:avLst/>
                <a:gdLst/>
                <a:ahLst/>
                <a:cxnLst/>
                <a:rect l="l" t="t" r="r" b="b"/>
                <a:pathLst>
                  <a:path w="30058" h="13982" extrusionOk="0">
                    <a:moveTo>
                      <a:pt x="3000" y="1"/>
                    </a:moveTo>
                    <a:cubicBezTo>
                      <a:pt x="1874" y="1"/>
                      <a:pt x="855" y="302"/>
                      <a:pt x="0" y="816"/>
                    </a:cubicBezTo>
                    <a:lnTo>
                      <a:pt x="0" y="13981"/>
                    </a:lnTo>
                    <a:lnTo>
                      <a:pt x="30058" y="13981"/>
                    </a:lnTo>
                    <a:cubicBezTo>
                      <a:pt x="29738" y="12991"/>
                      <a:pt x="28806" y="12272"/>
                      <a:pt x="27708" y="12272"/>
                    </a:cubicBezTo>
                    <a:cubicBezTo>
                      <a:pt x="27320" y="12272"/>
                      <a:pt x="26951" y="12360"/>
                      <a:pt x="26631" y="12515"/>
                    </a:cubicBezTo>
                    <a:cubicBezTo>
                      <a:pt x="26145" y="10622"/>
                      <a:pt x="24534" y="9185"/>
                      <a:pt x="22544" y="8972"/>
                    </a:cubicBezTo>
                    <a:cubicBezTo>
                      <a:pt x="22330" y="8933"/>
                      <a:pt x="22107" y="8913"/>
                      <a:pt x="21883" y="8913"/>
                    </a:cubicBezTo>
                    <a:cubicBezTo>
                      <a:pt x="20796" y="8913"/>
                      <a:pt x="19815" y="9321"/>
                      <a:pt x="19058" y="9981"/>
                    </a:cubicBezTo>
                    <a:cubicBezTo>
                      <a:pt x="18175" y="7583"/>
                      <a:pt x="15864" y="5865"/>
                      <a:pt x="13155" y="5865"/>
                    </a:cubicBezTo>
                    <a:cubicBezTo>
                      <a:pt x="12651" y="5865"/>
                      <a:pt x="12165" y="5933"/>
                      <a:pt x="11699" y="6040"/>
                    </a:cubicBezTo>
                    <a:cubicBezTo>
                      <a:pt x="11719" y="5943"/>
                      <a:pt x="11728" y="5836"/>
                      <a:pt x="11728" y="5729"/>
                    </a:cubicBezTo>
                    <a:cubicBezTo>
                      <a:pt x="11728" y="4622"/>
                      <a:pt x="10825" y="3719"/>
                      <a:pt x="9709" y="3719"/>
                    </a:cubicBezTo>
                    <a:cubicBezTo>
                      <a:pt x="9321" y="3719"/>
                      <a:pt x="8952" y="3836"/>
                      <a:pt x="8641" y="4030"/>
                    </a:cubicBezTo>
                    <a:cubicBezTo>
                      <a:pt x="7835" y="1690"/>
                      <a:pt x="5622" y="1"/>
                      <a:pt x="30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62" name="Google Shape;2162;p38"/>
          <p:cNvGrpSpPr/>
          <p:nvPr/>
        </p:nvGrpSpPr>
        <p:grpSpPr>
          <a:xfrm>
            <a:off x="7985355" y="936392"/>
            <a:ext cx="890852" cy="144475"/>
            <a:chOff x="490250" y="465854"/>
            <a:chExt cx="1164056" cy="188782"/>
          </a:xfrm>
        </p:grpSpPr>
        <p:sp>
          <p:nvSpPr>
            <p:cNvPr id="2163" name="Google Shape;2163;p38"/>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8"/>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5" name="Google Shape;2165;p38"/>
          <p:cNvGrpSpPr/>
          <p:nvPr/>
        </p:nvGrpSpPr>
        <p:grpSpPr>
          <a:xfrm>
            <a:off x="1633029" y="181874"/>
            <a:ext cx="751514" cy="121859"/>
            <a:chOff x="490250" y="465854"/>
            <a:chExt cx="1164056" cy="188782"/>
          </a:xfrm>
        </p:grpSpPr>
        <p:sp>
          <p:nvSpPr>
            <p:cNvPr id="2166" name="Google Shape;2166;p38"/>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8"/>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8" name="Google Shape;2168;p38"/>
          <p:cNvGrpSpPr/>
          <p:nvPr/>
        </p:nvGrpSpPr>
        <p:grpSpPr>
          <a:xfrm>
            <a:off x="2909726" y="3666077"/>
            <a:ext cx="358878" cy="58202"/>
            <a:chOff x="490250" y="465854"/>
            <a:chExt cx="1164056" cy="188782"/>
          </a:xfrm>
        </p:grpSpPr>
        <p:sp>
          <p:nvSpPr>
            <p:cNvPr id="2169" name="Google Shape;2169;p38"/>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8"/>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extBox 4">
            <a:extLst>
              <a:ext uri="{FF2B5EF4-FFF2-40B4-BE49-F238E27FC236}">
                <a16:creationId xmlns:a16="http://schemas.microsoft.com/office/drawing/2014/main" id="{F6039DA5-D227-AF2E-F54D-868679558544}"/>
              </a:ext>
            </a:extLst>
          </p:cNvPr>
          <p:cNvSpPr txBox="1"/>
          <p:nvPr/>
        </p:nvSpPr>
        <p:spPr>
          <a:xfrm>
            <a:off x="2261661" y="2241130"/>
            <a:ext cx="4671289" cy="327910"/>
          </a:xfrm>
          <a:prstGeom prst="rect">
            <a:avLst/>
          </a:prstGeom>
          <a:noFill/>
        </p:spPr>
        <p:txBody>
          <a:bodyPr wrap="square">
            <a:spAutoFit/>
          </a:bodyPr>
          <a:lstStyle/>
          <a:p>
            <a:pPr marL="0" marR="0">
              <a:lnSpc>
                <a:spcPct val="115000"/>
              </a:lnSpc>
              <a:spcAft>
                <a:spcPts val="800"/>
              </a:spcAft>
            </a:pPr>
            <a:r>
              <a:rPr lang="en-US" sz="1400" b="1"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3"/>
              </a:rPr>
              <a:t>https://youtu.be/OHOexrYlz7E?si=phpBtaHuK7uZpUdt</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41"/>
        <p:cNvGrpSpPr/>
        <p:nvPr/>
      </p:nvGrpSpPr>
      <p:grpSpPr>
        <a:xfrm>
          <a:off x="0" y="0"/>
          <a:ext cx="0" cy="0"/>
          <a:chOff x="0" y="0"/>
          <a:chExt cx="0" cy="0"/>
        </a:xfrm>
      </p:grpSpPr>
      <p:sp>
        <p:nvSpPr>
          <p:cNvPr id="2443" name="Google Shape;2443;p41"/>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t>Conclusion</a:t>
            </a:r>
            <a:endParaRPr dirty="0"/>
          </a:p>
        </p:txBody>
      </p:sp>
      <p:grpSp>
        <p:nvGrpSpPr>
          <p:cNvPr id="2513" name="Google Shape;2513;p41"/>
          <p:cNvGrpSpPr/>
          <p:nvPr/>
        </p:nvGrpSpPr>
        <p:grpSpPr>
          <a:xfrm>
            <a:off x="251470" y="4407037"/>
            <a:ext cx="865873" cy="400471"/>
            <a:chOff x="689325" y="3583342"/>
            <a:chExt cx="1622700" cy="750508"/>
          </a:xfrm>
        </p:grpSpPr>
        <p:sp>
          <p:nvSpPr>
            <p:cNvPr id="2514" name="Google Shape;2514;p41"/>
            <p:cNvSpPr/>
            <p:nvPr/>
          </p:nvSpPr>
          <p:spPr>
            <a:xfrm>
              <a:off x="689325" y="4236350"/>
              <a:ext cx="1622700" cy="97500"/>
            </a:xfrm>
            <a:prstGeom prst="flowChartConnector">
              <a:avLst/>
            </a:pr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5" name="Google Shape;2515;p41"/>
            <p:cNvGrpSpPr/>
            <p:nvPr/>
          </p:nvGrpSpPr>
          <p:grpSpPr>
            <a:xfrm>
              <a:off x="773086" y="3583342"/>
              <a:ext cx="1455188" cy="694330"/>
              <a:chOff x="6405900" y="2674150"/>
              <a:chExt cx="859025" cy="409900"/>
            </a:xfrm>
          </p:grpSpPr>
          <p:sp>
            <p:nvSpPr>
              <p:cNvPr id="2516" name="Google Shape;2516;p41"/>
              <p:cNvSpPr/>
              <p:nvPr/>
            </p:nvSpPr>
            <p:spPr>
              <a:xfrm>
                <a:off x="6459500" y="2674150"/>
                <a:ext cx="656625" cy="397650"/>
              </a:xfrm>
              <a:custGeom>
                <a:avLst/>
                <a:gdLst/>
                <a:ahLst/>
                <a:cxnLst/>
                <a:rect l="l" t="t" r="r" b="b"/>
                <a:pathLst>
                  <a:path w="26265" h="15906" extrusionOk="0">
                    <a:moveTo>
                      <a:pt x="22371" y="15905"/>
                    </a:moveTo>
                    <a:lnTo>
                      <a:pt x="22371" y="6646"/>
                    </a:lnTo>
                    <a:lnTo>
                      <a:pt x="26264" y="0"/>
                    </a:lnTo>
                    <a:lnTo>
                      <a:pt x="4524" y="0"/>
                    </a:lnTo>
                    <a:lnTo>
                      <a:pt x="1" y="6646"/>
                    </a:lnTo>
                    <a:lnTo>
                      <a:pt x="1" y="15905"/>
                    </a:lnTo>
                    <a:lnTo>
                      <a:pt x="22371" y="1590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1"/>
              <p:cNvSpPr/>
              <p:nvPr/>
            </p:nvSpPr>
            <p:spPr>
              <a:xfrm>
                <a:off x="6498725" y="2679750"/>
                <a:ext cx="479250" cy="392050"/>
              </a:xfrm>
              <a:custGeom>
                <a:avLst/>
                <a:gdLst/>
                <a:ahLst/>
                <a:cxnLst/>
                <a:rect l="l" t="t" r="r" b="b"/>
                <a:pathLst>
                  <a:path w="19170" h="15682" extrusionOk="0">
                    <a:moveTo>
                      <a:pt x="19106" y="15681"/>
                    </a:moveTo>
                    <a:lnTo>
                      <a:pt x="19170" y="15681"/>
                    </a:lnTo>
                    <a:lnTo>
                      <a:pt x="19170" y="32"/>
                    </a:lnTo>
                    <a:cubicBezTo>
                      <a:pt x="19170" y="11"/>
                      <a:pt x="19159" y="0"/>
                      <a:pt x="19138" y="0"/>
                    </a:cubicBezTo>
                    <a:cubicBezTo>
                      <a:pt x="19116" y="0"/>
                      <a:pt x="19106" y="11"/>
                      <a:pt x="19106" y="32"/>
                    </a:cubicBezTo>
                    <a:close/>
                    <a:moveTo>
                      <a:pt x="17676" y="15681"/>
                    </a:moveTo>
                    <a:lnTo>
                      <a:pt x="17751" y="15681"/>
                    </a:lnTo>
                    <a:lnTo>
                      <a:pt x="17751" y="32"/>
                    </a:lnTo>
                    <a:cubicBezTo>
                      <a:pt x="17751" y="11"/>
                      <a:pt x="17729" y="0"/>
                      <a:pt x="17708" y="0"/>
                    </a:cubicBezTo>
                    <a:cubicBezTo>
                      <a:pt x="17697" y="0"/>
                      <a:pt x="17676" y="11"/>
                      <a:pt x="17676" y="32"/>
                    </a:cubicBezTo>
                    <a:close/>
                    <a:moveTo>
                      <a:pt x="16257" y="15681"/>
                    </a:moveTo>
                    <a:lnTo>
                      <a:pt x="16321" y="15681"/>
                    </a:lnTo>
                    <a:lnTo>
                      <a:pt x="16321" y="32"/>
                    </a:lnTo>
                    <a:cubicBezTo>
                      <a:pt x="16321" y="11"/>
                      <a:pt x="16311" y="0"/>
                      <a:pt x="16289" y="0"/>
                    </a:cubicBezTo>
                    <a:cubicBezTo>
                      <a:pt x="16268" y="0"/>
                      <a:pt x="16257" y="11"/>
                      <a:pt x="16257" y="32"/>
                    </a:cubicBezTo>
                    <a:close/>
                    <a:moveTo>
                      <a:pt x="14828" y="15681"/>
                    </a:moveTo>
                    <a:lnTo>
                      <a:pt x="14903" y="15681"/>
                    </a:lnTo>
                    <a:lnTo>
                      <a:pt x="14903" y="32"/>
                    </a:lnTo>
                    <a:cubicBezTo>
                      <a:pt x="14903" y="11"/>
                      <a:pt x="14881" y="0"/>
                      <a:pt x="14860" y="0"/>
                    </a:cubicBezTo>
                    <a:cubicBezTo>
                      <a:pt x="14849" y="0"/>
                      <a:pt x="14828" y="11"/>
                      <a:pt x="14828" y="32"/>
                    </a:cubicBezTo>
                    <a:close/>
                    <a:moveTo>
                      <a:pt x="13409" y="15681"/>
                    </a:moveTo>
                    <a:lnTo>
                      <a:pt x="13473" y="15681"/>
                    </a:lnTo>
                    <a:lnTo>
                      <a:pt x="13473" y="32"/>
                    </a:lnTo>
                    <a:cubicBezTo>
                      <a:pt x="13473" y="11"/>
                      <a:pt x="13462" y="0"/>
                      <a:pt x="13441" y="0"/>
                    </a:cubicBezTo>
                    <a:cubicBezTo>
                      <a:pt x="13420" y="0"/>
                      <a:pt x="13409" y="11"/>
                      <a:pt x="13409" y="32"/>
                    </a:cubicBezTo>
                    <a:close/>
                    <a:moveTo>
                      <a:pt x="11692" y="15681"/>
                    </a:moveTo>
                    <a:lnTo>
                      <a:pt x="11756" y="15681"/>
                    </a:lnTo>
                    <a:lnTo>
                      <a:pt x="11756" y="32"/>
                    </a:lnTo>
                    <a:cubicBezTo>
                      <a:pt x="11756" y="11"/>
                      <a:pt x="11745" y="0"/>
                      <a:pt x="11724" y="0"/>
                    </a:cubicBezTo>
                    <a:cubicBezTo>
                      <a:pt x="11702" y="0"/>
                      <a:pt x="11692" y="11"/>
                      <a:pt x="11692" y="32"/>
                    </a:cubicBezTo>
                    <a:close/>
                    <a:moveTo>
                      <a:pt x="10262" y="15681"/>
                    </a:moveTo>
                    <a:lnTo>
                      <a:pt x="10337" y="15681"/>
                    </a:lnTo>
                    <a:lnTo>
                      <a:pt x="10337" y="32"/>
                    </a:lnTo>
                    <a:cubicBezTo>
                      <a:pt x="10337" y="11"/>
                      <a:pt x="10316" y="0"/>
                      <a:pt x="10294" y="0"/>
                    </a:cubicBezTo>
                    <a:cubicBezTo>
                      <a:pt x="10284" y="0"/>
                      <a:pt x="10262" y="11"/>
                      <a:pt x="10262" y="32"/>
                    </a:cubicBezTo>
                    <a:close/>
                    <a:moveTo>
                      <a:pt x="8843" y="15681"/>
                    </a:moveTo>
                    <a:lnTo>
                      <a:pt x="8907" y="15681"/>
                    </a:lnTo>
                    <a:lnTo>
                      <a:pt x="8907" y="32"/>
                    </a:lnTo>
                    <a:cubicBezTo>
                      <a:pt x="8907" y="11"/>
                      <a:pt x="8897" y="0"/>
                      <a:pt x="8875" y="0"/>
                    </a:cubicBezTo>
                    <a:cubicBezTo>
                      <a:pt x="8854" y="0"/>
                      <a:pt x="8843" y="11"/>
                      <a:pt x="8843" y="32"/>
                    </a:cubicBezTo>
                    <a:close/>
                    <a:moveTo>
                      <a:pt x="7414" y="15681"/>
                    </a:moveTo>
                    <a:lnTo>
                      <a:pt x="7489" y="15681"/>
                    </a:lnTo>
                    <a:lnTo>
                      <a:pt x="7489" y="32"/>
                    </a:lnTo>
                    <a:cubicBezTo>
                      <a:pt x="7489" y="11"/>
                      <a:pt x="7467" y="0"/>
                      <a:pt x="7446" y="0"/>
                    </a:cubicBezTo>
                    <a:cubicBezTo>
                      <a:pt x="7435" y="0"/>
                      <a:pt x="7414" y="11"/>
                      <a:pt x="7414" y="32"/>
                    </a:cubicBezTo>
                    <a:close/>
                    <a:moveTo>
                      <a:pt x="5995" y="15681"/>
                    </a:moveTo>
                    <a:lnTo>
                      <a:pt x="6059" y="15681"/>
                    </a:lnTo>
                    <a:lnTo>
                      <a:pt x="6059" y="32"/>
                    </a:lnTo>
                    <a:cubicBezTo>
                      <a:pt x="6059" y="11"/>
                      <a:pt x="6049" y="0"/>
                      <a:pt x="6027" y="0"/>
                    </a:cubicBezTo>
                    <a:cubicBezTo>
                      <a:pt x="6006" y="0"/>
                      <a:pt x="5995" y="11"/>
                      <a:pt x="5995" y="32"/>
                    </a:cubicBezTo>
                    <a:close/>
                    <a:moveTo>
                      <a:pt x="4566" y="15681"/>
                    </a:moveTo>
                    <a:lnTo>
                      <a:pt x="4640" y="15681"/>
                    </a:lnTo>
                    <a:lnTo>
                      <a:pt x="4640" y="32"/>
                    </a:lnTo>
                    <a:cubicBezTo>
                      <a:pt x="4640" y="11"/>
                      <a:pt x="4619" y="0"/>
                      <a:pt x="4598" y="0"/>
                    </a:cubicBezTo>
                    <a:cubicBezTo>
                      <a:pt x="4587" y="0"/>
                      <a:pt x="4566" y="11"/>
                      <a:pt x="4566" y="32"/>
                    </a:cubicBezTo>
                    <a:close/>
                    <a:moveTo>
                      <a:pt x="75" y="4736"/>
                    </a:moveTo>
                    <a:lnTo>
                      <a:pt x="0" y="4843"/>
                    </a:lnTo>
                    <a:lnTo>
                      <a:pt x="0" y="15681"/>
                    </a:lnTo>
                    <a:lnTo>
                      <a:pt x="75" y="15681"/>
                    </a:lnTo>
                    <a:close/>
                    <a:moveTo>
                      <a:pt x="1494" y="2646"/>
                    </a:moveTo>
                    <a:lnTo>
                      <a:pt x="1430" y="2752"/>
                    </a:lnTo>
                    <a:lnTo>
                      <a:pt x="1430" y="15681"/>
                    </a:lnTo>
                    <a:lnTo>
                      <a:pt x="1494" y="15681"/>
                    </a:lnTo>
                    <a:close/>
                    <a:moveTo>
                      <a:pt x="2923" y="555"/>
                    </a:moveTo>
                    <a:lnTo>
                      <a:pt x="2848" y="661"/>
                    </a:lnTo>
                    <a:lnTo>
                      <a:pt x="2848" y="15681"/>
                    </a:lnTo>
                    <a:lnTo>
                      <a:pt x="2923" y="15681"/>
                    </a:lnTo>
                    <a:lnTo>
                      <a:pt x="2923" y="555"/>
                    </a:lnTo>
                    <a:lnTo>
                      <a:pt x="2923" y="555"/>
                    </a:lnTo>
                    <a:close/>
                  </a:path>
                </a:pathLst>
              </a:custGeom>
              <a:solidFill>
                <a:srgbClr val="000000">
                  <a:alpha val="16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1"/>
              <p:cNvSpPr/>
              <p:nvPr/>
            </p:nvSpPr>
            <p:spPr>
              <a:xfrm>
                <a:off x="6566975" y="2674150"/>
                <a:ext cx="697950" cy="180025"/>
              </a:xfrm>
              <a:custGeom>
                <a:avLst/>
                <a:gdLst/>
                <a:ahLst/>
                <a:cxnLst/>
                <a:rect l="l" t="t" r="r" b="b"/>
                <a:pathLst>
                  <a:path w="27918" h="7201" extrusionOk="0">
                    <a:moveTo>
                      <a:pt x="4897" y="7201"/>
                    </a:moveTo>
                    <a:lnTo>
                      <a:pt x="27918" y="7201"/>
                    </a:lnTo>
                    <a:lnTo>
                      <a:pt x="23021" y="0"/>
                    </a:lnTo>
                    <a:lnTo>
                      <a:pt x="1" y="0"/>
                    </a:lnTo>
                    <a:lnTo>
                      <a:pt x="4897" y="720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1"/>
              <p:cNvSpPr/>
              <p:nvPr/>
            </p:nvSpPr>
            <p:spPr>
              <a:xfrm>
                <a:off x="7003025" y="2674150"/>
                <a:ext cx="226175" cy="397650"/>
              </a:xfrm>
              <a:custGeom>
                <a:avLst/>
                <a:gdLst/>
                <a:ahLst/>
                <a:cxnLst/>
                <a:rect l="l" t="t" r="r" b="b"/>
                <a:pathLst>
                  <a:path w="9047" h="15906" extrusionOk="0">
                    <a:moveTo>
                      <a:pt x="4523" y="15905"/>
                    </a:moveTo>
                    <a:lnTo>
                      <a:pt x="9046" y="15905"/>
                    </a:lnTo>
                    <a:lnTo>
                      <a:pt x="9046" y="6646"/>
                    </a:lnTo>
                    <a:lnTo>
                      <a:pt x="4523" y="0"/>
                    </a:lnTo>
                    <a:lnTo>
                      <a:pt x="0" y="6646"/>
                    </a:lnTo>
                    <a:lnTo>
                      <a:pt x="0" y="15905"/>
                    </a:lnTo>
                    <a:lnTo>
                      <a:pt x="4523" y="1590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1"/>
              <p:cNvSpPr/>
              <p:nvPr/>
            </p:nvSpPr>
            <p:spPr>
              <a:xfrm>
                <a:off x="7037425" y="2682675"/>
                <a:ext cx="179775" cy="389125"/>
              </a:xfrm>
              <a:custGeom>
                <a:avLst/>
                <a:gdLst/>
                <a:ahLst/>
                <a:cxnLst/>
                <a:rect l="l" t="t" r="r" b="b"/>
                <a:pathLst>
                  <a:path w="7191" h="15565" extrusionOk="0">
                    <a:moveTo>
                      <a:pt x="75" y="4182"/>
                    </a:moveTo>
                    <a:lnTo>
                      <a:pt x="0" y="4289"/>
                    </a:lnTo>
                    <a:lnTo>
                      <a:pt x="0" y="15564"/>
                    </a:lnTo>
                    <a:lnTo>
                      <a:pt x="75" y="15564"/>
                    </a:lnTo>
                    <a:close/>
                    <a:moveTo>
                      <a:pt x="1494" y="2091"/>
                    </a:moveTo>
                    <a:lnTo>
                      <a:pt x="1430" y="2198"/>
                    </a:lnTo>
                    <a:lnTo>
                      <a:pt x="1430" y="15564"/>
                    </a:lnTo>
                    <a:lnTo>
                      <a:pt x="1494" y="15564"/>
                    </a:lnTo>
                    <a:close/>
                    <a:moveTo>
                      <a:pt x="2923" y="0"/>
                    </a:moveTo>
                    <a:lnTo>
                      <a:pt x="2849" y="107"/>
                    </a:lnTo>
                    <a:lnTo>
                      <a:pt x="2849" y="15564"/>
                    </a:lnTo>
                    <a:lnTo>
                      <a:pt x="2923" y="15564"/>
                    </a:lnTo>
                    <a:close/>
                    <a:moveTo>
                      <a:pt x="7126" y="15564"/>
                    </a:moveTo>
                    <a:lnTo>
                      <a:pt x="7190" y="15564"/>
                    </a:lnTo>
                    <a:lnTo>
                      <a:pt x="7190" y="5612"/>
                    </a:lnTo>
                    <a:lnTo>
                      <a:pt x="7126" y="5505"/>
                    </a:lnTo>
                    <a:close/>
                    <a:moveTo>
                      <a:pt x="5697" y="15564"/>
                    </a:moveTo>
                    <a:lnTo>
                      <a:pt x="5772" y="15564"/>
                    </a:lnTo>
                    <a:lnTo>
                      <a:pt x="5772" y="3510"/>
                    </a:lnTo>
                    <a:lnTo>
                      <a:pt x="5697" y="3403"/>
                    </a:lnTo>
                    <a:close/>
                    <a:moveTo>
                      <a:pt x="4278" y="15564"/>
                    </a:moveTo>
                    <a:lnTo>
                      <a:pt x="4342" y="15564"/>
                    </a:lnTo>
                    <a:lnTo>
                      <a:pt x="4342" y="1419"/>
                    </a:lnTo>
                    <a:lnTo>
                      <a:pt x="4278" y="1313"/>
                    </a:lnTo>
                    <a:lnTo>
                      <a:pt x="4278" y="15564"/>
                    </a:lnTo>
                    <a:lnTo>
                      <a:pt x="4278" y="15564"/>
                    </a:lnTo>
                    <a:close/>
                  </a:path>
                </a:pathLst>
              </a:custGeom>
              <a:solidFill>
                <a:srgbClr val="000000">
                  <a:alpha val="16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1"/>
              <p:cNvSpPr/>
              <p:nvPr/>
            </p:nvSpPr>
            <p:spPr>
              <a:xfrm>
                <a:off x="6444575" y="2674150"/>
                <a:ext cx="697950" cy="180025"/>
              </a:xfrm>
              <a:custGeom>
                <a:avLst/>
                <a:gdLst/>
                <a:ahLst/>
                <a:cxnLst/>
                <a:rect l="l" t="t" r="r" b="b"/>
                <a:pathLst>
                  <a:path w="27918" h="7201" extrusionOk="0">
                    <a:moveTo>
                      <a:pt x="23021" y="7201"/>
                    </a:moveTo>
                    <a:lnTo>
                      <a:pt x="1" y="7201"/>
                    </a:lnTo>
                    <a:lnTo>
                      <a:pt x="4897" y="0"/>
                    </a:lnTo>
                    <a:lnTo>
                      <a:pt x="27917" y="0"/>
                    </a:lnTo>
                    <a:lnTo>
                      <a:pt x="23021" y="720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1"/>
              <p:cNvSpPr/>
              <p:nvPr/>
            </p:nvSpPr>
            <p:spPr>
              <a:xfrm>
                <a:off x="7129175" y="2905350"/>
                <a:ext cx="59475" cy="163775"/>
              </a:xfrm>
              <a:custGeom>
                <a:avLst/>
                <a:gdLst/>
                <a:ahLst/>
                <a:cxnLst/>
                <a:rect l="l" t="t" r="r" b="b"/>
                <a:pathLst>
                  <a:path w="2379" h="6551" extrusionOk="0">
                    <a:moveTo>
                      <a:pt x="0" y="6551"/>
                    </a:moveTo>
                    <a:lnTo>
                      <a:pt x="2379" y="6551"/>
                    </a:lnTo>
                    <a:lnTo>
                      <a:pt x="2379" y="1"/>
                    </a:lnTo>
                    <a:lnTo>
                      <a:pt x="0" y="1"/>
                    </a:lnTo>
                    <a:lnTo>
                      <a:pt x="0" y="655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1"/>
              <p:cNvSpPr/>
              <p:nvPr/>
            </p:nvSpPr>
            <p:spPr>
              <a:xfrm>
                <a:off x="7069950" y="2905350"/>
                <a:ext cx="59250" cy="163775"/>
              </a:xfrm>
              <a:custGeom>
                <a:avLst/>
                <a:gdLst/>
                <a:ahLst/>
                <a:cxnLst/>
                <a:rect l="l" t="t" r="r" b="b"/>
                <a:pathLst>
                  <a:path w="2370" h="6551" extrusionOk="0">
                    <a:moveTo>
                      <a:pt x="1" y="6551"/>
                    </a:moveTo>
                    <a:lnTo>
                      <a:pt x="2369" y="6551"/>
                    </a:lnTo>
                    <a:lnTo>
                      <a:pt x="2369" y="1"/>
                    </a:lnTo>
                    <a:lnTo>
                      <a:pt x="1" y="1"/>
                    </a:lnTo>
                    <a:lnTo>
                      <a:pt x="1" y="655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1"/>
              <p:cNvSpPr/>
              <p:nvPr/>
            </p:nvSpPr>
            <p:spPr>
              <a:xfrm>
                <a:off x="6505925" y="2674150"/>
                <a:ext cx="636600" cy="90150"/>
              </a:xfrm>
              <a:custGeom>
                <a:avLst/>
                <a:gdLst/>
                <a:ahLst/>
                <a:cxnLst/>
                <a:rect l="l" t="t" r="r" b="b"/>
                <a:pathLst>
                  <a:path w="25464" h="3606" extrusionOk="0">
                    <a:moveTo>
                      <a:pt x="0" y="3606"/>
                    </a:moveTo>
                    <a:lnTo>
                      <a:pt x="2443" y="0"/>
                    </a:lnTo>
                    <a:lnTo>
                      <a:pt x="25463" y="0"/>
                    </a:lnTo>
                    <a:lnTo>
                      <a:pt x="23010" y="3606"/>
                    </a:lnTo>
                    <a:lnTo>
                      <a:pt x="0" y="3606"/>
                    </a:lnTo>
                    <a:close/>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1"/>
              <p:cNvSpPr/>
              <p:nvPr/>
            </p:nvSpPr>
            <p:spPr>
              <a:xfrm>
                <a:off x="7126500" y="2902700"/>
                <a:ext cx="64825" cy="169100"/>
              </a:xfrm>
              <a:custGeom>
                <a:avLst/>
                <a:gdLst/>
                <a:ahLst/>
                <a:cxnLst/>
                <a:rect l="l" t="t" r="r" b="b"/>
                <a:pathLst>
                  <a:path w="2593" h="6764" extrusionOk="0">
                    <a:moveTo>
                      <a:pt x="2379" y="213"/>
                    </a:moveTo>
                    <a:lnTo>
                      <a:pt x="214" y="213"/>
                    </a:lnTo>
                    <a:lnTo>
                      <a:pt x="214" y="6550"/>
                    </a:lnTo>
                    <a:lnTo>
                      <a:pt x="2379" y="6550"/>
                    </a:lnTo>
                    <a:close/>
                    <a:moveTo>
                      <a:pt x="107" y="0"/>
                    </a:moveTo>
                    <a:lnTo>
                      <a:pt x="2486" y="0"/>
                    </a:lnTo>
                    <a:cubicBezTo>
                      <a:pt x="2539" y="0"/>
                      <a:pt x="2593" y="43"/>
                      <a:pt x="2593" y="107"/>
                    </a:cubicBezTo>
                    <a:lnTo>
                      <a:pt x="2593" y="6657"/>
                    </a:lnTo>
                    <a:cubicBezTo>
                      <a:pt x="2593" y="6721"/>
                      <a:pt x="2539" y="6763"/>
                      <a:pt x="2486" y="6763"/>
                    </a:cubicBezTo>
                    <a:lnTo>
                      <a:pt x="107" y="6763"/>
                    </a:lnTo>
                    <a:cubicBezTo>
                      <a:pt x="54" y="6763"/>
                      <a:pt x="0" y="6721"/>
                      <a:pt x="0" y="6657"/>
                    </a:cubicBezTo>
                    <a:lnTo>
                      <a:pt x="0" y="107"/>
                    </a:lnTo>
                    <a:cubicBezTo>
                      <a:pt x="0" y="43"/>
                      <a:pt x="54" y="0"/>
                      <a:pt x="107" y="0"/>
                    </a:cubicBezTo>
                    <a:lnTo>
                      <a:pt x="1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1"/>
              <p:cNvSpPr/>
              <p:nvPr/>
            </p:nvSpPr>
            <p:spPr>
              <a:xfrm>
                <a:off x="7067300" y="2902700"/>
                <a:ext cx="64550" cy="169100"/>
              </a:xfrm>
              <a:custGeom>
                <a:avLst/>
                <a:gdLst/>
                <a:ahLst/>
                <a:cxnLst/>
                <a:rect l="l" t="t" r="r" b="b"/>
                <a:pathLst>
                  <a:path w="2582" h="6764" extrusionOk="0">
                    <a:moveTo>
                      <a:pt x="107" y="0"/>
                    </a:moveTo>
                    <a:lnTo>
                      <a:pt x="2475" y="0"/>
                    </a:lnTo>
                    <a:cubicBezTo>
                      <a:pt x="2539" y="0"/>
                      <a:pt x="2582" y="43"/>
                      <a:pt x="2582" y="107"/>
                    </a:cubicBezTo>
                    <a:lnTo>
                      <a:pt x="2582" y="6657"/>
                    </a:lnTo>
                    <a:cubicBezTo>
                      <a:pt x="2582" y="6721"/>
                      <a:pt x="2539" y="6763"/>
                      <a:pt x="2475" y="6763"/>
                    </a:cubicBezTo>
                    <a:lnTo>
                      <a:pt x="107" y="6763"/>
                    </a:lnTo>
                    <a:cubicBezTo>
                      <a:pt x="43" y="6763"/>
                      <a:pt x="0" y="6721"/>
                      <a:pt x="0" y="6657"/>
                    </a:cubicBezTo>
                    <a:lnTo>
                      <a:pt x="0" y="107"/>
                    </a:lnTo>
                    <a:cubicBezTo>
                      <a:pt x="0" y="43"/>
                      <a:pt x="43" y="0"/>
                      <a:pt x="107" y="0"/>
                    </a:cubicBezTo>
                    <a:close/>
                    <a:moveTo>
                      <a:pt x="2368" y="213"/>
                    </a:moveTo>
                    <a:lnTo>
                      <a:pt x="214" y="213"/>
                    </a:lnTo>
                    <a:lnTo>
                      <a:pt x="214" y="6550"/>
                    </a:lnTo>
                    <a:lnTo>
                      <a:pt x="2368" y="6550"/>
                    </a:lnTo>
                    <a:lnTo>
                      <a:pt x="2368" y="213"/>
                    </a:lnTo>
                    <a:lnTo>
                      <a:pt x="2368" y="21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1"/>
              <p:cNvSpPr/>
              <p:nvPr/>
            </p:nvSpPr>
            <p:spPr>
              <a:xfrm>
                <a:off x="7127300" y="2903225"/>
                <a:ext cx="63225" cy="168025"/>
              </a:xfrm>
              <a:custGeom>
                <a:avLst/>
                <a:gdLst/>
                <a:ahLst/>
                <a:cxnLst/>
                <a:rect l="l" t="t" r="r" b="b"/>
                <a:pathLst>
                  <a:path w="2529" h="6721" extrusionOk="0">
                    <a:moveTo>
                      <a:pt x="2379" y="54"/>
                    </a:moveTo>
                    <a:cubicBezTo>
                      <a:pt x="2401" y="22"/>
                      <a:pt x="2433" y="0"/>
                      <a:pt x="2475" y="11"/>
                    </a:cubicBezTo>
                    <a:cubicBezTo>
                      <a:pt x="2507" y="32"/>
                      <a:pt x="2529" y="75"/>
                      <a:pt x="2518" y="107"/>
                    </a:cubicBezTo>
                    <a:lnTo>
                      <a:pt x="150" y="6668"/>
                    </a:lnTo>
                    <a:cubicBezTo>
                      <a:pt x="128" y="6700"/>
                      <a:pt x="96" y="6721"/>
                      <a:pt x="54" y="6710"/>
                    </a:cubicBezTo>
                    <a:cubicBezTo>
                      <a:pt x="22" y="6689"/>
                      <a:pt x="0" y="6646"/>
                      <a:pt x="11" y="6614"/>
                    </a:cubicBezTo>
                    <a:lnTo>
                      <a:pt x="2379" y="5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1"/>
              <p:cNvSpPr/>
              <p:nvPr/>
            </p:nvSpPr>
            <p:spPr>
              <a:xfrm>
                <a:off x="7127300" y="2903225"/>
                <a:ext cx="63225" cy="168025"/>
              </a:xfrm>
              <a:custGeom>
                <a:avLst/>
                <a:gdLst/>
                <a:ahLst/>
                <a:cxnLst/>
                <a:rect l="l" t="t" r="r" b="b"/>
                <a:pathLst>
                  <a:path w="2529" h="6721" extrusionOk="0">
                    <a:moveTo>
                      <a:pt x="11" y="107"/>
                    </a:moveTo>
                    <a:cubicBezTo>
                      <a:pt x="0" y="75"/>
                      <a:pt x="22" y="32"/>
                      <a:pt x="54" y="11"/>
                    </a:cubicBezTo>
                    <a:cubicBezTo>
                      <a:pt x="96" y="0"/>
                      <a:pt x="128" y="22"/>
                      <a:pt x="150" y="54"/>
                    </a:cubicBezTo>
                    <a:lnTo>
                      <a:pt x="2518" y="6614"/>
                    </a:lnTo>
                    <a:cubicBezTo>
                      <a:pt x="2529" y="6646"/>
                      <a:pt x="2507" y="6689"/>
                      <a:pt x="2475" y="6710"/>
                    </a:cubicBezTo>
                    <a:cubicBezTo>
                      <a:pt x="2433" y="6721"/>
                      <a:pt x="2401" y="6700"/>
                      <a:pt x="2379" y="6668"/>
                    </a:cubicBezTo>
                    <a:lnTo>
                      <a:pt x="11" y="10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1"/>
              <p:cNvSpPr/>
              <p:nvPr/>
            </p:nvSpPr>
            <p:spPr>
              <a:xfrm>
                <a:off x="7067825" y="2903225"/>
                <a:ext cx="63500" cy="168025"/>
              </a:xfrm>
              <a:custGeom>
                <a:avLst/>
                <a:gdLst/>
                <a:ahLst/>
                <a:cxnLst/>
                <a:rect l="l" t="t" r="r" b="b"/>
                <a:pathLst>
                  <a:path w="2540" h="6721" extrusionOk="0">
                    <a:moveTo>
                      <a:pt x="22" y="107"/>
                    </a:moveTo>
                    <a:cubicBezTo>
                      <a:pt x="1" y="75"/>
                      <a:pt x="22" y="32"/>
                      <a:pt x="65" y="11"/>
                    </a:cubicBezTo>
                    <a:cubicBezTo>
                      <a:pt x="97" y="0"/>
                      <a:pt x="139" y="22"/>
                      <a:pt x="150" y="54"/>
                    </a:cubicBezTo>
                    <a:lnTo>
                      <a:pt x="2529" y="6614"/>
                    </a:lnTo>
                    <a:cubicBezTo>
                      <a:pt x="2539" y="6646"/>
                      <a:pt x="2518" y="6689"/>
                      <a:pt x="2486" y="6710"/>
                    </a:cubicBezTo>
                    <a:cubicBezTo>
                      <a:pt x="2443" y="6721"/>
                      <a:pt x="2401" y="6700"/>
                      <a:pt x="2390" y="6668"/>
                    </a:cubicBezTo>
                    <a:lnTo>
                      <a:pt x="22" y="10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1"/>
              <p:cNvSpPr/>
              <p:nvPr/>
            </p:nvSpPr>
            <p:spPr>
              <a:xfrm>
                <a:off x="7067825" y="2903225"/>
                <a:ext cx="63500" cy="168025"/>
              </a:xfrm>
              <a:custGeom>
                <a:avLst/>
                <a:gdLst/>
                <a:ahLst/>
                <a:cxnLst/>
                <a:rect l="l" t="t" r="r" b="b"/>
                <a:pathLst>
                  <a:path w="2540" h="6721" extrusionOk="0">
                    <a:moveTo>
                      <a:pt x="2390" y="54"/>
                    </a:moveTo>
                    <a:cubicBezTo>
                      <a:pt x="2401" y="22"/>
                      <a:pt x="2443" y="0"/>
                      <a:pt x="2486" y="11"/>
                    </a:cubicBezTo>
                    <a:cubicBezTo>
                      <a:pt x="2518" y="32"/>
                      <a:pt x="2539" y="75"/>
                      <a:pt x="2529" y="107"/>
                    </a:cubicBezTo>
                    <a:lnTo>
                      <a:pt x="150" y="6668"/>
                    </a:lnTo>
                    <a:cubicBezTo>
                      <a:pt x="139" y="6700"/>
                      <a:pt x="97" y="6721"/>
                      <a:pt x="65" y="6710"/>
                    </a:cubicBezTo>
                    <a:cubicBezTo>
                      <a:pt x="22" y="6689"/>
                      <a:pt x="1" y="6646"/>
                      <a:pt x="22" y="6614"/>
                    </a:cubicBezTo>
                    <a:lnTo>
                      <a:pt x="2390" y="5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1"/>
              <p:cNvSpPr/>
              <p:nvPr/>
            </p:nvSpPr>
            <p:spPr>
              <a:xfrm>
                <a:off x="6712075" y="2941100"/>
                <a:ext cx="82700" cy="128025"/>
              </a:xfrm>
              <a:custGeom>
                <a:avLst/>
                <a:gdLst/>
                <a:ahLst/>
                <a:cxnLst/>
                <a:rect l="l" t="t" r="r" b="b"/>
                <a:pathLst>
                  <a:path w="3308" h="5121" extrusionOk="0">
                    <a:moveTo>
                      <a:pt x="0" y="5121"/>
                    </a:moveTo>
                    <a:lnTo>
                      <a:pt x="3307" y="5121"/>
                    </a:lnTo>
                    <a:lnTo>
                      <a:pt x="3307" y="0"/>
                    </a:lnTo>
                    <a:lnTo>
                      <a:pt x="0" y="0"/>
                    </a:lnTo>
                    <a:lnTo>
                      <a:pt x="0" y="512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1"/>
              <p:cNvSpPr/>
              <p:nvPr/>
            </p:nvSpPr>
            <p:spPr>
              <a:xfrm>
                <a:off x="6709125" y="2938425"/>
                <a:ext cx="88300" cy="133375"/>
              </a:xfrm>
              <a:custGeom>
                <a:avLst/>
                <a:gdLst/>
                <a:ahLst/>
                <a:cxnLst/>
                <a:rect l="l" t="t" r="r" b="b"/>
                <a:pathLst>
                  <a:path w="3532" h="5335" extrusionOk="0">
                    <a:moveTo>
                      <a:pt x="1772" y="2539"/>
                    </a:moveTo>
                    <a:lnTo>
                      <a:pt x="3265" y="214"/>
                    </a:lnTo>
                    <a:lnTo>
                      <a:pt x="267" y="214"/>
                    </a:lnTo>
                    <a:close/>
                    <a:moveTo>
                      <a:pt x="225" y="4929"/>
                    </a:moveTo>
                    <a:lnTo>
                      <a:pt x="1686" y="2667"/>
                    </a:lnTo>
                    <a:lnTo>
                      <a:pt x="225" y="406"/>
                    </a:lnTo>
                    <a:close/>
                    <a:moveTo>
                      <a:pt x="1772" y="2795"/>
                    </a:moveTo>
                    <a:lnTo>
                      <a:pt x="267" y="5121"/>
                    </a:lnTo>
                    <a:lnTo>
                      <a:pt x="3265" y="5121"/>
                    </a:lnTo>
                    <a:close/>
                    <a:moveTo>
                      <a:pt x="3318" y="406"/>
                    </a:moveTo>
                    <a:lnTo>
                      <a:pt x="1857" y="2667"/>
                    </a:lnTo>
                    <a:lnTo>
                      <a:pt x="3318" y="4929"/>
                    </a:lnTo>
                    <a:close/>
                    <a:moveTo>
                      <a:pt x="118" y="1"/>
                    </a:moveTo>
                    <a:lnTo>
                      <a:pt x="3425" y="1"/>
                    </a:lnTo>
                    <a:cubicBezTo>
                      <a:pt x="3478" y="1"/>
                      <a:pt x="3532" y="43"/>
                      <a:pt x="3532" y="107"/>
                    </a:cubicBezTo>
                    <a:lnTo>
                      <a:pt x="3532" y="5228"/>
                    </a:lnTo>
                    <a:cubicBezTo>
                      <a:pt x="3532" y="5292"/>
                      <a:pt x="3478" y="5334"/>
                      <a:pt x="3425" y="5334"/>
                    </a:cubicBezTo>
                    <a:lnTo>
                      <a:pt x="118" y="5334"/>
                    </a:lnTo>
                    <a:cubicBezTo>
                      <a:pt x="54" y="5334"/>
                      <a:pt x="1" y="5292"/>
                      <a:pt x="1" y="5228"/>
                    </a:cubicBezTo>
                    <a:lnTo>
                      <a:pt x="1" y="107"/>
                    </a:lnTo>
                    <a:cubicBezTo>
                      <a:pt x="1" y="43"/>
                      <a:pt x="54" y="1"/>
                      <a:pt x="118" y="1"/>
                    </a:cubicBezTo>
                    <a:lnTo>
                      <a:pt x="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1"/>
              <p:cNvSpPr/>
              <p:nvPr/>
            </p:nvSpPr>
            <p:spPr>
              <a:xfrm>
                <a:off x="6629125" y="2941100"/>
                <a:ext cx="82975" cy="128025"/>
              </a:xfrm>
              <a:custGeom>
                <a:avLst/>
                <a:gdLst/>
                <a:ahLst/>
                <a:cxnLst/>
                <a:rect l="l" t="t" r="r" b="b"/>
                <a:pathLst>
                  <a:path w="3319" h="5121" extrusionOk="0">
                    <a:moveTo>
                      <a:pt x="0" y="5121"/>
                    </a:moveTo>
                    <a:lnTo>
                      <a:pt x="3318" y="5121"/>
                    </a:lnTo>
                    <a:lnTo>
                      <a:pt x="3318" y="0"/>
                    </a:lnTo>
                    <a:lnTo>
                      <a:pt x="0" y="0"/>
                    </a:lnTo>
                    <a:lnTo>
                      <a:pt x="0" y="512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1"/>
              <p:cNvSpPr/>
              <p:nvPr/>
            </p:nvSpPr>
            <p:spPr>
              <a:xfrm>
                <a:off x="6626450" y="2938425"/>
                <a:ext cx="88300" cy="133375"/>
              </a:xfrm>
              <a:custGeom>
                <a:avLst/>
                <a:gdLst/>
                <a:ahLst/>
                <a:cxnLst/>
                <a:rect l="l" t="t" r="r" b="b"/>
                <a:pathLst>
                  <a:path w="3532" h="5335" extrusionOk="0">
                    <a:moveTo>
                      <a:pt x="107" y="1"/>
                    </a:moveTo>
                    <a:lnTo>
                      <a:pt x="3425" y="1"/>
                    </a:lnTo>
                    <a:cubicBezTo>
                      <a:pt x="3478" y="1"/>
                      <a:pt x="3532" y="43"/>
                      <a:pt x="3532" y="107"/>
                    </a:cubicBezTo>
                    <a:lnTo>
                      <a:pt x="3532" y="5228"/>
                    </a:lnTo>
                    <a:cubicBezTo>
                      <a:pt x="3532" y="5292"/>
                      <a:pt x="3478" y="5334"/>
                      <a:pt x="3425" y="5334"/>
                    </a:cubicBezTo>
                    <a:lnTo>
                      <a:pt x="107" y="5334"/>
                    </a:lnTo>
                    <a:cubicBezTo>
                      <a:pt x="54" y="5334"/>
                      <a:pt x="1" y="5292"/>
                      <a:pt x="1" y="5228"/>
                    </a:cubicBezTo>
                    <a:lnTo>
                      <a:pt x="1" y="107"/>
                    </a:lnTo>
                    <a:cubicBezTo>
                      <a:pt x="1" y="43"/>
                      <a:pt x="54" y="1"/>
                      <a:pt x="107" y="1"/>
                    </a:cubicBezTo>
                    <a:close/>
                    <a:moveTo>
                      <a:pt x="214" y="4929"/>
                    </a:moveTo>
                    <a:lnTo>
                      <a:pt x="214" y="406"/>
                    </a:lnTo>
                    <a:lnTo>
                      <a:pt x="1676" y="2667"/>
                    </a:lnTo>
                    <a:close/>
                    <a:moveTo>
                      <a:pt x="1761" y="2795"/>
                    </a:moveTo>
                    <a:lnTo>
                      <a:pt x="268" y="5121"/>
                    </a:lnTo>
                    <a:lnTo>
                      <a:pt x="3265" y="5121"/>
                    </a:lnTo>
                    <a:close/>
                    <a:moveTo>
                      <a:pt x="1846" y="2667"/>
                    </a:moveTo>
                    <a:lnTo>
                      <a:pt x="3308" y="406"/>
                    </a:lnTo>
                    <a:lnTo>
                      <a:pt x="3308" y="4929"/>
                    </a:lnTo>
                    <a:close/>
                    <a:moveTo>
                      <a:pt x="3265" y="214"/>
                    </a:moveTo>
                    <a:lnTo>
                      <a:pt x="268" y="214"/>
                    </a:lnTo>
                    <a:lnTo>
                      <a:pt x="1761" y="2539"/>
                    </a:lnTo>
                    <a:lnTo>
                      <a:pt x="3265" y="214"/>
                    </a:lnTo>
                    <a:lnTo>
                      <a:pt x="3265" y="21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1"/>
              <p:cNvSpPr/>
              <p:nvPr/>
            </p:nvSpPr>
            <p:spPr>
              <a:xfrm>
                <a:off x="6839550" y="2892825"/>
                <a:ext cx="117900" cy="61100"/>
              </a:xfrm>
              <a:custGeom>
                <a:avLst/>
                <a:gdLst/>
                <a:ahLst/>
                <a:cxnLst/>
                <a:rect l="l" t="t" r="r" b="b"/>
                <a:pathLst>
                  <a:path w="4716" h="2444" extrusionOk="0">
                    <a:moveTo>
                      <a:pt x="224" y="0"/>
                    </a:moveTo>
                    <a:lnTo>
                      <a:pt x="4491" y="0"/>
                    </a:lnTo>
                    <a:cubicBezTo>
                      <a:pt x="4619" y="0"/>
                      <a:pt x="4715" y="107"/>
                      <a:pt x="4715" y="224"/>
                    </a:cubicBezTo>
                    <a:lnTo>
                      <a:pt x="4715" y="2219"/>
                    </a:lnTo>
                    <a:cubicBezTo>
                      <a:pt x="4715" y="2347"/>
                      <a:pt x="4619" y="2443"/>
                      <a:pt x="4491" y="2443"/>
                    </a:cubicBezTo>
                    <a:lnTo>
                      <a:pt x="224" y="2443"/>
                    </a:lnTo>
                    <a:cubicBezTo>
                      <a:pt x="96" y="2443"/>
                      <a:pt x="0" y="2347"/>
                      <a:pt x="0" y="2219"/>
                    </a:cubicBezTo>
                    <a:lnTo>
                      <a:pt x="0" y="224"/>
                    </a:lnTo>
                    <a:cubicBezTo>
                      <a:pt x="0" y="107"/>
                      <a:pt x="96" y="0"/>
                      <a:pt x="224" y="0"/>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1"/>
              <p:cNvSpPr/>
              <p:nvPr/>
            </p:nvSpPr>
            <p:spPr>
              <a:xfrm>
                <a:off x="6844600" y="2897900"/>
                <a:ext cx="107775" cy="50950"/>
              </a:xfrm>
              <a:custGeom>
                <a:avLst/>
                <a:gdLst/>
                <a:ahLst/>
                <a:cxnLst/>
                <a:rect l="l" t="t" r="r" b="b"/>
                <a:pathLst>
                  <a:path w="4311" h="2038" extrusionOk="0">
                    <a:moveTo>
                      <a:pt x="22" y="0"/>
                    </a:moveTo>
                    <a:lnTo>
                      <a:pt x="4289" y="0"/>
                    </a:lnTo>
                    <a:cubicBezTo>
                      <a:pt x="4300" y="0"/>
                      <a:pt x="4310" y="11"/>
                      <a:pt x="4310" y="21"/>
                    </a:cubicBezTo>
                    <a:lnTo>
                      <a:pt x="4310" y="2016"/>
                    </a:lnTo>
                    <a:cubicBezTo>
                      <a:pt x="4310" y="2027"/>
                      <a:pt x="4300" y="2038"/>
                      <a:pt x="4289" y="2038"/>
                    </a:cubicBezTo>
                    <a:lnTo>
                      <a:pt x="22" y="2038"/>
                    </a:lnTo>
                    <a:cubicBezTo>
                      <a:pt x="11" y="2038"/>
                      <a:pt x="1" y="2027"/>
                      <a:pt x="1" y="2016"/>
                    </a:cubicBezTo>
                    <a:lnTo>
                      <a:pt x="1" y="21"/>
                    </a:lnTo>
                    <a:cubicBezTo>
                      <a:pt x="1" y="11"/>
                      <a:pt x="11"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1"/>
              <p:cNvSpPr/>
              <p:nvPr/>
            </p:nvSpPr>
            <p:spPr>
              <a:xfrm>
                <a:off x="6483525" y="2892825"/>
                <a:ext cx="117900" cy="61100"/>
              </a:xfrm>
              <a:custGeom>
                <a:avLst/>
                <a:gdLst/>
                <a:ahLst/>
                <a:cxnLst/>
                <a:rect l="l" t="t" r="r" b="b"/>
                <a:pathLst>
                  <a:path w="4716" h="2444" extrusionOk="0">
                    <a:moveTo>
                      <a:pt x="224" y="0"/>
                    </a:moveTo>
                    <a:lnTo>
                      <a:pt x="4491" y="0"/>
                    </a:lnTo>
                    <a:cubicBezTo>
                      <a:pt x="4619" y="0"/>
                      <a:pt x="4715" y="107"/>
                      <a:pt x="4715" y="224"/>
                    </a:cubicBezTo>
                    <a:lnTo>
                      <a:pt x="4715" y="2219"/>
                    </a:lnTo>
                    <a:cubicBezTo>
                      <a:pt x="4715" y="2347"/>
                      <a:pt x="4619" y="2443"/>
                      <a:pt x="4491" y="2443"/>
                    </a:cubicBezTo>
                    <a:lnTo>
                      <a:pt x="224" y="2443"/>
                    </a:lnTo>
                    <a:cubicBezTo>
                      <a:pt x="96" y="2443"/>
                      <a:pt x="0" y="2347"/>
                      <a:pt x="0" y="2219"/>
                    </a:cubicBezTo>
                    <a:lnTo>
                      <a:pt x="0" y="224"/>
                    </a:lnTo>
                    <a:cubicBezTo>
                      <a:pt x="0" y="107"/>
                      <a:pt x="96" y="0"/>
                      <a:pt x="224" y="0"/>
                    </a:cubicBez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1"/>
              <p:cNvSpPr/>
              <p:nvPr/>
            </p:nvSpPr>
            <p:spPr>
              <a:xfrm>
                <a:off x="6488575" y="2897900"/>
                <a:ext cx="107775" cy="50950"/>
              </a:xfrm>
              <a:custGeom>
                <a:avLst/>
                <a:gdLst/>
                <a:ahLst/>
                <a:cxnLst/>
                <a:rect l="l" t="t" r="r" b="b"/>
                <a:pathLst>
                  <a:path w="4311" h="2038" extrusionOk="0">
                    <a:moveTo>
                      <a:pt x="22" y="0"/>
                    </a:moveTo>
                    <a:lnTo>
                      <a:pt x="4289" y="0"/>
                    </a:lnTo>
                    <a:cubicBezTo>
                      <a:pt x="4300" y="0"/>
                      <a:pt x="4310" y="11"/>
                      <a:pt x="4310" y="21"/>
                    </a:cubicBezTo>
                    <a:lnTo>
                      <a:pt x="4310" y="2016"/>
                    </a:lnTo>
                    <a:cubicBezTo>
                      <a:pt x="4310" y="2027"/>
                      <a:pt x="4300" y="2038"/>
                      <a:pt x="4289" y="2038"/>
                    </a:cubicBezTo>
                    <a:lnTo>
                      <a:pt x="22" y="2038"/>
                    </a:lnTo>
                    <a:cubicBezTo>
                      <a:pt x="11" y="2038"/>
                      <a:pt x="1" y="2027"/>
                      <a:pt x="1" y="2016"/>
                    </a:cubicBezTo>
                    <a:lnTo>
                      <a:pt x="1" y="21"/>
                    </a:lnTo>
                    <a:cubicBezTo>
                      <a:pt x="1" y="11"/>
                      <a:pt x="11"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1"/>
              <p:cNvSpPr/>
              <p:nvPr/>
            </p:nvSpPr>
            <p:spPr>
              <a:xfrm>
                <a:off x="7107025" y="2796825"/>
                <a:ext cx="44575" cy="70675"/>
              </a:xfrm>
              <a:custGeom>
                <a:avLst/>
                <a:gdLst/>
                <a:ahLst/>
                <a:cxnLst/>
                <a:rect l="l" t="t" r="r" b="b"/>
                <a:pathLst>
                  <a:path w="1783" h="2827" extrusionOk="0">
                    <a:moveTo>
                      <a:pt x="161" y="0"/>
                    </a:moveTo>
                    <a:lnTo>
                      <a:pt x="1611" y="0"/>
                    </a:lnTo>
                    <a:cubicBezTo>
                      <a:pt x="1707" y="0"/>
                      <a:pt x="1782" y="75"/>
                      <a:pt x="1782" y="171"/>
                    </a:cubicBezTo>
                    <a:lnTo>
                      <a:pt x="1782" y="2667"/>
                    </a:lnTo>
                    <a:cubicBezTo>
                      <a:pt x="1782" y="2752"/>
                      <a:pt x="1707" y="2827"/>
                      <a:pt x="1611" y="2827"/>
                    </a:cubicBezTo>
                    <a:lnTo>
                      <a:pt x="161" y="2827"/>
                    </a:lnTo>
                    <a:cubicBezTo>
                      <a:pt x="75" y="2827"/>
                      <a:pt x="1" y="2752"/>
                      <a:pt x="1" y="2667"/>
                    </a:cubicBezTo>
                    <a:lnTo>
                      <a:pt x="1" y="171"/>
                    </a:lnTo>
                    <a:cubicBezTo>
                      <a:pt x="1" y="75"/>
                      <a:pt x="75" y="0"/>
                      <a:pt x="1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1"/>
              <p:cNvSpPr/>
              <p:nvPr/>
            </p:nvSpPr>
            <p:spPr>
              <a:xfrm>
                <a:off x="7112100" y="2801875"/>
                <a:ext cx="34425" cy="60575"/>
              </a:xfrm>
              <a:custGeom>
                <a:avLst/>
                <a:gdLst/>
                <a:ahLst/>
                <a:cxnLst/>
                <a:rect l="l" t="t" r="r" b="b"/>
                <a:pathLst>
                  <a:path w="1377" h="2423" extrusionOk="0">
                    <a:moveTo>
                      <a:pt x="0" y="2422"/>
                    </a:moveTo>
                    <a:lnTo>
                      <a:pt x="1376" y="2422"/>
                    </a:lnTo>
                    <a:lnTo>
                      <a:pt x="1376" y="1"/>
                    </a:lnTo>
                    <a:lnTo>
                      <a:pt x="0" y="1"/>
                    </a:lnTo>
                    <a:lnTo>
                      <a:pt x="0" y="242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1"/>
              <p:cNvSpPr/>
              <p:nvPr/>
            </p:nvSpPr>
            <p:spPr>
              <a:xfrm>
                <a:off x="6405900" y="2993100"/>
                <a:ext cx="642750" cy="90950"/>
              </a:xfrm>
              <a:custGeom>
                <a:avLst/>
                <a:gdLst/>
                <a:ahLst/>
                <a:cxnLst/>
                <a:rect l="l" t="t" r="r" b="b"/>
                <a:pathLst>
                  <a:path w="25710" h="3638" extrusionOk="0">
                    <a:moveTo>
                      <a:pt x="2401" y="182"/>
                    </a:moveTo>
                    <a:lnTo>
                      <a:pt x="2401" y="864"/>
                    </a:lnTo>
                    <a:lnTo>
                      <a:pt x="6145" y="864"/>
                    </a:lnTo>
                    <a:lnTo>
                      <a:pt x="6145" y="182"/>
                    </a:lnTo>
                    <a:close/>
                    <a:moveTo>
                      <a:pt x="6145" y="1046"/>
                    </a:moveTo>
                    <a:lnTo>
                      <a:pt x="2401" y="1046"/>
                    </a:lnTo>
                    <a:lnTo>
                      <a:pt x="2401" y="1728"/>
                    </a:lnTo>
                    <a:lnTo>
                      <a:pt x="6145" y="1728"/>
                    </a:lnTo>
                    <a:close/>
                    <a:moveTo>
                      <a:pt x="6145" y="1910"/>
                    </a:moveTo>
                    <a:lnTo>
                      <a:pt x="2401" y="1910"/>
                    </a:lnTo>
                    <a:lnTo>
                      <a:pt x="2401" y="2593"/>
                    </a:lnTo>
                    <a:lnTo>
                      <a:pt x="6145" y="2593"/>
                    </a:lnTo>
                    <a:close/>
                    <a:moveTo>
                      <a:pt x="6145" y="2774"/>
                    </a:moveTo>
                    <a:lnTo>
                      <a:pt x="2401" y="2774"/>
                    </a:lnTo>
                    <a:lnTo>
                      <a:pt x="2401" y="3457"/>
                    </a:lnTo>
                    <a:lnTo>
                      <a:pt x="6145" y="3457"/>
                    </a:lnTo>
                    <a:close/>
                    <a:moveTo>
                      <a:pt x="6284" y="182"/>
                    </a:moveTo>
                    <a:lnTo>
                      <a:pt x="6284" y="864"/>
                    </a:lnTo>
                    <a:lnTo>
                      <a:pt x="10028" y="864"/>
                    </a:lnTo>
                    <a:lnTo>
                      <a:pt x="10028" y="182"/>
                    </a:lnTo>
                    <a:close/>
                    <a:moveTo>
                      <a:pt x="10028" y="1046"/>
                    </a:moveTo>
                    <a:lnTo>
                      <a:pt x="6284" y="1046"/>
                    </a:lnTo>
                    <a:lnTo>
                      <a:pt x="6284" y="1728"/>
                    </a:lnTo>
                    <a:lnTo>
                      <a:pt x="10028" y="1728"/>
                    </a:lnTo>
                    <a:close/>
                    <a:moveTo>
                      <a:pt x="10028" y="1910"/>
                    </a:moveTo>
                    <a:lnTo>
                      <a:pt x="6284" y="1910"/>
                    </a:lnTo>
                    <a:lnTo>
                      <a:pt x="6284" y="2593"/>
                    </a:lnTo>
                    <a:lnTo>
                      <a:pt x="10028" y="2593"/>
                    </a:lnTo>
                    <a:close/>
                    <a:moveTo>
                      <a:pt x="10028" y="2774"/>
                    </a:moveTo>
                    <a:lnTo>
                      <a:pt x="6284" y="2774"/>
                    </a:lnTo>
                    <a:lnTo>
                      <a:pt x="6284" y="3457"/>
                    </a:lnTo>
                    <a:lnTo>
                      <a:pt x="10028" y="3457"/>
                    </a:lnTo>
                    <a:close/>
                    <a:moveTo>
                      <a:pt x="10167" y="182"/>
                    </a:moveTo>
                    <a:lnTo>
                      <a:pt x="10167" y="864"/>
                    </a:lnTo>
                    <a:lnTo>
                      <a:pt x="13911" y="864"/>
                    </a:lnTo>
                    <a:lnTo>
                      <a:pt x="13911" y="182"/>
                    </a:lnTo>
                    <a:close/>
                    <a:moveTo>
                      <a:pt x="13911" y="1046"/>
                    </a:moveTo>
                    <a:lnTo>
                      <a:pt x="10167" y="1046"/>
                    </a:lnTo>
                    <a:lnTo>
                      <a:pt x="10167" y="1728"/>
                    </a:lnTo>
                    <a:lnTo>
                      <a:pt x="13911" y="1728"/>
                    </a:lnTo>
                    <a:close/>
                    <a:moveTo>
                      <a:pt x="13911" y="1910"/>
                    </a:moveTo>
                    <a:lnTo>
                      <a:pt x="10167" y="1910"/>
                    </a:lnTo>
                    <a:lnTo>
                      <a:pt x="10167" y="2593"/>
                    </a:lnTo>
                    <a:lnTo>
                      <a:pt x="13911" y="2593"/>
                    </a:lnTo>
                    <a:close/>
                    <a:moveTo>
                      <a:pt x="13911" y="2774"/>
                    </a:moveTo>
                    <a:lnTo>
                      <a:pt x="10167" y="2774"/>
                    </a:lnTo>
                    <a:lnTo>
                      <a:pt x="10167" y="3457"/>
                    </a:lnTo>
                    <a:lnTo>
                      <a:pt x="13911" y="3457"/>
                    </a:lnTo>
                    <a:close/>
                    <a:moveTo>
                      <a:pt x="14061" y="182"/>
                    </a:moveTo>
                    <a:lnTo>
                      <a:pt x="14061" y="864"/>
                    </a:lnTo>
                    <a:lnTo>
                      <a:pt x="17794" y="864"/>
                    </a:lnTo>
                    <a:lnTo>
                      <a:pt x="17794" y="182"/>
                    </a:lnTo>
                    <a:close/>
                    <a:moveTo>
                      <a:pt x="17794" y="1046"/>
                    </a:moveTo>
                    <a:lnTo>
                      <a:pt x="14061" y="1046"/>
                    </a:lnTo>
                    <a:lnTo>
                      <a:pt x="14061" y="1728"/>
                    </a:lnTo>
                    <a:lnTo>
                      <a:pt x="17794" y="1728"/>
                    </a:lnTo>
                    <a:close/>
                    <a:moveTo>
                      <a:pt x="17794" y="1910"/>
                    </a:moveTo>
                    <a:lnTo>
                      <a:pt x="14061" y="1910"/>
                    </a:lnTo>
                    <a:lnTo>
                      <a:pt x="14061" y="2593"/>
                    </a:lnTo>
                    <a:lnTo>
                      <a:pt x="17794" y="2593"/>
                    </a:lnTo>
                    <a:close/>
                    <a:moveTo>
                      <a:pt x="17794" y="2774"/>
                    </a:moveTo>
                    <a:lnTo>
                      <a:pt x="14061" y="2774"/>
                    </a:lnTo>
                    <a:lnTo>
                      <a:pt x="14061" y="3457"/>
                    </a:lnTo>
                    <a:lnTo>
                      <a:pt x="17794" y="3457"/>
                    </a:lnTo>
                    <a:close/>
                    <a:moveTo>
                      <a:pt x="17944" y="182"/>
                    </a:moveTo>
                    <a:lnTo>
                      <a:pt x="17944" y="864"/>
                    </a:lnTo>
                    <a:lnTo>
                      <a:pt x="21677" y="864"/>
                    </a:lnTo>
                    <a:lnTo>
                      <a:pt x="21677" y="182"/>
                    </a:lnTo>
                    <a:close/>
                    <a:moveTo>
                      <a:pt x="21677" y="1046"/>
                    </a:moveTo>
                    <a:lnTo>
                      <a:pt x="17944" y="1046"/>
                    </a:lnTo>
                    <a:lnTo>
                      <a:pt x="17944" y="1728"/>
                    </a:lnTo>
                    <a:lnTo>
                      <a:pt x="21677" y="1728"/>
                    </a:lnTo>
                    <a:close/>
                    <a:moveTo>
                      <a:pt x="21677" y="1910"/>
                    </a:moveTo>
                    <a:lnTo>
                      <a:pt x="17944" y="1910"/>
                    </a:lnTo>
                    <a:lnTo>
                      <a:pt x="17944" y="2593"/>
                    </a:lnTo>
                    <a:lnTo>
                      <a:pt x="21677" y="2593"/>
                    </a:lnTo>
                    <a:close/>
                    <a:moveTo>
                      <a:pt x="21677" y="2774"/>
                    </a:moveTo>
                    <a:lnTo>
                      <a:pt x="17944" y="2774"/>
                    </a:lnTo>
                    <a:lnTo>
                      <a:pt x="17944" y="3457"/>
                    </a:lnTo>
                    <a:lnTo>
                      <a:pt x="21677" y="3457"/>
                    </a:lnTo>
                    <a:close/>
                    <a:moveTo>
                      <a:pt x="21826" y="182"/>
                    </a:moveTo>
                    <a:lnTo>
                      <a:pt x="21826" y="864"/>
                    </a:lnTo>
                    <a:lnTo>
                      <a:pt x="25560" y="864"/>
                    </a:lnTo>
                    <a:lnTo>
                      <a:pt x="25560" y="182"/>
                    </a:lnTo>
                    <a:close/>
                    <a:moveTo>
                      <a:pt x="25560" y="1046"/>
                    </a:moveTo>
                    <a:lnTo>
                      <a:pt x="21826" y="1046"/>
                    </a:lnTo>
                    <a:lnTo>
                      <a:pt x="21826" y="1728"/>
                    </a:lnTo>
                    <a:lnTo>
                      <a:pt x="25560" y="1728"/>
                    </a:lnTo>
                    <a:close/>
                    <a:moveTo>
                      <a:pt x="25560" y="1910"/>
                    </a:moveTo>
                    <a:lnTo>
                      <a:pt x="21826" y="1910"/>
                    </a:lnTo>
                    <a:lnTo>
                      <a:pt x="21826" y="2593"/>
                    </a:lnTo>
                    <a:lnTo>
                      <a:pt x="25560" y="2593"/>
                    </a:lnTo>
                    <a:close/>
                    <a:moveTo>
                      <a:pt x="25560" y="2774"/>
                    </a:moveTo>
                    <a:lnTo>
                      <a:pt x="21826" y="2774"/>
                    </a:lnTo>
                    <a:lnTo>
                      <a:pt x="21826" y="3457"/>
                    </a:lnTo>
                    <a:lnTo>
                      <a:pt x="25560" y="3457"/>
                    </a:lnTo>
                    <a:close/>
                    <a:moveTo>
                      <a:pt x="1" y="0"/>
                    </a:moveTo>
                    <a:lnTo>
                      <a:pt x="25635" y="0"/>
                    </a:lnTo>
                    <a:cubicBezTo>
                      <a:pt x="25677" y="0"/>
                      <a:pt x="25709" y="43"/>
                      <a:pt x="25709" y="86"/>
                    </a:cubicBezTo>
                    <a:lnTo>
                      <a:pt x="25709" y="950"/>
                    </a:lnTo>
                    <a:lnTo>
                      <a:pt x="25709" y="1814"/>
                    </a:lnTo>
                    <a:lnTo>
                      <a:pt x="25709" y="2678"/>
                    </a:lnTo>
                    <a:lnTo>
                      <a:pt x="25709" y="3542"/>
                    </a:lnTo>
                    <a:cubicBezTo>
                      <a:pt x="25709" y="3595"/>
                      <a:pt x="25677" y="3638"/>
                      <a:pt x="25635" y="3638"/>
                    </a:cubicBezTo>
                    <a:lnTo>
                      <a:pt x="21752" y="3638"/>
                    </a:lnTo>
                    <a:lnTo>
                      <a:pt x="17869" y="3638"/>
                    </a:lnTo>
                    <a:lnTo>
                      <a:pt x="13986" y="3638"/>
                    </a:lnTo>
                    <a:lnTo>
                      <a:pt x="10103" y="3638"/>
                    </a:lnTo>
                    <a:lnTo>
                      <a:pt x="6209" y="3638"/>
                    </a:lnTo>
                    <a:lnTo>
                      <a:pt x="2326" y="3638"/>
                    </a:lnTo>
                    <a:lnTo>
                      <a:pt x="1" y="3638"/>
                    </a:lnTo>
                    <a:lnTo>
                      <a:pt x="1" y="3457"/>
                    </a:lnTo>
                    <a:lnTo>
                      <a:pt x="2252" y="3457"/>
                    </a:lnTo>
                    <a:lnTo>
                      <a:pt x="2252" y="2774"/>
                    </a:lnTo>
                    <a:lnTo>
                      <a:pt x="1" y="2774"/>
                    </a:lnTo>
                    <a:lnTo>
                      <a:pt x="1" y="2593"/>
                    </a:lnTo>
                    <a:lnTo>
                      <a:pt x="2252" y="2593"/>
                    </a:lnTo>
                    <a:lnTo>
                      <a:pt x="2252" y="1910"/>
                    </a:lnTo>
                    <a:lnTo>
                      <a:pt x="1" y="1910"/>
                    </a:lnTo>
                    <a:lnTo>
                      <a:pt x="1" y="1728"/>
                    </a:lnTo>
                    <a:lnTo>
                      <a:pt x="2252" y="1728"/>
                    </a:lnTo>
                    <a:lnTo>
                      <a:pt x="2252" y="1046"/>
                    </a:lnTo>
                    <a:lnTo>
                      <a:pt x="1" y="1046"/>
                    </a:lnTo>
                    <a:lnTo>
                      <a:pt x="1" y="864"/>
                    </a:lnTo>
                    <a:lnTo>
                      <a:pt x="2252" y="864"/>
                    </a:lnTo>
                    <a:lnTo>
                      <a:pt x="2252" y="182"/>
                    </a:lnTo>
                    <a:lnTo>
                      <a:pt x="1" y="182"/>
                    </a:lnTo>
                    <a:lnTo>
                      <a:pt x="1" y="0"/>
                    </a:lnTo>
                    <a:lnTo>
                      <a:pt x="1" y="0"/>
                    </a:lnTo>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1"/>
              <p:cNvSpPr/>
              <p:nvPr/>
            </p:nvSpPr>
            <p:spPr>
              <a:xfrm>
                <a:off x="6494175" y="2903225"/>
                <a:ext cx="58700" cy="13625"/>
              </a:xfrm>
              <a:custGeom>
                <a:avLst/>
                <a:gdLst/>
                <a:ahLst/>
                <a:cxnLst/>
                <a:rect l="l" t="t" r="r" b="b"/>
                <a:pathLst>
                  <a:path w="2348" h="545" extrusionOk="0">
                    <a:moveTo>
                      <a:pt x="97" y="0"/>
                    </a:moveTo>
                    <a:lnTo>
                      <a:pt x="2252" y="0"/>
                    </a:lnTo>
                    <a:cubicBezTo>
                      <a:pt x="2305" y="0"/>
                      <a:pt x="2348" y="43"/>
                      <a:pt x="2348" y="96"/>
                    </a:cubicBezTo>
                    <a:lnTo>
                      <a:pt x="2348" y="448"/>
                    </a:lnTo>
                    <a:cubicBezTo>
                      <a:pt x="2348" y="502"/>
                      <a:pt x="2305" y="544"/>
                      <a:pt x="2252" y="544"/>
                    </a:cubicBezTo>
                    <a:lnTo>
                      <a:pt x="97" y="544"/>
                    </a:lnTo>
                    <a:cubicBezTo>
                      <a:pt x="43" y="544"/>
                      <a:pt x="1" y="502"/>
                      <a:pt x="1" y="448"/>
                    </a:cubicBezTo>
                    <a:lnTo>
                      <a:pt x="1" y="96"/>
                    </a:lnTo>
                    <a:cubicBezTo>
                      <a:pt x="1" y="43"/>
                      <a:pt x="43" y="0"/>
                      <a:pt x="97" y="0"/>
                    </a:cubicBezTo>
                    <a:close/>
                  </a:path>
                </a:pathLst>
              </a:custGeom>
              <a:solidFill>
                <a:srgbClr val="FFFFFF">
                  <a:alpha val="2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1"/>
              <p:cNvSpPr/>
              <p:nvPr/>
            </p:nvSpPr>
            <p:spPr>
              <a:xfrm>
                <a:off x="6849950" y="2903225"/>
                <a:ext cx="58425" cy="13625"/>
              </a:xfrm>
              <a:custGeom>
                <a:avLst/>
                <a:gdLst/>
                <a:ahLst/>
                <a:cxnLst/>
                <a:rect l="l" t="t" r="r" b="b"/>
                <a:pathLst>
                  <a:path w="2337" h="545" extrusionOk="0">
                    <a:moveTo>
                      <a:pt x="96" y="0"/>
                    </a:moveTo>
                    <a:lnTo>
                      <a:pt x="2240" y="0"/>
                    </a:lnTo>
                    <a:cubicBezTo>
                      <a:pt x="2294" y="0"/>
                      <a:pt x="2336" y="43"/>
                      <a:pt x="2336" y="96"/>
                    </a:cubicBezTo>
                    <a:lnTo>
                      <a:pt x="2336" y="448"/>
                    </a:lnTo>
                    <a:cubicBezTo>
                      <a:pt x="2336" y="502"/>
                      <a:pt x="2294" y="544"/>
                      <a:pt x="2240" y="544"/>
                    </a:cubicBezTo>
                    <a:lnTo>
                      <a:pt x="96" y="544"/>
                    </a:lnTo>
                    <a:cubicBezTo>
                      <a:pt x="43" y="544"/>
                      <a:pt x="0" y="502"/>
                      <a:pt x="0" y="448"/>
                    </a:cubicBezTo>
                    <a:lnTo>
                      <a:pt x="0" y="96"/>
                    </a:lnTo>
                    <a:cubicBezTo>
                      <a:pt x="0" y="43"/>
                      <a:pt x="43" y="0"/>
                      <a:pt x="96" y="0"/>
                    </a:cubicBezTo>
                    <a:close/>
                  </a:path>
                </a:pathLst>
              </a:custGeom>
              <a:solidFill>
                <a:srgbClr val="FFFFFF">
                  <a:alpha val="2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1"/>
              <p:cNvSpPr/>
              <p:nvPr/>
            </p:nvSpPr>
            <p:spPr>
              <a:xfrm>
                <a:off x="7116900" y="2806425"/>
                <a:ext cx="19500" cy="13625"/>
              </a:xfrm>
              <a:custGeom>
                <a:avLst/>
                <a:gdLst/>
                <a:ahLst/>
                <a:cxnLst/>
                <a:rect l="l" t="t" r="r" b="b"/>
                <a:pathLst>
                  <a:path w="780" h="545" extrusionOk="0">
                    <a:moveTo>
                      <a:pt x="96" y="0"/>
                    </a:moveTo>
                    <a:lnTo>
                      <a:pt x="683" y="0"/>
                    </a:lnTo>
                    <a:cubicBezTo>
                      <a:pt x="736" y="0"/>
                      <a:pt x="779" y="43"/>
                      <a:pt x="779" y="96"/>
                    </a:cubicBezTo>
                    <a:lnTo>
                      <a:pt x="779" y="448"/>
                    </a:lnTo>
                    <a:cubicBezTo>
                      <a:pt x="779" y="502"/>
                      <a:pt x="736" y="544"/>
                      <a:pt x="683" y="544"/>
                    </a:cubicBezTo>
                    <a:lnTo>
                      <a:pt x="96" y="544"/>
                    </a:lnTo>
                    <a:cubicBezTo>
                      <a:pt x="43" y="544"/>
                      <a:pt x="0" y="502"/>
                      <a:pt x="0" y="448"/>
                    </a:cubicBezTo>
                    <a:lnTo>
                      <a:pt x="0" y="96"/>
                    </a:lnTo>
                    <a:cubicBezTo>
                      <a:pt x="0" y="43"/>
                      <a:pt x="43" y="0"/>
                      <a:pt x="96" y="0"/>
                    </a:cubicBezTo>
                    <a:close/>
                  </a:path>
                </a:pathLst>
              </a:custGeom>
              <a:solidFill>
                <a:srgbClr val="FFFFFF">
                  <a:alpha val="2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45" name="Google Shape;2545;p41"/>
          <p:cNvSpPr/>
          <p:nvPr/>
        </p:nvSpPr>
        <p:spPr>
          <a:xfrm flipH="1">
            <a:off x="4501250" y="4747503"/>
            <a:ext cx="253948" cy="164705"/>
          </a:xfrm>
          <a:custGeom>
            <a:avLst/>
            <a:gdLst/>
            <a:ahLst/>
            <a:cxnLst/>
            <a:rect l="l" t="t" r="r" b="b"/>
            <a:pathLst>
              <a:path w="7682" h="4982" extrusionOk="0">
                <a:moveTo>
                  <a:pt x="1292" y="2315"/>
                </a:moveTo>
                <a:lnTo>
                  <a:pt x="1302" y="2283"/>
                </a:lnTo>
                <a:cubicBezTo>
                  <a:pt x="1345" y="2422"/>
                  <a:pt x="1345" y="2731"/>
                  <a:pt x="1494" y="2848"/>
                </a:cubicBezTo>
                <a:cubicBezTo>
                  <a:pt x="1548" y="2891"/>
                  <a:pt x="1569" y="2891"/>
                  <a:pt x="1633" y="2912"/>
                </a:cubicBezTo>
                <a:cubicBezTo>
                  <a:pt x="1633" y="3179"/>
                  <a:pt x="1729" y="3008"/>
                  <a:pt x="1782" y="2998"/>
                </a:cubicBezTo>
                <a:cubicBezTo>
                  <a:pt x="1804" y="3019"/>
                  <a:pt x="1804" y="3040"/>
                  <a:pt x="1814" y="3062"/>
                </a:cubicBezTo>
                <a:cubicBezTo>
                  <a:pt x="1857" y="3115"/>
                  <a:pt x="1900" y="3158"/>
                  <a:pt x="1964" y="3200"/>
                </a:cubicBezTo>
                <a:cubicBezTo>
                  <a:pt x="2060" y="3264"/>
                  <a:pt x="2124" y="3286"/>
                  <a:pt x="2252" y="3275"/>
                </a:cubicBezTo>
                <a:cubicBezTo>
                  <a:pt x="2273" y="3350"/>
                  <a:pt x="2273" y="3424"/>
                  <a:pt x="2284" y="3499"/>
                </a:cubicBezTo>
                <a:cubicBezTo>
                  <a:pt x="2305" y="3574"/>
                  <a:pt x="2358" y="3574"/>
                  <a:pt x="2337" y="3702"/>
                </a:cubicBezTo>
                <a:cubicBezTo>
                  <a:pt x="2326" y="3776"/>
                  <a:pt x="2401" y="3926"/>
                  <a:pt x="2433" y="4000"/>
                </a:cubicBezTo>
                <a:cubicBezTo>
                  <a:pt x="2465" y="4054"/>
                  <a:pt x="2465" y="4043"/>
                  <a:pt x="2444" y="4107"/>
                </a:cubicBezTo>
                <a:cubicBezTo>
                  <a:pt x="2422" y="4256"/>
                  <a:pt x="2348" y="4416"/>
                  <a:pt x="2337" y="4512"/>
                </a:cubicBezTo>
                <a:cubicBezTo>
                  <a:pt x="2337" y="4566"/>
                  <a:pt x="2358" y="4566"/>
                  <a:pt x="2284" y="4640"/>
                </a:cubicBezTo>
                <a:cubicBezTo>
                  <a:pt x="2252" y="4672"/>
                  <a:pt x="2134" y="4790"/>
                  <a:pt x="2166" y="4832"/>
                </a:cubicBezTo>
                <a:cubicBezTo>
                  <a:pt x="2198" y="4854"/>
                  <a:pt x="2230" y="4843"/>
                  <a:pt x="2273" y="4843"/>
                </a:cubicBezTo>
                <a:cubicBezTo>
                  <a:pt x="2262" y="4886"/>
                  <a:pt x="2230" y="4896"/>
                  <a:pt x="2209" y="4939"/>
                </a:cubicBezTo>
                <a:cubicBezTo>
                  <a:pt x="2273" y="4982"/>
                  <a:pt x="2614" y="4971"/>
                  <a:pt x="2657" y="4950"/>
                </a:cubicBezTo>
                <a:cubicBezTo>
                  <a:pt x="2764" y="4886"/>
                  <a:pt x="2678" y="4715"/>
                  <a:pt x="2721" y="4683"/>
                </a:cubicBezTo>
                <a:cubicBezTo>
                  <a:pt x="2753" y="4651"/>
                  <a:pt x="2796" y="4672"/>
                  <a:pt x="2806" y="4608"/>
                </a:cubicBezTo>
                <a:cubicBezTo>
                  <a:pt x="2828" y="4544"/>
                  <a:pt x="2796" y="4363"/>
                  <a:pt x="2796" y="4288"/>
                </a:cubicBezTo>
                <a:cubicBezTo>
                  <a:pt x="2785" y="4182"/>
                  <a:pt x="2785" y="4075"/>
                  <a:pt x="2774" y="3968"/>
                </a:cubicBezTo>
                <a:cubicBezTo>
                  <a:pt x="2774" y="3904"/>
                  <a:pt x="2764" y="3862"/>
                  <a:pt x="2796" y="3819"/>
                </a:cubicBezTo>
                <a:cubicBezTo>
                  <a:pt x="2849" y="3723"/>
                  <a:pt x="2860" y="3648"/>
                  <a:pt x="2860" y="3542"/>
                </a:cubicBezTo>
                <a:cubicBezTo>
                  <a:pt x="2870" y="3488"/>
                  <a:pt x="2881" y="3456"/>
                  <a:pt x="2892" y="3403"/>
                </a:cubicBezTo>
                <a:cubicBezTo>
                  <a:pt x="2924" y="3318"/>
                  <a:pt x="2945" y="3232"/>
                  <a:pt x="2956" y="3126"/>
                </a:cubicBezTo>
                <a:cubicBezTo>
                  <a:pt x="3073" y="3051"/>
                  <a:pt x="3212" y="3008"/>
                  <a:pt x="3361" y="2966"/>
                </a:cubicBezTo>
                <a:cubicBezTo>
                  <a:pt x="3532" y="2934"/>
                  <a:pt x="3670" y="2976"/>
                  <a:pt x="3852" y="3019"/>
                </a:cubicBezTo>
                <a:cubicBezTo>
                  <a:pt x="3926" y="3030"/>
                  <a:pt x="4300" y="3115"/>
                  <a:pt x="4332" y="3126"/>
                </a:cubicBezTo>
                <a:cubicBezTo>
                  <a:pt x="4492" y="3200"/>
                  <a:pt x="4577" y="3254"/>
                  <a:pt x="4769" y="3296"/>
                </a:cubicBezTo>
                <a:lnTo>
                  <a:pt x="4759" y="3392"/>
                </a:lnTo>
                <a:cubicBezTo>
                  <a:pt x="4791" y="3435"/>
                  <a:pt x="4919" y="3478"/>
                  <a:pt x="4951" y="3403"/>
                </a:cubicBezTo>
                <a:cubicBezTo>
                  <a:pt x="4993" y="3296"/>
                  <a:pt x="5025" y="3232"/>
                  <a:pt x="5121" y="3179"/>
                </a:cubicBezTo>
                <a:cubicBezTo>
                  <a:pt x="5143" y="3168"/>
                  <a:pt x="5367" y="3115"/>
                  <a:pt x="5441" y="3094"/>
                </a:cubicBezTo>
                <a:cubicBezTo>
                  <a:pt x="5527" y="3062"/>
                  <a:pt x="5644" y="3008"/>
                  <a:pt x="5697" y="2955"/>
                </a:cubicBezTo>
                <a:cubicBezTo>
                  <a:pt x="5751" y="2902"/>
                  <a:pt x="5868" y="2795"/>
                  <a:pt x="5911" y="2752"/>
                </a:cubicBezTo>
                <a:cubicBezTo>
                  <a:pt x="5985" y="2699"/>
                  <a:pt x="5985" y="2699"/>
                  <a:pt x="6103" y="2688"/>
                </a:cubicBezTo>
                <a:cubicBezTo>
                  <a:pt x="6156" y="2870"/>
                  <a:pt x="6156" y="2955"/>
                  <a:pt x="6273" y="3094"/>
                </a:cubicBezTo>
                <a:cubicBezTo>
                  <a:pt x="6327" y="3147"/>
                  <a:pt x="6316" y="3168"/>
                  <a:pt x="6327" y="3243"/>
                </a:cubicBezTo>
                <a:cubicBezTo>
                  <a:pt x="6401" y="3542"/>
                  <a:pt x="6455" y="3339"/>
                  <a:pt x="6508" y="3840"/>
                </a:cubicBezTo>
                <a:cubicBezTo>
                  <a:pt x="6551" y="4160"/>
                  <a:pt x="6487" y="4374"/>
                  <a:pt x="6337" y="4619"/>
                </a:cubicBezTo>
                <a:cubicBezTo>
                  <a:pt x="6295" y="4704"/>
                  <a:pt x="6295" y="4662"/>
                  <a:pt x="6241" y="4715"/>
                </a:cubicBezTo>
                <a:cubicBezTo>
                  <a:pt x="6220" y="4736"/>
                  <a:pt x="6124" y="4928"/>
                  <a:pt x="6103" y="4960"/>
                </a:cubicBezTo>
                <a:cubicBezTo>
                  <a:pt x="6113" y="4960"/>
                  <a:pt x="6113" y="4971"/>
                  <a:pt x="6113" y="4971"/>
                </a:cubicBezTo>
                <a:lnTo>
                  <a:pt x="6551" y="4971"/>
                </a:lnTo>
                <a:cubicBezTo>
                  <a:pt x="6561" y="4960"/>
                  <a:pt x="6572" y="4960"/>
                  <a:pt x="6572" y="4950"/>
                </a:cubicBezTo>
                <a:cubicBezTo>
                  <a:pt x="6583" y="4939"/>
                  <a:pt x="6625" y="4832"/>
                  <a:pt x="6625" y="4811"/>
                </a:cubicBezTo>
                <a:cubicBezTo>
                  <a:pt x="6753" y="4790"/>
                  <a:pt x="6711" y="4747"/>
                  <a:pt x="6753" y="4662"/>
                </a:cubicBezTo>
                <a:cubicBezTo>
                  <a:pt x="6807" y="4544"/>
                  <a:pt x="6892" y="4235"/>
                  <a:pt x="6903" y="4096"/>
                </a:cubicBezTo>
                <a:cubicBezTo>
                  <a:pt x="6903" y="4043"/>
                  <a:pt x="6892" y="4032"/>
                  <a:pt x="6935" y="4011"/>
                </a:cubicBezTo>
                <a:cubicBezTo>
                  <a:pt x="7009" y="4203"/>
                  <a:pt x="7031" y="4619"/>
                  <a:pt x="6903" y="4811"/>
                </a:cubicBezTo>
                <a:cubicBezTo>
                  <a:pt x="6892" y="4832"/>
                  <a:pt x="6807" y="4928"/>
                  <a:pt x="6775" y="4971"/>
                </a:cubicBezTo>
                <a:lnTo>
                  <a:pt x="7276" y="4971"/>
                </a:lnTo>
                <a:cubicBezTo>
                  <a:pt x="7276" y="4918"/>
                  <a:pt x="7265" y="4854"/>
                  <a:pt x="7276" y="4822"/>
                </a:cubicBezTo>
                <a:cubicBezTo>
                  <a:pt x="7489" y="4811"/>
                  <a:pt x="7404" y="4683"/>
                  <a:pt x="7393" y="4587"/>
                </a:cubicBezTo>
                <a:cubicBezTo>
                  <a:pt x="7351" y="4352"/>
                  <a:pt x="7361" y="4022"/>
                  <a:pt x="7361" y="3776"/>
                </a:cubicBezTo>
                <a:cubicBezTo>
                  <a:pt x="7361" y="3712"/>
                  <a:pt x="7361" y="3638"/>
                  <a:pt x="7361" y="3574"/>
                </a:cubicBezTo>
                <a:cubicBezTo>
                  <a:pt x="7361" y="3510"/>
                  <a:pt x="7361" y="3584"/>
                  <a:pt x="7372" y="3488"/>
                </a:cubicBezTo>
                <a:cubicBezTo>
                  <a:pt x="7383" y="3456"/>
                  <a:pt x="7383" y="3435"/>
                  <a:pt x="7415" y="3424"/>
                </a:cubicBezTo>
                <a:cubicBezTo>
                  <a:pt x="7415" y="3627"/>
                  <a:pt x="7340" y="3584"/>
                  <a:pt x="7383" y="3680"/>
                </a:cubicBezTo>
                <a:cubicBezTo>
                  <a:pt x="7393" y="3723"/>
                  <a:pt x="7393" y="3712"/>
                  <a:pt x="7425" y="3744"/>
                </a:cubicBezTo>
                <a:cubicBezTo>
                  <a:pt x="7425" y="3830"/>
                  <a:pt x="7404" y="3851"/>
                  <a:pt x="7436" y="3947"/>
                </a:cubicBezTo>
                <a:cubicBezTo>
                  <a:pt x="7436" y="3787"/>
                  <a:pt x="7457" y="3670"/>
                  <a:pt x="7479" y="3520"/>
                </a:cubicBezTo>
                <a:cubicBezTo>
                  <a:pt x="7489" y="3563"/>
                  <a:pt x="7479" y="3563"/>
                  <a:pt x="7500" y="3606"/>
                </a:cubicBezTo>
                <a:cubicBezTo>
                  <a:pt x="7511" y="3627"/>
                  <a:pt x="7511" y="3659"/>
                  <a:pt x="7500" y="3691"/>
                </a:cubicBezTo>
                <a:cubicBezTo>
                  <a:pt x="7500" y="3755"/>
                  <a:pt x="7489" y="3840"/>
                  <a:pt x="7532" y="3872"/>
                </a:cubicBezTo>
                <a:cubicBezTo>
                  <a:pt x="7500" y="3680"/>
                  <a:pt x="7521" y="3787"/>
                  <a:pt x="7521" y="3627"/>
                </a:cubicBezTo>
                <a:cubicBezTo>
                  <a:pt x="7521" y="3595"/>
                  <a:pt x="7479" y="3520"/>
                  <a:pt x="7543" y="3424"/>
                </a:cubicBezTo>
                <a:cubicBezTo>
                  <a:pt x="7575" y="3446"/>
                  <a:pt x="7564" y="3520"/>
                  <a:pt x="7553" y="3563"/>
                </a:cubicBezTo>
                <a:cubicBezTo>
                  <a:pt x="7543" y="3606"/>
                  <a:pt x="7532" y="3659"/>
                  <a:pt x="7575" y="3702"/>
                </a:cubicBezTo>
                <a:cubicBezTo>
                  <a:pt x="7564" y="3616"/>
                  <a:pt x="7553" y="3648"/>
                  <a:pt x="7585" y="3563"/>
                </a:cubicBezTo>
                <a:cubicBezTo>
                  <a:pt x="7596" y="3520"/>
                  <a:pt x="7596" y="3467"/>
                  <a:pt x="7596" y="3414"/>
                </a:cubicBezTo>
                <a:cubicBezTo>
                  <a:pt x="7575" y="3243"/>
                  <a:pt x="7564" y="3339"/>
                  <a:pt x="7607" y="3211"/>
                </a:cubicBezTo>
                <a:cubicBezTo>
                  <a:pt x="7617" y="3190"/>
                  <a:pt x="7617" y="3158"/>
                  <a:pt x="7628" y="3147"/>
                </a:cubicBezTo>
                <a:cubicBezTo>
                  <a:pt x="7681" y="3232"/>
                  <a:pt x="7543" y="3414"/>
                  <a:pt x="7649" y="3488"/>
                </a:cubicBezTo>
                <a:cubicBezTo>
                  <a:pt x="7628" y="3414"/>
                  <a:pt x="7639" y="3371"/>
                  <a:pt x="7649" y="3296"/>
                </a:cubicBezTo>
                <a:cubicBezTo>
                  <a:pt x="7671" y="3222"/>
                  <a:pt x="7660" y="3200"/>
                  <a:pt x="7660" y="3126"/>
                </a:cubicBezTo>
                <a:cubicBezTo>
                  <a:pt x="7660" y="3072"/>
                  <a:pt x="7681" y="2998"/>
                  <a:pt x="7681" y="2934"/>
                </a:cubicBezTo>
                <a:cubicBezTo>
                  <a:pt x="7681" y="2827"/>
                  <a:pt x="7660" y="2816"/>
                  <a:pt x="7639" y="2774"/>
                </a:cubicBezTo>
                <a:cubicBezTo>
                  <a:pt x="7585" y="2699"/>
                  <a:pt x="7639" y="2507"/>
                  <a:pt x="7607" y="2400"/>
                </a:cubicBezTo>
                <a:cubicBezTo>
                  <a:pt x="7575" y="2294"/>
                  <a:pt x="7553" y="2176"/>
                  <a:pt x="7532" y="2069"/>
                </a:cubicBezTo>
                <a:cubicBezTo>
                  <a:pt x="7500" y="1920"/>
                  <a:pt x="7500" y="1856"/>
                  <a:pt x="7511" y="1696"/>
                </a:cubicBezTo>
                <a:cubicBezTo>
                  <a:pt x="7511" y="1568"/>
                  <a:pt x="7532" y="1451"/>
                  <a:pt x="7532" y="1312"/>
                </a:cubicBezTo>
                <a:cubicBezTo>
                  <a:pt x="7532" y="1067"/>
                  <a:pt x="7489" y="843"/>
                  <a:pt x="7425" y="619"/>
                </a:cubicBezTo>
                <a:cubicBezTo>
                  <a:pt x="7308" y="213"/>
                  <a:pt x="6935" y="0"/>
                  <a:pt x="6561" y="96"/>
                </a:cubicBezTo>
                <a:cubicBezTo>
                  <a:pt x="6508" y="107"/>
                  <a:pt x="6465" y="128"/>
                  <a:pt x="6401" y="128"/>
                </a:cubicBezTo>
                <a:cubicBezTo>
                  <a:pt x="6167" y="160"/>
                  <a:pt x="5921" y="171"/>
                  <a:pt x="5687" y="203"/>
                </a:cubicBezTo>
                <a:cubicBezTo>
                  <a:pt x="5569" y="213"/>
                  <a:pt x="5473" y="245"/>
                  <a:pt x="5367" y="267"/>
                </a:cubicBezTo>
                <a:cubicBezTo>
                  <a:pt x="5217" y="309"/>
                  <a:pt x="4876" y="320"/>
                  <a:pt x="4673" y="363"/>
                </a:cubicBezTo>
                <a:cubicBezTo>
                  <a:pt x="4535" y="384"/>
                  <a:pt x="4417" y="437"/>
                  <a:pt x="4374" y="448"/>
                </a:cubicBezTo>
                <a:cubicBezTo>
                  <a:pt x="4118" y="480"/>
                  <a:pt x="3873" y="480"/>
                  <a:pt x="3606" y="459"/>
                </a:cubicBezTo>
                <a:cubicBezTo>
                  <a:pt x="3244" y="437"/>
                  <a:pt x="3233" y="395"/>
                  <a:pt x="2913" y="331"/>
                </a:cubicBezTo>
                <a:cubicBezTo>
                  <a:pt x="2700" y="277"/>
                  <a:pt x="2710" y="299"/>
                  <a:pt x="2540" y="288"/>
                </a:cubicBezTo>
                <a:cubicBezTo>
                  <a:pt x="2305" y="267"/>
                  <a:pt x="2060" y="21"/>
                  <a:pt x="1526" y="128"/>
                </a:cubicBezTo>
                <a:cubicBezTo>
                  <a:pt x="1494" y="139"/>
                  <a:pt x="1452" y="139"/>
                  <a:pt x="1420" y="139"/>
                </a:cubicBezTo>
                <a:cubicBezTo>
                  <a:pt x="1377" y="128"/>
                  <a:pt x="1345" y="128"/>
                  <a:pt x="1313" y="128"/>
                </a:cubicBezTo>
                <a:cubicBezTo>
                  <a:pt x="1206" y="160"/>
                  <a:pt x="1292" y="171"/>
                  <a:pt x="1153" y="117"/>
                </a:cubicBezTo>
                <a:cubicBezTo>
                  <a:pt x="1004" y="64"/>
                  <a:pt x="940" y="64"/>
                  <a:pt x="822" y="128"/>
                </a:cubicBezTo>
                <a:cubicBezTo>
                  <a:pt x="780" y="149"/>
                  <a:pt x="737" y="171"/>
                  <a:pt x="694" y="192"/>
                </a:cubicBezTo>
                <a:cubicBezTo>
                  <a:pt x="641" y="224"/>
                  <a:pt x="609" y="256"/>
                  <a:pt x="556" y="245"/>
                </a:cubicBezTo>
                <a:cubicBezTo>
                  <a:pt x="492" y="235"/>
                  <a:pt x="417" y="224"/>
                  <a:pt x="353" y="203"/>
                </a:cubicBezTo>
                <a:cubicBezTo>
                  <a:pt x="278" y="181"/>
                  <a:pt x="257" y="160"/>
                  <a:pt x="204" y="128"/>
                </a:cubicBezTo>
                <a:cubicBezTo>
                  <a:pt x="161" y="107"/>
                  <a:pt x="86" y="85"/>
                  <a:pt x="43" y="128"/>
                </a:cubicBezTo>
                <a:cubicBezTo>
                  <a:pt x="1" y="171"/>
                  <a:pt x="22" y="224"/>
                  <a:pt x="22" y="277"/>
                </a:cubicBezTo>
                <a:cubicBezTo>
                  <a:pt x="54" y="309"/>
                  <a:pt x="118" y="576"/>
                  <a:pt x="310" y="608"/>
                </a:cubicBezTo>
                <a:cubicBezTo>
                  <a:pt x="310" y="693"/>
                  <a:pt x="321" y="725"/>
                  <a:pt x="364" y="789"/>
                </a:cubicBezTo>
                <a:cubicBezTo>
                  <a:pt x="417" y="864"/>
                  <a:pt x="342" y="875"/>
                  <a:pt x="406" y="981"/>
                </a:cubicBezTo>
                <a:cubicBezTo>
                  <a:pt x="438" y="1013"/>
                  <a:pt x="428" y="1024"/>
                  <a:pt x="406" y="1067"/>
                </a:cubicBezTo>
                <a:cubicBezTo>
                  <a:pt x="385" y="1120"/>
                  <a:pt x="353" y="1205"/>
                  <a:pt x="310" y="1248"/>
                </a:cubicBezTo>
                <a:cubicBezTo>
                  <a:pt x="289" y="1259"/>
                  <a:pt x="193" y="1312"/>
                  <a:pt x="182" y="1355"/>
                </a:cubicBezTo>
                <a:cubicBezTo>
                  <a:pt x="161" y="1387"/>
                  <a:pt x="193" y="1397"/>
                  <a:pt x="193" y="1451"/>
                </a:cubicBezTo>
                <a:cubicBezTo>
                  <a:pt x="172" y="1621"/>
                  <a:pt x="172" y="1568"/>
                  <a:pt x="236" y="1643"/>
                </a:cubicBezTo>
                <a:cubicBezTo>
                  <a:pt x="278" y="1696"/>
                  <a:pt x="353" y="1707"/>
                  <a:pt x="438" y="1707"/>
                </a:cubicBezTo>
                <a:cubicBezTo>
                  <a:pt x="502" y="1707"/>
                  <a:pt x="460" y="1717"/>
                  <a:pt x="513" y="1749"/>
                </a:cubicBezTo>
                <a:cubicBezTo>
                  <a:pt x="556" y="1771"/>
                  <a:pt x="588" y="1760"/>
                  <a:pt x="630" y="1760"/>
                </a:cubicBezTo>
                <a:cubicBezTo>
                  <a:pt x="694" y="1867"/>
                  <a:pt x="758" y="1803"/>
                  <a:pt x="833" y="1877"/>
                </a:cubicBezTo>
                <a:cubicBezTo>
                  <a:pt x="897" y="1952"/>
                  <a:pt x="1004" y="1909"/>
                  <a:pt x="1089" y="1920"/>
                </a:cubicBezTo>
                <a:cubicBezTo>
                  <a:pt x="1132" y="1995"/>
                  <a:pt x="1100" y="2037"/>
                  <a:pt x="1206" y="2187"/>
                </a:cubicBezTo>
                <a:cubicBezTo>
                  <a:pt x="1228" y="2229"/>
                  <a:pt x="1281" y="2262"/>
                  <a:pt x="1292" y="2304"/>
                </a:cubicBezTo>
                <a:cubicBezTo>
                  <a:pt x="1292" y="2304"/>
                  <a:pt x="1292" y="2315"/>
                  <a:pt x="1292" y="2315"/>
                </a:cubicBezTo>
                <a:close/>
                <a:moveTo>
                  <a:pt x="7351" y="3446"/>
                </a:moveTo>
                <a:cubicBezTo>
                  <a:pt x="7351" y="3403"/>
                  <a:pt x="7340" y="3371"/>
                  <a:pt x="7340" y="3328"/>
                </a:cubicBezTo>
                <a:cubicBezTo>
                  <a:pt x="7329" y="3286"/>
                  <a:pt x="7340" y="3254"/>
                  <a:pt x="7329" y="3211"/>
                </a:cubicBezTo>
                <a:cubicBezTo>
                  <a:pt x="7319" y="3115"/>
                  <a:pt x="7276" y="3094"/>
                  <a:pt x="7233" y="3051"/>
                </a:cubicBezTo>
                <a:cubicBezTo>
                  <a:pt x="7191" y="2998"/>
                  <a:pt x="7105" y="2784"/>
                  <a:pt x="7105" y="2678"/>
                </a:cubicBezTo>
                <a:cubicBezTo>
                  <a:pt x="7105" y="2592"/>
                  <a:pt x="7137" y="2550"/>
                  <a:pt x="7169" y="2496"/>
                </a:cubicBezTo>
                <a:cubicBezTo>
                  <a:pt x="7191" y="2464"/>
                  <a:pt x="7191" y="2432"/>
                  <a:pt x="7212" y="2411"/>
                </a:cubicBezTo>
                <a:cubicBezTo>
                  <a:pt x="7244" y="2336"/>
                  <a:pt x="7287" y="2219"/>
                  <a:pt x="7308" y="2133"/>
                </a:cubicBezTo>
                <a:cubicBezTo>
                  <a:pt x="7329" y="2080"/>
                  <a:pt x="7340" y="2005"/>
                  <a:pt x="7361" y="1952"/>
                </a:cubicBezTo>
                <a:cubicBezTo>
                  <a:pt x="7404" y="1995"/>
                  <a:pt x="7361" y="2155"/>
                  <a:pt x="7361" y="2197"/>
                </a:cubicBezTo>
                <a:cubicBezTo>
                  <a:pt x="7329" y="2347"/>
                  <a:pt x="7351" y="2411"/>
                  <a:pt x="7340" y="2454"/>
                </a:cubicBezTo>
                <a:cubicBezTo>
                  <a:pt x="7329" y="2518"/>
                  <a:pt x="7329" y="2507"/>
                  <a:pt x="7329" y="2582"/>
                </a:cubicBezTo>
                <a:cubicBezTo>
                  <a:pt x="7329" y="2614"/>
                  <a:pt x="7319" y="2667"/>
                  <a:pt x="7308" y="2699"/>
                </a:cubicBezTo>
                <a:cubicBezTo>
                  <a:pt x="7297" y="2827"/>
                  <a:pt x="7255" y="2859"/>
                  <a:pt x="7329" y="2923"/>
                </a:cubicBezTo>
                <a:cubicBezTo>
                  <a:pt x="7297" y="3083"/>
                  <a:pt x="7361" y="3083"/>
                  <a:pt x="7372" y="3190"/>
                </a:cubicBezTo>
                <a:cubicBezTo>
                  <a:pt x="7372" y="3222"/>
                  <a:pt x="7361" y="3232"/>
                  <a:pt x="7372" y="3264"/>
                </a:cubicBezTo>
                <a:cubicBezTo>
                  <a:pt x="7383" y="3296"/>
                  <a:pt x="7383" y="3286"/>
                  <a:pt x="7372" y="3328"/>
                </a:cubicBezTo>
                <a:cubicBezTo>
                  <a:pt x="7372" y="3360"/>
                  <a:pt x="7361" y="3414"/>
                  <a:pt x="7351" y="3446"/>
                </a:cubicBezTo>
                <a:lnTo>
                  <a:pt x="7351" y="34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6" name="Google Shape;2546;p41"/>
          <p:cNvGrpSpPr/>
          <p:nvPr/>
        </p:nvGrpSpPr>
        <p:grpSpPr>
          <a:xfrm>
            <a:off x="8134605" y="395017"/>
            <a:ext cx="890852" cy="144475"/>
            <a:chOff x="490250" y="465854"/>
            <a:chExt cx="1164056" cy="188782"/>
          </a:xfrm>
        </p:grpSpPr>
        <p:sp>
          <p:nvSpPr>
            <p:cNvPr id="2547" name="Google Shape;2547;p41"/>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1"/>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9" name="Google Shape;2549;p41"/>
          <p:cNvGrpSpPr/>
          <p:nvPr/>
        </p:nvGrpSpPr>
        <p:grpSpPr>
          <a:xfrm>
            <a:off x="57404" y="2022136"/>
            <a:ext cx="751514" cy="121859"/>
            <a:chOff x="490250" y="465854"/>
            <a:chExt cx="1164056" cy="188782"/>
          </a:xfrm>
        </p:grpSpPr>
        <p:sp>
          <p:nvSpPr>
            <p:cNvPr id="2550" name="Google Shape;2550;p41"/>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1"/>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2" name="Google Shape;2552;p41"/>
          <p:cNvGrpSpPr/>
          <p:nvPr/>
        </p:nvGrpSpPr>
        <p:grpSpPr>
          <a:xfrm>
            <a:off x="3399876" y="4310827"/>
            <a:ext cx="358878" cy="58202"/>
            <a:chOff x="490250" y="465854"/>
            <a:chExt cx="1164056" cy="188782"/>
          </a:xfrm>
        </p:grpSpPr>
        <p:sp>
          <p:nvSpPr>
            <p:cNvPr id="2553" name="Google Shape;2553;p41"/>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1"/>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D6694158-6A8D-8A75-E21D-19A05E6BAAF0}"/>
              </a:ext>
            </a:extLst>
          </p:cNvPr>
          <p:cNvSpPr txBox="1"/>
          <p:nvPr/>
        </p:nvSpPr>
        <p:spPr>
          <a:xfrm>
            <a:off x="429018" y="1063649"/>
            <a:ext cx="8395632" cy="2929007"/>
          </a:xfrm>
          <a:prstGeom prst="rect">
            <a:avLst/>
          </a:prstGeom>
          <a:noFill/>
        </p:spPr>
        <p:txBody>
          <a:bodyPr wrap="square">
            <a:spAutoFit/>
          </a:bodyPr>
          <a:lstStyle/>
          <a:p>
            <a:pPr marL="0" marR="0">
              <a:lnSpc>
                <a:spcPct val="115000"/>
              </a:lnSpc>
              <a:spcAft>
                <a:spcPts val="800"/>
              </a:spcAft>
              <a:buNone/>
            </a:pPr>
            <a:r>
              <a:rPr lang="en-US" sz="1200" kern="100" dirty="0">
                <a:solidFill>
                  <a:srgbClr val="350000"/>
                </a:solidFill>
                <a:effectLst/>
                <a:latin typeface="Bitter" charset="0"/>
                <a:ea typeface="Aptos" panose="020B0004020202020204" pitchFamily="34" charset="0"/>
                <a:cs typeface="Times New Roman" panose="02020603050405020304" pitchFamily="18" charset="0"/>
              </a:rPr>
              <a:t>Artificial Intelligence is transforming agriculture by enhancing efficiency, sustainability, and productivity.</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200" kern="100" dirty="0">
                <a:solidFill>
                  <a:srgbClr val="350000"/>
                </a:solidFill>
                <a:effectLst/>
                <a:latin typeface="Bitter" charset="0"/>
                <a:ea typeface="Aptos" panose="020B0004020202020204" pitchFamily="34" charset="0"/>
                <a:cs typeface="Times New Roman" panose="02020603050405020304" pitchFamily="18" charset="0"/>
              </a:rPr>
              <a:t>Optimized Resource Management: AI-driven irrigation and fertilization systems reduce waste and improve crop health.</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200" kern="100" dirty="0">
                <a:solidFill>
                  <a:srgbClr val="350000"/>
                </a:solidFill>
                <a:effectLst/>
                <a:latin typeface="Bitter" charset="0"/>
                <a:ea typeface="Aptos" panose="020B0004020202020204" pitchFamily="34" charset="0"/>
                <a:cs typeface="Times New Roman" panose="02020603050405020304" pitchFamily="18" charset="0"/>
              </a:rPr>
              <a:t>Improved Yield Predictions: Machine learning models analyze weather patterns and soil conditions to forecast harvests.</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200" kern="100" dirty="0">
                <a:solidFill>
                  <a:srgbClr val="350000"/>
                </a:solidFill>
                <a:effectLst/>
                <a:latin typeface="Bitter" charset="0"/>
                <a:ea typeface="Aptos" panose="020B0004020202020204" pitchFamily="34" charset="0"/>
                <a:cs typeface="Times New Roman" panose="02020603050405020304" pitchFamily="18" charset="0"/>
              </a:rPr>
              <a:t>Automated Farming: AI-powered robots and autonomous tractors streamline labor-intensive tasks, addressing workforce shortages.</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200" kern="100" dirty="0">
                <a:solidFill>
                  <a:srgbClr val="350000"/>
                </a:solidFill>
                <a:effectLst/>
                <a:latin typeface="Bitter" charset="0"/>
                <a:ea typeface="Aptos" panose="020B0004020202020204" pitchFamily="34" charset="0"/>
                <a:cs typeface="Times New Roman" panose="02020603050405020304" pitchFamily="18" charset="0"/>
              </a:rPr>
              <a:t>Precision Agriculture: Computer vision detects diseases and pests early, minimizing crop loss and reducing pesticide use.</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200" kern="100" dirty="0">
                <a:solidFill>
                  <a:srgbClr val="350000"/>
                </a:solidFill>
                <a:effectLst/>
                <a:latin typeface="Bitter" charset="0"/>
                <a:ea typeface="Aptos" panose="020B0004020202020204" pitchFamily="34" charset="0"/>
                <a:cs typeface="Times New Roman" panose="02020603050405020304" pitchFamily="18" charset="0"/>
              </a:rPr>
              <a:t>Challenges: Despite its benefits, AI adoption faces hurdles such as high costs, data privacy concerns, and regulatory uncertainties.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58"/>
        <p:cNvGrpSpPr/>
        <p:nvPr/>
      </p:nvGrpSpPr>
      <p:grpSpPr>
        <a:xfrm>
          <a:off x="0" y="0"/>
          <a:ext cx="0" cy="0"/>
          <a:chOff x="0" y="0"/>
          <a:chExt cx="0" cy="0"/>
        </a:xfrm>
      </p:grpSpPr>
      <p:sp>
        <p:nvSpPr>
          <p:cNvPr id="2559" name="Google Shape;2559;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Final Thought</a:t>
            </a:r>
            <a:endParaRPr dirty="0"/>
          </a:p>
        </p:txBody>
      </p:sp>
      <p:sp>
        <p:nvSpPr>
          <p:cNvPr id="2573" name="Google Shape;2573;p42"/>
          <p:cNvSpPr txBox="1"/>
          <p:nvPr/>
        </p:nvSpPr>
        <p:spPr>
          <a:xfrm>
            <a:off x="1338976" y="1066407"/>
            <a:ext cx="6172500" cy="31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b="1" dirty="0">
                <a:solidFill>
                  <a:schemeClr val="dk1"/>
                </a:solidFill>
                <a:latin typeface="Bitter" charset="0"/>
                <a:ea typeface="Inter"/>
                <a:cs typeface="Inter"/>
                <a:sym typeface="Inter"/>
              </a:rPr>
              <a:t>The Future of Farming is AI-Driven</a:t>
            </a:r>
            <a:endParaRPr sz="1200" b="1" dirty="0">
              <a:solidFill>
                <a:schemeClr val="dk1"/>
              </a:solidFill>
              <a:latin typeface="Bitter" charset="0"/>
              <a:ea typeface="Inter"/>
              <a:cs typeface="Inter"/>
              <a:sym typeface="Inter"/>
            </a:endParaRPr>
          </a:p>
        </p:txBody>
      </p:sp>
      <p:sp>
        <p:nvSpPr>
          <p:cNvPr id="2574" name="Google Shape;2574;p42"/>
          <p:cNvSpPr/>
          <p:nvPr/>
        </p:nvSpPr>
        <p:spPr>
          <a:xfrm>
            <a:off x="2560975" y="4724553"/>
            <a:ext cx="253948" cy="164705"/>
          </a:xfrm>
          <a:custGeom>
            <a:avLst/>
            <a:gdLst/>
            <a:ahLst/>
            <a:cxnLst/>
            <a:rect l="l" t="t" r="r" b="b"/>
            <a:pathLst>
              <a:path w="7682" h="4982" extrusionOk="0">
                <a:moveTo>
                  <a:pt x="1292" y="2315"/>
                </a:moveTo>
                <a:lnTo>
                  <a:pt x="1302" y="2283"/>
                </a:lnTo>
                <a:cubicBezTo>
                  <a:pt x="1345" y="2422"/>
                  <a:pt x="1345" y="2731"/>
                  <a:pt x="1494" y="2848"/>
                </a:cubicBezTo>
                <a:cubicBezTo>
                  <a:pt x="1548" y="2891"/>
                  <a:pt x="1569" y="2891"/>
                  <a:pt x="1633" y="2912"/>
                </a:cubicBezTo>
                <a:cubicBezTo>
                  <a:pt x="1633" y="3179"/>
                  <a:pt x="1729" y="3008"/>
                  <a:pt x="1782" y="2998"/>
                </a:cubicBezTo>
                <a:cubicBezTo>
                  <a:pt x="1804" y="3019"/>
                  <a:pt x="1804" y="3040"/>
                  <a:pt x="1814" y="3062"/>
                </a:cubicBezTo>
                <a:cubicBezTo>
                  <a:pt x="1857" y="3115"/>
                  <a:pt x="1900" y="3158"/>
                  <a:pt x="1964" y="3200"/>
                </a:cubicBezTo>
                <a:cubicBezTo>
                  <a:pt x="2060" y="3264"/>
                  <a:pt x="2124" y="3286"/>
                  <a:pt x="2252" y="3275"/>
                </a:cubicBezTo>
                <a:cubicBezTo>
                  <a:pt x="2273" y="3350"/>
                  <a:pt x="2273" y="3424"/>
                  <a:pt x="2284" y="3499"/>
                </a:cubicBezTo>
                <a:cubicBezTo>
                  <a:pt x="2305" y="3574"/>
                  <a:pt x="2358" y="3574"/>
                  <a:pt x="2337" y="3702"/>
                </a:cubicBezTo>
                <a:cubicBezTo>
                  <a:pt x="2326" y="3776"/>
                  <a:pt x="2401" y="3926"/>
                  <a:pt x="2433" y="4000"/>
                </a:cubicBezTo>
                <a:cubicBezTo>
                  <a:pt x="2465" y="4054"/>
                  <a:pt x="2465" y="4043"/>
                  <a:pt x="2444" y="4107"/>
                </a:cubicBezTo>
                <a:cubicBezTo>
                  <a:pt x="2422" y="4256"/>
                  <a:pt x="2348" y="4416"/>
                  <a:pt x="2337" y="4512"/>
                </a:cubicBezTo>
                <a:cubicBezTo>
                  <a:pt x="2337" y="4566"/>
                  <a:pt x="2358" y="4566"/>
                  <a:pt x="2284" y="4640"/>
                </a:cubicBezTo>
                <a:cubicBezTo>
                  <a:pt x="2252" y="4672"/>
                  <a:pt x="2134" y="4790"/>
                  <a:pt x="2166" y="4832"/>
                </a:cubicBezTo>
                <a:cubicBezTo>
                  <a:pt x="2198" y="4854"/>
                  <a:pt x="2230" y="4843"/>
                  <a:pt x="2273" y="4843"/>
                </a:cubicBezTo>
                <a:cubicBezTo>
                  <a:pt x="2262" y="4886"/>
                  <a:pt x="2230" y="4896"/>
                  <a:pt x="2209" y="4939"/>
                </a:cubicBezTo>
                <a:cubicBezTo>
                  <a:pt x="2273" y="4982"/>
                  <a:pt x="2614" y="4971"/>
                  <a:pt x="2657" y="4950"/>
                </a:cubicBezTo>
                <a:cubicBezTo>
                  <a:pt x="2764" y="4886"/>
                  <a:pt x="2678" y="4715"/>
                  <a:pt x="2721" y="4683"/>
                </a:cubicBezTo>
                <a:cubicBezTo>
                  <a:pt x="2753" y="4651"/>
                  <a:pt x="2796" y="4672"/>
                  <a:pt x="2806" y="4608"/>
                </a:cubicBezTo>
                <a:cubicBezTo>
                  <a:pt x="2828" y="4544"/>
                  <a:pt x="2796" y="4363"/>
                  <a:pt x="2796" y="4288"/>
                </a:cubicBezTo>
                <a:cubicBezTo>
                  <a:pt x="2785" y="4182"/>
                  <a:pt x="2785" y="4075"/>
                  <a:pt x="2774" y="3968"/>
                </a:cubicBezTo>
                <a:cubicBezTo>
                  <a:pt x="2774" y="3904"/>
                  <a:pt x="2764" y="3862"/>
                  <a:pt x="2796" y="3819"/>
                </a:cubicBezTo>
                <a:cubicBezTo>
                  <a:pt x="2849" y="3723"/>
                  <a:pt x="2860" y="3648"/>
                  <a:pt x="2860" y="3542"/>
                </a:cubicBezTo>
                <a:cubicBezTo>
                  <a:pt x="2870" y="3488"/>
                  <a:pt x="2881" y="3456"/>
                  <a:pt x="2892" y="3403"/>
                </a:cubicBezTo>
                <a:cubicBezTo>
                  <a:pt x="2924" y="3318"/>
                  <a:pt x="2945" y="3232"/>
                  <a:pt x="2956" y="3126"/>
                </a:cubicBezTo>
                <a:cubicBezTo>
                  <a:pt x="3073" y="3051"/>
                  <a:pt x="3212" y="3008"/>
                  <a:pt x="3361" y="2966"/>
                </a:cubicBezTo>
                <a:cubicBezTo>
                  <a:pt x="3532" y="2934"/>
                  <a:pt x="3670" y="2976"/>
                  <a:pt x="3852" y="3019"/>
                </a:cubicBezTo>
                <a:cubicBezTo>
                  <a:pt x="3926" y="3030"/>
                  <a:pt x="4300" y="3115"/>
                  <a:pt x="4332" y="3126"/>
                </a:cubicBezTo>
                <a:cubicBezTo>
                  <a:pt x="4492" y="3200"/>
                  <a:pt x="4577" y="3254"/>
                  <a:pt x="4769" y="3296"/>
                </a:cubicBezTo>
                <a:lnTo>
                  <a:pt x="4759" y="3392"/>
                </a:lnTo>
                <a:cubicBezTo>
                  <a:pt x="4791" y="3435"/>
                  <a:pt x="4919" y="3478"/>
                  <a:pt x="4951" y="3403"/>
                </a:cubicBezTo>
                <a:cubicBezTo>
                  <a:pt x="4993" y="3296"/>
                  <a:pt x="5025" y="3232"/>
                  <a:pt x="5121" y="3179"/>
                </a:cubicBezTo>
                <a:cubicBezTo>
                  <a:pt x="5143" y="3168"/>
                  <a:pt x="5367" y="3115"/>
                  <a:pt x="5441" y="3094"/>
                </a:cubicBezTo>
                <a:cubicBezTo>
                  <a:pt x="5527" y="3062"/>
                  <a:pt x="5644" y="3008"/>
                  <a:pt x="5697" y="2955"/>
                </a:cubicBezTo>
                <a:cubicBezTo>
                  <a:pt x="5751" y="2902"/>
                  <a:pt x="5868" y="2795"/>
                  <a:pt x="5911" y="2752"/>
                </a:cubicBezTo>
                <a:cubicBezTo>
                  <a:pt x="5985" y="2699"/>
                  <a:pt x="5985" y="2699"/>
                  <a:pt x="6103" y="2688"/>
                </a:cubicBezTo>
                <a:cubicBezTo>
                  <a:pt x="6156" y="2870"/>
                  <a:pt x="6156" y="2955"/>
                  <a:pt x="6273" y="3094"/>
                </a:cubicBezTo>
                <a:cubicBezTo>
                  <a:pt x="6327" y="3147"/>
                  <a:pt x="6316" y="3168"/>
                  <a:pt x="6327" y="3243"/>
                </a:cubicBezTo>
                <a:cubicBezTo>
                  <a:pt x="6401" y="3542"/>
                  <a:pt x="6455" y="3339"/>
                  <a:pt x="6508" y="3840"/>
                </a:cubicBezTo>
                <a:cubicBezTo>
                  <a:pt x="6551" y="4160"/>
                  <a:pt x="6487" y="4374"/>
                  <a:pt x="6337" y="4619"/>
                </a:cubicBezTo>
                <a:cubicBezTo>
                  <a:pt x="6295" y="4704"/>
                  <a:pt x="6295" y="4662"/>
                  <a:pt x="6241" y="4715"/>
                </a:cubicBezTo>
                <a:cubicBezTo>
                  <a:pt x="6220" y="4736"/>
                  <a:pt x="6124" y="4928"/>
                  <a:pt x="6103" y="4960"/>
                </a:cubicBezTo>
                <a:cubicBezTo>
                  <a:pt x="6113" y="4960"/>
                  <a:pt x="6113" y="4971"/>
                  <a:pt x="6113" y="4971"/>
                </a:cubicBezTo>
                <a:lnTo>
                  <a:pt x="6551" y="4971"/>
                </a:lnTo>
                <a:cubicBezTo>
                  <a:pt x="6561" y="4960"/>
                  <a:pt x="6572" y="4960"/>
                  <a:pt x="6572" y="4950"/>
                </a:cubicBezTo>
                <a:cubicBezTo>
                  <a:pt x="6583" y="4939"/>
                  <a:pt x="6625" y="4832"/>
                  <a:pt x="6625" y="4811"/>
                </a:cubicBezTo>
                <a:cubicBezTo>
                  <a:pt x="6753" y="4790"/>
                  <a:pt x="6711" y="4747"/>
                  <a:pt x="6753" y="4662"/>
                </a:cubicBezTo>
                <a:cubicBezTo>
                  <a:pt x="6807" y="4544"/>
                  <a:pt x="6892" y="4235"/>
                  <a:pt x="6903" y="4096"/>
                </a:cubicBezTo>
                <a:cubicBezTo>
                  <a:pt x="6903" y="4043"/>
                  <a:pt x="6892" y="4032"/>
                  <a:pt x="6935" y="4011"/>
                </a:cubicBezTo>
                <a:cubicBezTo>
                  <a:pt x="7009" y="4203"/>
                  <a:pt x="7031" y="4619"/>
                  <a:pt x="6903" y="4811"/>
                </a:cubicBezTo>
                <a:cubicBezTo>
                  <a:pt x="6892" y="4832"/>
                  <a:pt x="6807" y="4928"/>
                  <a:pt x="6775" y="4971"/>
                </a:cubicBezTo>
                <a:lnTo>
                  <a:pt x="7276" y="4971"/>
                </a:lnTo>
                <a:cubicBezTo>
                  <a:pt x="7276" y="4918"/>
                  <a:pt x="7265" y="4854"/>
                  <a:pt x="7276" y="4822"/>
                </a:cubicBezTo>
                <a:cubicBezTo>
                  <a:pt x="7489" y="4811"/>
                  <a:pt x="7404" y="4683"/>
                  <a:pt x="7393" y="4587"/>
                </a:cubicBezTo>
                <a:cubicBezTo>
                  <a:pt x="7351" y="4352"/>
                  <a:pt x="7361" y="4022"/>
                  <a:pt x="7361" y="3776"/>
                </a:cubicBezTo>
                <a:cubicBezTo>
                  <a:pt x="7361" y="3712"/>
                  <a:pt x="7361" y="3638"/>
                  <a:pt x="7361" y="3574"/>
                </a:cubicBezTo>
                <a:cubicBezTo>
                  <a:pt x="7361" y="3510"/>
                  <a:pt x="7361" y="3584"/>
                  <a:pt x="7372" y="3488"/>
                </a:cubicBezTo>
                <a:cubicBezTo>
                  <a:pt x="7383" y="3456"/>
                  <a:pt x="7383" y="3435"/>
                  <a:pt x="7415" y="3424"/>
                </a:cubicBezTo>
                <a:cubicBezTo>
                  <a:pt x="7415" y="3627"/>
                  <a:pt x="7340" y="3584"/>
                  <a:pt x="7383" y="3680"/>
                </a:cubicBezTo>
                <a:cubicBezTo>
                  <a:pt x="7393" y="3723"/>
                  <a:pt x="7393" y="3712"/>
                  <a:pt x="7425" y="3744"/>
                </a:cubicBezTo>
                <a:cubicBezTo>
                  <a:pt x="7425" y="3830"/>
                  <a:pt x="7404" y="3851"/>
                  <a:pt x="7436" y="3947"/>
                </a:cubicBezTo>
                <a:cubicBezTo>
                  <a:pt x="7436" y="3787"/>
                  <a:pt x="7457" y="3670"/>
                  <a:pt x="7479" y="3520"/>
                </a:cubicBezTo>
                <a:cubicBezTo>
                  <a:pt x="7489" y="3563"/>
                  <a:pt x="7479" y="3563"/>
                  <a:pt x="7500" y="3606"/>
                </a:cubicBezTo>
                <a:cubicBezTo>
                  <a:pt x="7511" y="3627"/>
                  <a:pt x="7511" y="3659"/>
                  <a:pt x="7500" y="3691"/>
                </a:cubicBezTo>
                <a:cubicBezTo>
                  <a:pt x="7500" y="3755"/>
                  <a:pt x="7489" y="3840"/>
                  <a:pt x="7532" y="3872"/>
                </a:cubicBezTo>
                <a:cubicBezTo>
                  <a:pt x="7500" y="3680"/>
                  <a:pt x="7521" y="3787"/>
                  <a:pt x="7521" y="3627"/>
                </a:cubicBezTo>
                <a:cubicBezTo>
                  <a:pt x="7521" y="3595"/>
                  <a:pt x="7479" y="3520"/>
                  <a:pt x="7543" y="3424"/>
                </a:cubicBezTo>
                <a:cubicBezTo>
                  <a:pt x="7575" y="3446"/>
                  <a:pt x="7564" y="3520"/>
                  <a:pt x="7553" y="3563"/>
                </a:cubicBezTo>
                <a:cubicBezTo>
                  <a:pt x="7543" y="3606"/>
                  <a:pt x="7532" y="3659"/>
                  <a:pt x="7575" y="3702"/>
                </a:cubicBezTo>
                <a:cubicBezTo>
                  <a:pt x="7564" y="3616"/>
                  <a:pt x="7553" y="3648"/>
                  <a:pt x="7585" y="3563"/>
                </a:cubicBezTo>
                <a:cubicBezTo>
                  <a:pt x="7596" y="3520"/>
                  <a:pt x="7596" y="3467"/>
                  <a:pt x="7596" y="3414"/>
                </a:cubicBezTo>
                <a:cubicBezTo>
                  <a:pt x="7575" y="3243"/>
                  <a:pt x="7564" y="3339"/>
                  <a:pt x="7607" y="3211"/>
                </a:cubicBezTo>
                <a:cubicBezTo>
                  <a:pt x="7617" y="3190"/>
                  <a:pt x="7617" y="3158"/>
                  <a:pt x="7628" y="3147"/>
                </a:cubicBezTo>
                <a:cubicBezTo>
                  <a:pt x="7681" y="3232"/>
                  <a:pt x="7543" y="3414"/>
                  <a:pt x="7649" y="3488"/>
                </a:cubicBezTo>
                <a:cubicBezTo>
                  <a:pt x="7628" y="3414"/>
                  <a:pt x="7639" y="3371"/>
                  <a:pt x="7649" y="3296"/>
                </a:cubicBezTo>
                <a:cubicBezTo>
                  <a:pt x="7671" y="3222"/>
                  <a:pt x="7660" y="3200"/>
                  <a:pt x="7660" y="3126"/>
                </a:cubicBezTo>
                <a:cubicBezTo>
                  <a:pt x="7660" y="3072"/>
                  <a:pt x="7681" y="2998"/>
                  <a:pt x="7681" y="2934"/>
                </a:cubicBezTo>
                <a:cubicBezTo>
                  <a:pt x="7681" y="2827"/>
                  <a:pt x="7660" y="2816"/>
                  <a:pt x="7639" y="2774"/>
                </a:cubicBezTo>
                <a:cubicBezTo>
                  <a:pt x="7585" y="2699"/>
                  <a:pt x="7639" y="2507"/>
                  <a:pt x="7607" y="2400"/>
                </a:cubicBezTo>
                <a:cubicBezTo>
                  <a:pt x="7575" y="2294"/>
                  <a:pt x="7553" y="2176"/>
                  <a:pt x="7532" y="2069"/>
                </a:cubicBezTo>
                <a:cubicBezTo>
                  <a:pt x="7500" y="1920"/>
                  <a:pt x="7500" y="1856"/>
                  <a:pt x="7511" y="1696"/>
                </a:cubicBezTo>
                <a:cubicBezTo>
                  <a:pt x="7511" y="1568"/>
                  <a:pt x="7532" y="1451"/>
                  <a:pt x="7532" y="1312"/>
                </a:cubicBezTo>
                <a:cubicBezTo>
                  <a:pt x="7532" y="1067"/>
                  <a:pt x="7489" y="843"/>
                  <a:pt x="7425" y="619"/>
                </a:cubicBezTo>
                <a:cubicBezTo>
                  <a:pt x="7308" y="213"/>
                  <a:pt x="6935" y="0"/>
                  <a:pt x="6561" y="96"/>
                </a:cubicBezTo>
                <a:cubicBezTo>
                  <a:pt x="6508" y="107"/>
                  <a:pt x="6465" y="128"/>
                  <a:pt x="6401" y="128"/>
                </a:cubicBezTo>
                <a:cubicBezTo>
                  <a:pt x="6167" y="160"/>
                  <a:pt x="5921" y="171"/>
                  <a:pt x="5687" y="203"/>
                </a:cubicBezTo>
                <a:cubicBezTo>
                  <a:pt x="5569" y="213"/>
                  <a:pt x="5473" y="245"/>
                  <a:pt x="5367" y="267"/>
                </a:cubicBezTo>
                <a:cubicBezTo>
                  <a:pt x="5217" y="309"/>
                  <a:pt x="4876" y="320"/>
                  <a:pt x="4673" y="363"/>
                </a:cubicBezTo>
                <a:cubicBezTo>
                  <a:pt x="4535" y="384"/>
                  <a:pt x="4417" y="437"/>
                  <a:pt x="4374" y="448"/>
                </a:cubicBezTo>
                <a:cubicBezTo>
                  <a:pt x="4118" y="480"/>
                  <a:pt x="3873" y="480"/>
                  <a:pt x="3606" y="459"/>
                </a:cubicBezTo>
                <a:cubicBezTo>
                  <a:pt x="3244" y="437"/>
                  <a:pt x="3233" y="395"/>
                  <a:pt x="2913" y="331"/>
                </a:cubicBezTo>
                <a:cubicBezTo>
                  <a:pt x="2700" y="277"/>
                  <a:pt x="2710" y="299"/>
                  <a:pt x="2540" y="288"/>
                </a:cubicBezTo>
                <a:cubicBezTo>
                  <a:pt x="2305" y="267"/>
                  <a:pt x="2060" y="21"/>
                  <a:pt x="1526" y="128"/>
                </a:cubicBezTo>
                <a:cubicBezTo>
                  <a:pt x="1494" y="139"/>
                  <a:pt x="1452" y="139"/>
                  <a:pt x="1420" y="139"/>
                </a:cubicBezTo>
                <a:cubicBezTo>
                  <a:pt x="1377" y="128"/>
                  <a:pt x="1345" y="128"/>
                  <a:pt x="1313" y="128"/>
                </a:cubicBezTo>
                <a:cubicBezTo>
                  <a:pt x="1206" y="160"/>
                  <a:pt x="1292" y="171"/>
                  <a:pt x="1153" y="117"/>
                </a:cubicBezTo>
                <a:cubicBezTo>
                  <a:pt x="1004" y="64"/>
                  <a:pt x="940" y="64"/>
                  <a:pt x="822" y="128"/>
                </a:cubicBezTo>
                <a:cubicBezTo>
                  <a:pt x="780" y="149"/>
                  <a:pt x="737" y="171"/>
                  <a:pt x="694" y="192"/>
                </a:cubicBezTo>
                <a:cubicBezTo>
                  <a:pt x="641" y="224"/>
                  <a:pt x="609" y="256"/>
                  <a:pt x="556" y="245"/>
                </a:cubicBezTo>
                <a:cubicBezTo>
                  <a:pt x="492" y="235"/>
                  <a:pt x="417" y="224"/>
                  <a:pt x="353" y="203"/>
                </a:cubicBezTo>
                <a:cubicBezTo>
                  <a:pt x="278" y="181"/>
                  <a:pt x="257" y="160"/>
                  <a:pt x="204" y="128"/>
                </a:cubicBezTo>
                <a:cubicBezTo>
                  <a:pt x="161" y="107"/>
                  <a:pt x="86" y="85"/>
                  <a:pt x="43" y="128"/>
                </a:cubicBezTo>
                <a:cubicBezTo>
                  <a:pt x="1" y="171"/>
                  <a:pt x="22" y="224"/>
                  <a:pt x="22" y="277"/>
                </a:cubicBezTo>
                <a:cubicBezTo>
                  <a:pt x="54" y="309"/>
                  <a:pt x="118" y="576"/>
                  <a:pt x="310" y="608"/>
                </a:cubicBezTo>
                <a:cubicBezTo>
                  <a:pt x="310" y="693"/>
                  <a:pt x="321" y="725"/>
                  <a:pt x="364" y="789"/>
                </a:cubicBezTo>
                <a:cubicBezTo>
                  <a:pt x="417" y="864"/>
                  <a:pt x="342" y="875"/>
                  <a:pt x="406" y="981"/>
                </a:cubicBezTo>
                <a:cubicBezTo>
                  <a:pt x="438" y="1013"/>
                  <a:pt x="428" y="1024"/>
                  <a:pt x="406" y="1067"/>
                </a:cubicBezTo>
                <a:cubicBezTo>
                  <a:pt x="385" y="1120"/>
                  <a:pt x="353" y="1205"/>
                  <a:pt x="310" y="1248"/>
                </a:cubicBezTo>
                <a:cubicBezTo>
                  <a:pt x="289" y="1259"/>
                  <a:pt x="193" y="1312"/>
                  <a:pt x="182" y="1355"/>
                </a:cubicBezTo>
                <a:cubicBezTo>
                  <a:pt x="161" y="1387"/>
                  <a:pt x="193" y="1397"/>
                  <a:pt x="193" y="1451"/>
                </a:cubicBezTo>
                <a:cubicBezTo>
                  <a:pt x="172" y="1621"/>
                  <a:pt x="172" y="1568"/>
                  <a:pt x="236" y="1643"/>
                </a:cubicBezTo>
                <a:cubicBezTo>
                  <a:pt x="278" y="1696"/>
                  <a:pt x="353" y="1707"/>
                  <a:pt x="438" y="1707"/>
                </a:cubicBezTo>
                <a:cubicBezTo>
                  <a:pt x="502" y="1707"/>
                  <a:pt x="460" y="1717"/>
                  <a:pt x="513" y="1749"/>
                </a:cubicBezTo>
                <a:cubicBezTo>
                  <a:pt x="556" y="1771"/>
                  <a:pt x="588" y="1760"/>
                  <a:pt x="630" y="1760"/>
                </a:cubicBezTo>
                <a:cubicBezTo>
                  <a:pt x="694" y="1867"/>
                  <a:pt x="758" y="1803"/>
                  <a:pt x="833" y="1877"/>
                </a:cubicBezTo>
                <a:cubicBezTo>
                  <a:pt x="897" y="1952"/>
                  <a:pt x="1004" y="1909"/>
                  <a:pt x="1089" y="1920"/>
                </a:cubicBezTo>
                <a:cubicBezTo>
                  <a:pt x="1132" y="1995"/>
                  <a:pt x="1100" y="2037"/>
                  <a:pt x="1206" y="2187"/>
                </a:cubicBezTo>
                <a:cubicBezTo>
                  <a:pt x="1228" y="2229"/>
                  <a:pt x="1281" y="2262"/>
                  <a:pt x="1292" y="2304"/>
                </a:cubicBezTo>
                <a:cubicBezTo>
                  <a:pt x="1292" y="2304"/>
                  <a:pt x="1292" y="2315"/>
                  <a:pt x="1292" y="2315"/>
                </a:cubicBezTo>
                <a:close/>
                <a:moveTo>
                  <a:pt x="7351" y="3446"/>
                </a:moveTo>
                <a:cubicBezTo>
                  <a:pt x="7351" y="3403"/>
                  <a:pt x="7340" y="3371"/>
                  <a:pt x="7340" y="3328"/>
                </a:cubicBezTo>
                <a:cubicBezTo>
                  <a:pt x="7329" y="3286"/>
                  <a:pt x="7340" y="3254"/>
                  <a:pt x="7329" y="3211"/>
                </a:cubicBezTo>
                <a:cubicBezTo>
                  <a:pt x="7319" y="3115"/>
                  <a:pt x="7276" y="3094"/>
                  <a:pt x="7233" y="3051"/>
                </a:cubicBezTo>
                <a:cubicBezTo>
                  <a:pt x="7191" y="2998"/>
                  <a:pt x="7105" y="2784"/>
                  <a:pt x="7105" y="2678"/>
                </a:cubicBezTo>
                <a:cubicBezTo>
                  <a:pt x="7105" y="2592"/>
                  <a:pt x="7137" y="2550"/>
                  <a:pt x="7169" y="2496"/>
                </a:cubicBezTo>
                <a:cubicBezTo>
                  <a:pt x="7191" y="2464"/>
                  <a:pt x="7191" y="2432"/>
                  <a:pt x="7212" y="2411"/>
                </a:cubicBezTo>
                <a:cubicBezTo>
                  <a:pt x="7244" y="2336"/>
                  <a:pt x="7287" y="2219"/>
                  <a:pt x="7308" y="2133"/>
                </a:cubicBezTo>
                <a:cubicBezTo>
                  <a:pt x="7329" y="2080"/>
                  <a:pt x="7340" y="2005"/>
                  <a:pt x="7361" y="1952"/>
                </a:cubicBezTo>
                <a:cubicBezTo>
                  <a:pt x="7404" y="1995"/>
                  <a:pt x="7361" y="2155"/>
                  <a:pt x="7361" y="2197"/>
                </a:cubicBezTo>
                <a:cubicBezTo>
                  <a:pt x="7329" y="2347"/>
                  <a:pt x="7351" y="2411"/>
                  <a:pt x="7340" y="2454"/>
                </a:cubicBezTo>
                <a:cubicBezTo>
                  <a:pt x="7329" y="2518"/>
                  <a:pt x="7329" y="2507"/>
                  <a:pt x="7329" y="2582"/>
                </a:cubicBezTo>
                <a:cubicBezTo>
                  <a:pt x="7329" y="2614"/>
                  <a:pt x="7319" y="2667"/>
                  <a:pt x="7308" y="2699"/>
                </a:cubicBezTo>
                <a:cubicBezTo>
                  <a:pt x="7297" y="2827"/>
                  <a:pt x="7255" y="2859"/>
                  <a:pt x="7329" y="2923"/>
                </a:cubicBezTo>
                <a:cubicBezTo>
                  <a:pt x="7297" y="3083"/>
                  <a:pt x="7361" y="3083"/>
                  <a:pt x="7372" y="3190"/>
                </a:cubicBezTo>
                <a:cubicBezTo>
                  <a:pt x="7372" y="3222"/>
                  <a:pt x="7361" y="3232"/>
                  <a:pt x="7372" y="3264"/>
                </a:cubicBezTo>
                <a:cubicBezTo>
                  <a:pt x="7383" y="3296"/>
                  <a:pt x="7383" y="3286"/>
                  <a:pt x="7372" y="3328"/>
                </a:cubicBezTo>
                <a:cubicBezTo>
                  <a:pt x="7372" y="3360"/>
                  <a:pt x="7361" y="3414"/>
                  <a:pt x="7351" y="3446"/>
                </a:cubicBezTo>
                <a:lnTo>
                  <a:pt x="7351" y="34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75" name="Google Shape;2575;p42"/>
          <p:cNvGrpSpPr/>
          <p:nvPr/>
        </p:nvGrpSpPr>
        <p:grpSpPr>
          <a:xfrm>
            <a:off x="129225" y="4232438"/>
            <a:ext cx="277025" cy="492100"/>
            <a:chOff x="-120637" y="2243125"/>
            <a:chExt cx="277025" cy="492100"/>
          </a:xfrm>
        </p:grpSpPr>
        <p:sp>
          <p:nvSpPr>
            <p:cNvPr id="2576" name="Google Shape;2576;p42"/>
            <p:cNvSpPr/>
            <p:nvPr/>
          </p:nvSpPr>
          <p:spPr>
            <a:xfrm>
              <a:off x="-11662" y="2420275"/>
              <a:ext cx="60875" cy="10700"/>
            </a:xfrm>
            <a:custGeom>
              <a:avLst/>
              <a:gdLst/>
              <a:ahLst/>
              <a:cxnLst/>
              <a:rect l="l" t="t" r="r" b="b"/>
              <a:pathLst>
                <a:path w="2435" h="428" extrusionOk="0">
                  <a:moveTo>
                    <a:pt x="1218" y="1"/>
                  </a:moveTo>
                  <a:cubicBezTo>
                    <a:pt x="546" y="1"/>
                    <a:pt x="1" y="91"/>
                    <a:pt x="1" y="209"/>
                  </a:cubicBezTo>
                  <a:cubicBezTo>
                    <a:pt x="1" y="328"/>
                    <a:pt x="546" y="427"/>
                    <a:pt x="1218" y="427"/>
                  </a:cubicBezTo>
                  <a:cubicBezTo>
                    <a:pt x="1890" y="427"/>
                    <a:pt x="2435" y="328"/>
                    <a:pt x="2435" y="209"/>
                  </a:cubicBezTo>
                  <a:cubicBezTo>
                    <a:pt x="2435" y="91"/>
                    <a:pt x="1890" y="1"/>
                    <a:pt x="1218" y="1"/>
                  </a:cubicBezTo>
                  <a:close/>
                </a:path>
              </a:pathLst>
            </a:custGeom>
            <a:solidFill>
              <a:srgbClr val="75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2"/>
            <p:cNvSpPr/>
            <p:nvPr/>
          </p:nvSpPr>
          <p:spPr>
            <a:xfrm>
              <a:off x="79613" y="2399625"/>
              <a:ext cx="22275" cy="3875"/>
            </a:xfrm>
            <a:custGeom>
              <a:avLst/>
              <a:gdLst/>
              <a:ahLst/>
              <a:cxnLst/>
              <a:rect l="l" t="t" r="r" b="b"/>
              <a:pathLst>
                <a:path w="891" h="155" extrusionOk="0">
                  <a:moveTo>
                    <a:pt x="446" y="0"/>
                  </a:moveTo>
                  <a:cubicBezTo>
                    <a:pt x="201" y="0"/>
                    <a:pt x="1" y="36"/>
                    <a:pt x="1" y="82"/>
                  </a:cubicBezTo>
                  <a:cubicBezTo>
                    <a:pt x="1" y="127"/>
                    <a:pt x="201" y="155"/>
                    <a:pt x="446" y="155"/>
                  </a:cubicBezTo>
                  <a:cubicBezTo>
                    <a:pt x="691" y="155"/>
                    <a:pt x="891" y="127"/>
                    <a:pt x="891" y="82"/>
                  </a:cubicBezTo>
                  <a:cubicBezTo>
                    <a:pt x="891" y="36"/>
                    <a:pt x="691" y="0"/>
                    <a:pt x="446" y="0"/>
                  </a:cubicBezTo>
                  <a:close/>
                </a:path>
              </a:pathLst>
            </a:custGeom>
            <a:solidFill>
              <a:srgbClr val="75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2"/>
            <p:cNvSpPr/>
            <p:nvPr/>
          </p:nvSpPr>
          <p:spPr>
            <a:xfrm>
              <a:off x="-31637" y="2505875"/>
              <a:ext cx="121275" cy="221850"/>
            </a:xfrm>
            <a:custGeom>
              <a:avLst/>
              <a:gdLst/>
              <a:ahLst/>
              <a:cxnLst/>
              <a:rect l="l" t="t" r="r" b="b"/>
              <a:pathLst>
                <a:path w="4851" h="8874" extrusionOk="0">
                  <a:moveTo>
                    <a:pt x="1" y="0"/>
                  </a:moveTo>
                  <a:cubicBezTo>
                    <a:pt x="201" y="2997"/>
                    <a:pt x="2262" y="3633"/>
                    <a:pt x="2262" y="3633"/>
                  </a:cubicBezTo>
                  <a:lnTo>
                    <a:pt x="2189" y="8873"/>
                  </a:lnTo>
                  <a:lnTo>
                    <a:pt x="2934" y="8873"/>
                  </a:lnTo>
                  <a:lnTo>
                    <a:pt x="2789" y="2698"/>
                  </a:lnTo>
                  <a:cubicBezTo>
                    <a:pt x="4850" y="1889"/>
                    <a:pt x="4696" y="155"/>
                    <a:pt x="4696" y="155"/>
                  </a:cubicBezTo>
                  <a:lnTo>
                    <a:pt x="4696" y="155"/>
                  </a:lnTo>
                  <a:lnTo>
                    <a:pt x="4505" y="336"/>
                  </a:lnTo>
                  <a:cubicBezTo>
                    <a:pt x="4369" y="1208"/>
                    <a:pt x="3733" y="1944"/>
                    <a:pt x="2780" y="2235"/>
                  </a:cubicBezTo>
                  <a:lnTo>
                    <a:pt x="2743" y="836"/>
                  </a:lnTo>
                  <a:lnTo>
                    <a:pt x="2253" y="836"/>
                  </a:lnTo>
                  <a:lnTo>
                    <a:pt x="2262" y="2907"/>
                  </a:lnTo>
                  <a:cubicBezTo>
                    <a:pt x="546" y="2643"/>
                    <a:pt x="264" y="109"/>
                    <a:pt x="264" y="109"/>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2"/>
            <p:cNvSpPr/>
            <p:nvPr/>
          </p:nvSpPr>
          <p:spPr>
            <a:xfrm>
              <a:off x="-120637" y="2243125"/>
              <a:ext cx="277025" cy="289300"/>
            </a:xfrm>
            <a:custGeom>
              <a:avLst/>
              <a:gdLst/>
              <a:ahLst/>
              <a:cxnLst/>
              <a:rect l="l" t="t" r="r" b="b"/>
              <a:pathLst>
                <a:path w="11081" h="11572" extrusionOk="0">
                  <a:moveTo>
                    <a:pt x="5899" y="1"/>
                  </a:moveTo>
                  <a:cubicBezTo>
                    <a:pt x="5081" y="1"/>
                    <a:pt x="4285" y="352"/>
                    <a:pt x="3615" y="857"/>
                  </a:cubicBezTo>
                  <a:cubicBezTo>
                    <a:pt x="2880" y="1410"/>
                    <a:pt x="2298" y="2128"/>
                    <a:pt x="1717" y="2836"/>
                  </a:cubicBezTo>
                  <a:cubicBezTo>
                    <a:pt x="1172" y="3508"/>
                    <a:pt x="691" y="4280"/>
                    <a:pt x="400" y="5107"/>
                  </a:cubicBezTo>
                  <a:cubicBezTo>
                    <a:pt x="46" y="6088"/>
                    <a:pt x="1" y="7214"/>
                    <a:pt x="482" y="8131"/>
                  </a:cubicBezTo>
                  <a:cubicBezTo>
                    <a:pt x="700" y="8540"/>
                    <a:pt x="1009" y="8894"/>
                    <a:pt x="1345" y="9194"/>
                  </a:cubicBezTo>
                  <a:cubicBezTo>
                    <a:pt x="1481" y="9330"/>
                    <a:pt x="1626" y="9448"/>
                    <a:pt x="1772" y="9575"/>
                  </a:cubicBezTo>
                  <a:cubicBezTo>
                    <a:pt x="2416" y="10111"/>
                    <a:pt x="3261" y="10665"/>
                    <a:pt x="4169" y="11055"/>
                  </a:cubicBezTo>
                  <a:cubicBezTo>
                    <a:pt x="4891" y="11367"/>
                    <a:pt x="5653" y="11571"/>
                    <a:pt x="6386" y="11571"/>
                  </a:cubicBezTo>
                  <a:cubicBezTo>
                    <a:pt x="7276" y="11571"/>
                    <a:pt x="8123" y="11269"/>
                    <a:pt x="8801" y="10492"/>
                  </a:cubicBezTo>
                  <a:cubicBezTo>
                    <a:pt x="10009" y="9094"/>
                    <a:pt x="11081" y="7323"/>
                    <a:pt x="10863" y="5406"/>
                  </a:cubicBezTo>
                  <a:cubicBezTo>
                    <a:pt x="10726" y="4226"/>
                    <a:pt x="10082" y="3145"/>
                    <a:pt x="9364" y="2228"/>
                  </a:cubicBezTo>
                  <a:cubicBezTo>
                    <a:pt x="8683" y="1374"/>
                    <a:pt x="7747" y="421"/>
                    <a:pt x="6676" y="112"/>
                  </a:cubicBezTo>
                  <a:cubicBezTo>
                    <a:pt x="6417" y="36"/>
                    <a:pt x="6157" y="1"/>
                    <a:pt x="58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2"/>
            <p:cNvSpPr/>
            <p:nvPr/>
          </p:nvSpPr>
          <p:spPr>
            <a:xfrm>
              <a:off x="-31412" y="2373050"/>
              <a:ext cx="49750" cy="64050"/>
            </a:xfrm>
            <a:custGeom>
              <a:avLst/>
              <a:gdLst/>
              <a:ahLst/>
              <a:cxnLst/>
              <a:rect l="l" t="t" r="r" b="b"/>
              <a:pathLst>
                <a:path w="1990" h="2562" extrusionOk="0">
                  <a:moveTo>
                    <a:pt x="455" y="1"/>
                  </a:moveTo>
                  <a:lnTo>
                    <a:pt x="346" y="64"/>
                  </a:lnTo>
                  <a:lnTo>
                    <a:pt x="800" y="891"/>
                  </a:lnTo>
                  <a:lnTo>
                    <a:pt x="800" y="891"/>
                  </a:lnTo>
                  <a:lnTo>
                    <a:pt x="19" y="882"/>
                  </a:lnTo>
                  <a:lnTo>
                    <a:pt x="1" y="991"/>
                  </a:lnTo>
                  <a:lnTo>
                    <a:pt x="991" y="1163"/>
                  </a:lnTo>
                  <a:lnTo>
                    <a:pt x="1963" y="2562"/>
                  </a:lnTo>
                  <a:lnTo>
                    <a:pt x="1990" y="2017"/>
                  </a:lnTo>
                  <a:lnTo>
                    <a:pt x="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2"/>
            <p:cNvSpPr/>
            <p:nvPr/>
          </p:nvSpPr>
          <p:spPr>
            <a:xfrm>
              <a:off x="-42312" y="2706925"/>
              <a:ext cx="138750" cy="28300"/>
            </a:xfrm>
            <a:custGeom>
              <a:avLst/>
              <a:gdLst/>
              <a:ahLst/>
              <a:cxnLst/>
              <a:rect l="l" t="t" r="r" b="b"/>
              <a:pathLst>
                <a:path w="5550" h="1132" extrusionOk="0">
                  <a:moveTo>
                    <a:pt x="3261" y="0"/>
                  </a:moveTo>
                  <a:cubicBezTo>
                    <a:pt x="2995" y="0"/>
                    <a:pt x="2731" y="121"/>
                    <a:pt x="2553" y="377"/>
                  </a:cubicBezTo>
                  <a:cubicBezTo>
                    <a:pt x="2505" y="456"/>
                    <a:pt x="2417" y="508"/>
                    <a:pt x="2323" y="508"/>
                  </a:cubicBezTo>
                  <a:cubicBezTo>
                    <a:pt x="2309" y="508"/>
                    <a:pt x="2295" y="507"/>
                    <a:pt x="2280" y="504"/>
                  </a:cubicBezTo>
                  <a:cubicBezTo>
                    <a:pt x="2244" y="501"/>
                    <a:pt x="2208" y="499"/>
                    <a:pt x="2173" y="499"/>
                  </a:cubicBezTo>
                  <a:cubicBezTo>
                    <a:pt x="1954" y="499"/>
                    <a:pt x="1762" y="570"/>
                    <a:pt x="1590" y="695"/>
                  </a:cubicBezTo>
                  <a:cubicBezTo>
                    <a:pt x="1509" y="760"/>
                    <a:pt x="1412" y="796"/>
                    <a:pt x="1308" y="796"/>
                  </a:cubicBezTo>
                  <a:cubicBezTo>
                    <a:pt x="1296" y="796"/>
                    <a:pt x="1284" y="796"/>
                    <a:pt x="1272" y="795"/>
                  </a:cubicBezTo>
                  <a:cubicBezTo>
                    <a:pt x="1233" y="793"/>
                    <a:pt x="1194" y="792"/>
                    <a:pt x="1156" y="792"/>
                  </a:cubicBezTo>
                  <a:cubicBezTo>
                    <a:pt x="381" y="792"/>
                    <a:pt x="1" y="1131"/>
                    <a:pt x="1" y="1131"/>
                  </a:cubicBezTo>
                  <a:lnTo>
                    <a:pt x="5550" y="1131"/>
                  </a:lnTo>
                  <a:cubicBezTo>
                    <a:pt x="5217" y="857"/>
                    <a:pt x="4867" y="656"/>
                    <a:pt x="4494" y="656"/>
                  </a:cubicBezTo>
                  <a:cubicBezTo>
                    <a:pt x="4471" y="656"/>
                    <a:pt x="4447" y="657"/>
                    <a:pt x="4424" y="659"/>
                  </a:cubicBezTo>
                  <a:cubicBezTo>
                    <a:pt x="4414" y="659"/>
                    <a:pt x="4404" y="660"/>
                    <a:pt x="4395" y="660"/>
                  </a:cubicBezTo>
                  <a:cubicBezTo>
                    <a:pt x="4268" y="660"/>
                    <a:pt x="4146" y="605"/>
                    <a:pt x="4079" y="495"/>
                  </a:cubicBezTo>
                  <a:cubicBezTo>
                    <a:pt x="3900" y="174"/>
                    <a:pt x="3579" y="0"/>
                    <a:pt x="32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2" name="Google Shape;2582;p42"/>
          <p:cNvSpPr/>
          <p:nvPr/>
        </p:nvSpPr>
        <p:spPr>
          <a:xfrm>
            <a:off x="8086975" y="4834738"/>
            <a:ext cx="687600" cy="52800"/>
          </a:xfrm>
          <a:prstGeom prst="flowChartConnector">
            <a:avLst/>
          </a:pr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3" name="Google Shape;2583;p42"/>
          <p:cNvGrpSpPr/>
          <p:nvPr/>
        </p:nvGrpSpPr>
        <p:grpSpPr>
          <a:xfrm>
            <a:off x="8239358" y="4573864"/>
            <a:ext cx="382833" cy="296473"/>
            <a:chOff x="56988" y="3380990"/>
            <a:chExt cx="257038" cy="199056"/>
          </a:xfrm>
        </p:grpSpPr>
        <p:sp>
          <p:nvSpPr>
            <p:cNvPr id="2584" name="Google Shape;2584;p42"/>
            <p:cNvSpPr/>
            <p:nvPr/>
          </p:nvSpPr>
          <p:spPr>
            <a:xfrm>
              <a:off x="56988" y="3446970"/>
              <a:ext cx="155415" cy="133075"/>
            </a:xfrm>
            <a:custGeom>
              <a:avLst/>
              <a:gdLst/>
              <a:ahLst/>
              <a:cxnLst/>
              <a:rect l="l" t="t" r="r" b="b"/>
              <a:pathLst>
                <a:path w="4042" h="3461" extrusionOk="0">
                  <a:moveTo>
                    <a:pt x="0" y="1"/>
                  </a:moveTo>
                  <a:lnTo>
                    <a:pt x="0" y="3461"/>
                  </a:lnTo>
                  <a:lnTo>
                    <a:pt x="4041" y="3461"/>
                  </a:lnTo>
                  <a:lnTo>
                    <a:pt x="40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2"/>
            <p:cNvSpPr/>
            <p:nvPr/>
          </p:nvSpPr>
          <p:spPr>
            <a:xfrm>
              <a:off x="212364" y="3391103"/>
              <a:ext cx="101662" cy="188943"/>
            </a:xfrm>
            <a:custGeom>
              <a:avLst/>
              <a:gdLst/>
              <a:ahLst/>
              <a:cxnLst/>
              <a:rect l="l" t="t" r="r" b="b"/>
              <a:pathLst>
                <a:path w="2644" h="4914" extrusionOk="0">
                  <a:moveTo>
                    <a:pt x="1326" y="0"/>
                  </a:moveTo>
                  <a:lnTo>
                    <a:pt x="0" y="1454"/>
                  </a:lnTo>
                  <a:lnTo>
                    <a:pt x="0" y="4914"/>
                  </a:lnTo>
                  <a:lnTo>
                    <a:pt x="2643" y="4914"/>
                  </a:lnTo>
                  <a:lnTo>
                    <a:pt x="2643" y="1454"/>
                  </a:lnTo>
                  <a:lnTo>
                    <a:pt x="1326" y="0"/>
                  </a:lnTo>
                  <a:close/>
                </a:path>
              </a:pathLst>
            </a:custGeom>
            <a:solidFill>
              <a:srgbClr val="BE30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2"/>
            <p:cNvSpPr/>
            <p:nvPr/>
          </p:nvSpPr>
          <p:spPr>
            <a:xfrm>
              <a:off x="56988" y="3391103"/>
              <a:ext cx="206400" cy="55906"/>
            </a:xfrm>
            <a:custGeom>
              <a:avLst/>
              <a:gdLst/>
              <a:ahLst/>
              <a:cxnLst/>
              <a:rect l="l" t="t" r="r" b="b"/>
              <a:pathLst>
                <a:path w="5368" h="1454" extrusionOk="0">
                  <a:moveTo>
                    <a:pt x="1317" y="0"/>
                  </a:moveTo>
                  <a:lnTo>
                    <a:pt x="0" y="1454"/>
                  </a:lnTo>
                  <a:lnTo>
                    <a:pt x="4041" y="1454"/>
                  </a:lnTo>
                  <a:lnTo>
                    <a:pt x="53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2"/>
            <p:cNvSpPr/>
            <p:nvPr/>
          </p:nvSpPr>
          <p:spPr>
            <a:xfrm>
              <a:off x="275230" y="3464427"/>
              <a:ext cx="24454" cy="30414"/>
            </a:xfrm>
            <a:custGeom>
              <a:avLst/>
              <a:gdLst/>
              <a:ahLst/>
              <a:cxnLst/>
              <a:rect l="l" t="t" r="r" b="b"/>
              <a:pathLst>
                <a:path w="636" h="791" extrusionOk="0">
                  <a:moveTo>
                    <a:pt x="0" y="1"/>
                  </a:moveTo>
                  <a:lnTo>
                    <a:pt x="0" y="791"/>
                  </a:lnTo>
                  <a:lnTo>
                    <a:pt x="636" y="791"/>
                  </a:lnTo>
                  <a:lnTo>
                    <a:pt x="6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2"/>
            <p:cNvSpPr/>
            <p:nvPr/>
          </p:nvSpPr>
          <p:spPr>
            <a:xfrm>
              <a:off x="227013" y="3464427"/>
              <a:ext cx="24493" cy="30414"/>
            </a:xfrm>
            <a:custGeom>
              <a:avLst/>
              <a:gdLst/>
              <a:ahLst/>
              <a:cxnLst/>
              <a:rect l="l" t="t" r="r" b="b"/>
              <a:pathLst>
                <a:path w="637" h="791" extrusionOk="0">
                  <a:moveTo>
                    <a:pt x="1" y="1"/>
                  </a:moveTo>
                  <a:lnTo>
                    <a:pt x="1" y="791"/>
                  </a:lnTo>
                  <a:lnTo>
                    <a:pt x="637" y="791"/>
                  </a:lnTo>
                  <a:lnTo>
                    <a:pt x="63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2"/>
            <p:cNvSpPr/>
            <p:nvPr/>
          </p:nvSpPr>
          <p:spPr>
            <a:xfrm>
              <a:off x="275230" y="3524486"/>
              <a:ext cx="24454" cy="30068"/>
            </a:xfrm>
            <a:custGeom>
              <a:avLst/>
              <a:gdLst/>
              <a:ahLst/>
              <a:cxnLst/>
              <a:rect l="l" t="t" r="r" b="b"/>
              <a:pathLst>
                <a:path w="636" h="782" extrusionOk="0">
                  <a:moveTo>
                    <a:pt x="0" y="1"/>
                  </a:moveTo>
                  <a:lnTo>
                    <a:pt x="0" y="782"/>
                  </a:lnTo>
                  <a:lnTo>
                    <a:pt x="636" y="782"/>
                  </a:lnTo>
                  <a:lnTo>
                    <a:pt x="6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2"/>
            <p:cNvSpPr/>
            <p:nvPr/>
          </p:nvSpPr>
          <p:spPr>
            <a:xfrm>
              <a:off x="227013" y="3524486"/>
              <a:ext cx="24493" cy="30068"/>
            </a:xfrm>
            <a:custGeom>
              <a:avLst/>
              <a:gdLst/>
              <a:ahLst/>
              <a:cxnLst/>
              <a:rect l="l" t="t" r="r" b="b"/>
              <a:pathLst>
                <a:path w="637" h="782" extrusionOk="0">
                  <a:moveTo>
                    <a:pt x="1" y="1"/>
                  </a:moveTo>
                  <a:lnTo>
                    <a:pt x="1" y="782"/>
                  </a:lnTo>
                  <a:lnTo>
                    <a:pt x="637" y="782"/>
                  </a:lnTo>
                  <a:lnTo>
                    <a:pt x="63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2"/>
            <p:cNvSpPr/>
            <p:nvPr/>
          </p:nvSpPr>
          <p:spPr>
            <a:xfrm>
              <a:off x="170800" y="3464427"/>
              <a:ext cx="24493" cy="30414"/>
            </a:xfrm>
            <a:custGeom>
              <a:avLst/>
              <a:gdLst/>
              <a:ahLst/>
              <a:cxnLst/>
              <a:rect l="l" t="t" r="r" b="b"/>
              <a:pathLst>
                <a:path w="637" h="791" extrusionOk="0">
                  <a:moveTo>
                    <a:pt x="1" y="1"/>
                  </a:moveTo>
                  <a:lnTo>
                    <a:pt x="1" y="791"/>
                  </a:lnTo>
                  <a:lnTo>
                    <a:pt x="636" y="791"/>
                  </a:lnTo>
                  <a:lnTo>
                    <a:pt x="6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2"/>
            <p:cNvSpPr/>
            <p:nvPr/>
          </p:nvSpPr>
          <p:spPr>
            <a:xfrm>
              <a:off x="122276" y="3464427"/>
              <a:ext cx="24839" cy="30414"/>
            </a:xfrm>
            <a:custGeom>
              <a:avLst/>
              <a:gdLst/>
              <a:ahLst/>
              <a:cxnLst/>
              <a:rect l="l" t="t" r="r" b="b"/>
              <a:pathLst>
                <a:path w="646" h="791" extrusionOk="0">
                  <a:moveTo>
                    <a:pt x="0" y="1"/>
                  </a:moveTo>
                  <a:lnTo>
                    <a:pt x="0" y="791"/>
                  </a:lnTo>
                  <a:lnTo>
                    <a:pt x="645" y="791"/>
                  </a:lnTo>
                  <a:lnTo>
                    <a:pt x="6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2"/>
            <p:cNvSpPr/>
            <p:nvPr/>
          </p:nvSpPr>
          <p:spPr>
            <a:xfrm>
              <a:off x="74098" y="3464427"/>
              <a:ext cx="24454" cy="30414"/>
            </a:xfrm>
            <a:custGeom>
              <a:avLst/>
              <a:gdLst/>
              <a:ahLst/>
              <a:cxnLst/>
              <a:rect l="l" t="t" r="r" b="b"/>
              <a:pathLst>
                <a:path w="636" h="791" extrusionOk="0">
                  <a:moveTo>
                    <a:pt x="0" y="1"/>
                  </a:moveTo>
                  <a:lnTo>
                    <a:pt x="0" y="791"/>
                  </a:lnTo>
                  <a:lnTo>
                    <a:pt x="636" y="791"/>
                  </a:lnTo>
                  <a:lnTo>
                    <a:pt x="6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2"/>
            <p:cNvSpPr/>
            <p:nvPr/>
          </p:nvSpPr>
          <p:spPr>
            <a:xfrm>
              <a:off x="170800" y="3524486"/>
              <a:ext cx="24493" cy="30068"/>
            </a:xfrm>
            <a:custGeom>
              <a:avLst/>
              <a:gdLst/>
              <a:ahLst/>
              <a:cxnLst/>
              <a:rect l="l" t="t" r="r" b="b"/>
              <a:pathLst>
                <a:path w="637" h="782" extrusionOk="0">
                  <a:moveTo>
                    <a:pt x="1" y="1"/>
                  </a:moveTo>
                  <a:lnTo>
                    <a:pt x="1" y="782"/>
                  </a:lnTo>
                  <a:lnTo>
                    <a:pt x="636" y="782"/>
                  </a:lnTo>
                  <a:lnTo>
                    <a:pt x="6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2"/>
            <p:cNvSpPr/>
            <p:nvPr/>
          </p:nvSpPr>
          <p:spPr>
            <a:xfrm>
              <a:off x="122276" y="3524486"/>
              <a:ext cx="24839" cy="55560"/>
            </a:xfrm>
            <a:custGeom>
              <a:avLst/>
              <a:gdLst/>
              <a:ahLst/>
              <a:cxnLst/>
              <a:rect l="l" t="t" r="r" b="b"/>
              <a:pathLst>
                <a:path w="646" h="1445" extrusionOk="0">
                  <a:moveTo>
                    <a:pt x="0" y="1"/>
                  </a:moveTo>
                  <a:lnTo>
                    <a:pt x="0" y="1445"/>
                  </a:lnTo>
                  <a:lnTo>
                    <a:pt x="645" y="1445"/>
                  </a:lnTo>
                  <a:lnTo>
                    <a:pt x="6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2"/>
            <p:cNvSpPr/>
            <p:nvPr/>
          </p:nvSpPr>
          <p:spPr>
            <a:xfrm>
              <a:off x="74098" y="3524486"/>
              <a:ext cx="24454" cy="30068"/>
            </a:xfrm>
            <a:custGeom>
              <a:avLst/>
              <a:gdLst/>
              <a:ahLst/>
              <a:cxnLst/>
              <a:rect l="l" t="t" r="r" b="b"/>
              <a:pathLst>
                <a:path w="636" h="782" extrusionOk="0">
                  <a:moveTo>
                    <a:pt x="0" y="1"/>
                  </a:moveTo>
                  <a:lnTo>
                    <a:pt x="0" y="782"/>
                  </a:lnTo>
                  <a:lnTo>
                    <a:pt x="636" y="782"/>
                  </a:lnTo>
                  <a:lnTo>
                    <a:pt x="6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2"/>
            <p:cNvSpPr/>
            <p:nvPr/>
          </p:nvSpPr>
          <p:spPr>
            <a:xfrm>
              <a:off x="173952" y="3380990"/>
              <a:ext cx="16803" cy="41564"/>
            </a:xfrm>
            <a:custGeom>
              <a:avLst/>
              <a:gdLst/>
              <a:ahLst/>
              <a:cxnLst/>
              <a:rect l="l" t="t" r="r" b="b"/>
              <a:pathLst>
                <a:path w="437" h="1081" extrusionOk="0">
                  <a:moveTo>
                    <a:pt x="0" y="0"/>
                  </a:moveTo>
                  <a:lnTo>
                    <a:pt x="0" y="1081"/>
                  </a:lnTo>
                  <a:lnTo>
                    <a:pt x="436" y="1081"/>
                  </a:lnTo>
                  <a:lnTo>
                    <a:pt x="4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2"/>
            <p:cNvSpPr/>
            <p:nvPr/>
          </p:nvSpPr>
          <p:spPr>
            <a:xfrm>
              <a:off x="190717" y="3380990"/>
              <a:ext cx="10497" cy="41564"/>
            </a:xfrm>
            <a:custGeom>
              <a:avLst/>
              <a:gdLst/>
              <a:ahLst/>
              <a:cxnLst/>
              <a:rect l="l" t="t" r="r" b="b"/>
              <a:pathLst>
                <a:path w="273" h="1081" extrusionOk="0">
                  <a:moveTo>
                    <a:pt x="0" y="0"/>
                  </a:moveTo>
                  <a:lnTo>
                    <a:pt x="0" y="1081"/>
                  </a:lnTo>
                  <a:lnTo>
                    <a:pt x="273" y="781"/>
                  </a:lnTo>
                  <a:lnTo>
                    <a:pt x="273" y="0"/>
                  </a:lnTo>
                  <a:close/>
                </a:path>
              </a:pathLst>
            </a:custGeom>
            <a:solidFill>
              <a:srgbClr val="BE30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9" name="Google Shape;2599;p42"/>
          <p:cNvGrpSpPr/>
          <p:nvPr/>
        </p:nvGrpSpPr>
        <p:grpSpPr>
          <a:xfrm>
            <a:off x="8169055" y="151967"/>
            <a:ext cx="890852" cy="144475"/>
            <a:chOff x="490250" y="465854"/>
            <a:chExt cx="1164056" cy="188782"/>
          </a:xfrm>
        </p:grpSpPr>
        <p:sp>
          <p:nvSpPr>
            <p:cNvPr id="2600" name="Google Shape;2600;p42"/>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2"/>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2" name="Google Shape;2602;p42"/>
          <p:cNvGrpSpPr/>
          <p:nvPr/>
        </p:nvGrpSpPr>
        <p:grpSpPr>
          <a:xfrm>
            <a:off x="98379" y="1329299"/>
            <a:ext cx="751514" cy="121859"/>
            <a:chOff x="490250" y="465854"/>
            <a:chExt cx="1164056" cy="188782"/>
          </a:xfrm>
        </p:grpSpPr>
        <p:sp>
          <p:nvSpPr>
            <p:cNvPr id="2603" name="Google Shape;2603;p42"/>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2"/>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5" name="Google Shape;2605;p42"/>
          <p:cNvGrpSpPr/>
          <p:nvPr/>
        </p:nvGrpSpPr>
        <p:grpSpPr>
          <a:xfrm>
            <a:off x="4425226" y="4545802"/>
            <a:ext cx="358878" cy="58202"/>
            <a:chOff x="490250" y="465854"/>
            <a:chExt cx="1164056" cy="188782"/>
          </a:xfrm>
        </p:grpSpPr>
        <p:sp>
          <p:nvSpPr>
            <p:cNvPr id="2606" name="Google Shape;2606;p42"/>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2"/>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0AFEEAAC-0A59-88FC-6C75-60387694847E}"/>
              </a:ext>
            </a:extLst>
          </p:cNvPr>
          <p:cNvSpPr txBox="1"/>
          <p:nvPr/>
        </p:nvSpPr>
        <p:spPr>
          <a:xfrm>
            <a:off x="826489" y="1486806"/>
            <a:ext cx="7197474" cy="2401683"/>
          </a:xfrm>
          <a:prstGeom prst="rect">
            <a:avLst/>
          </a:prstGeom>
          <a:noFill/>
        </p:spPr>
        <p:txBody>
          <a:bodyPr wrap="square">
            <a:spAutoFit/>
          </a:bodyPr>
          <a:lstStyle/>
          <a:p>
            <a:pPr marL="0" marR="0">
              <a:lnSpc>
                <a:spcPct val="115000"/>
              </a:lnSpc>
              <a:spcAft>
                <a:spcPts val="800"/>
              </a:spcAft>
              <a:buNone/>
            </a:pPr>
            <a:r>
              <a:rPr lang="en-US" sz="1200" kern="100" dirty="0">
                <a:solidFill>
                  <a:srgbClr val="350000"/>
                </a:solidFill>
                <a:effectLst/>
                <a:latin typeface="Bitter" charset="0"/>
                <a:ea typeface="Aptos" panose="020B0004020202020204" pitchFamily="34" charset="0"/>
                <a:cs typeface="Times New Roman" panose="02020603050405020304" pitchFamily="18" charset="0"/>
              </a:rPr>
              <a:t>The agricultural industry is at a turning point, where AI is no longer a luxury but a necessity.</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200" kern="100" dirty="0">
                <a:solidFill>
                  <a:srgbClr val="350000"/>
                </a:solidFill>
                <a:effectLst/>
                <a:latin typeface="Bitter" charset="0"/>
                <a:ea typeface="Aptos" panose="020B0004020202020204" pitchFamily="34" charset="0"/>
                <a:cs typeface="Times New Roman" panose="02020603050405020304" pitchFamily="18" charset="0"/>
              </a:rPr>
              <a:t>As AI continues to evolve, farmers will rely on intelligent systems to make data-driven decisions, ensuring food security for a growing population.</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200" kern="100" dirty="0">
                <a:solidFill>
                  <a:srgbClr val="350000"/>
                </a:solidFill>
                <a:effectLst/>
                <a:latin typeface="Bitter" charset="0"/>
                <a:ea typeface="Aptos" panose="020B0004020202020204" pitchFamily="34" charset="0"/>
                <a:cs typeface="Times New Roman" panose="02020603050405020304" pitchFamily="18" charset="0"/>
              </a:rPr>
              <a:t>Innovations like multimodal AI, federated learning, and climate-adaptive algorithms will shape the next generation of farming.</a:t>
            </a:r>
          </a:p>
          <a:p>
            <a:pPr marL="342900" marR="0" lvl="0" indent="-342900">
              <a:lnSpc>
                <a:spcPct val="115000"/>
              </a:lnSpc>
              <a:spcAft>
                <a:spcPts val="800"/>
              </a:spcAft>
              <a:buSzPts val="1000"/>
              <a:buFont typeface="Symbol" panose="05050102010706020507" pitchFamily="18" charset="2"/>
              <a:buChar char=""/>
              <a:tabLst>
                <a:tab pos="457200" algn="l"/>
              </a:tabLst>
            </a:pPr>
            <a:r>
              <a:rPr lang="en-US" sz="1200" kern="100" dirty="0">
                <a:solidFill>
                  <a:srgbClr val="350000"/>
                </a:solidFill>
                <a:effectLst/>
                <a:latin typeface="Bitter" charset="0"/>
                <a:ea typeface="Aptos" panose="020B0004020202020204" pitchFamily="34" charset="0"/>
                <a:cs typeface="Times New Roman" panose="02020603050405020304" pitchFamily="18" charset="0"/>
              </a:rPr>
              <a:t>The integration of AI with IoT, robotics, and blockchain will create a more transparent, efficient, and sustainable agricultural ecosystem.</a:t>
            </a:r>
          </a:p>
          <a:p>
            <a:pPr marL="0" marR="0">
              <a:lnSpc>
                <a:spcPct val="115000"/>
              </a:lnSpc>
              <a:spcAft>
                <a:spcPts val="800"/>
              </a:spcAft>
            </a:pPr>
            <a:r>
              <a:rPr lang="en-US" sz="1200" kern="100" dirty="0">
                <a:solidFill>
                  <a:srgbClr val="350000"/>
                </a:solidFill>
                <a:effectLst/>
                <a:latin typeface="Bitter" charset="0"/>
                <a:ea typeface="Aptos" panose="020B0004020202020204" pitchFamily="34" charset="0"/>
                <a:cs typeface="Times New Roman" panose="02020603050405020304" pitchFamily="18" charset="0"/>
              </a:rPr>
              <a:t>AI is not replacing farmers—it’s empowering them to cultivate smarter, more resilient farms. The future of agriculture is precision-driven, sustainable, and AI-powered</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64"/>
        <p:cNvGrpSpPr/>
        <p:nvPr/>
      </p:nvGrpSpPr>
      <p:grpSpPr>
        <a:xfrm>
          <a:off x="0" y="0"/>
          <a:ext cx="0" cy="0"/>
          <a:chOff x="0" y="0"/>
          <a:chExt cx="0" cy="0"/>
        </a:xfrm>
      </p:grpSpPr>
      <p:sp>
        <p:nvSpPr>
          <p:cNvPr id="3065" name="Google Shape;3065;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References &amp; Acknoledgements</a:t>
            </a:r>
            <a:endParaRPr dirty="0"/>
          </a:p>
        </p:txBody>
      </p:sp>
      <p:grpSp>
        <p:nvGrpSpPr>
          <p:cNvPr id="4315" name="Google Shape;4315;p47"/>
          <p:cNvGrpSpPr/>
          <p:nvPr/>
        </p:nvGrpSpPr>
        <p:grpSpPr>
          <a:xfrm>
            <a:off x="8278130" y="873242"/>
            <a:ext cx="890852" cy="144475"/>
            <a:chOff x="490250" y="465854"/>
            <a:chExt cx="1164056" cy="188782"/>
          </a:xfrm>
        </p:grpSpPr>
        <p:sp>
          <p:nvSpPr>
            <p:cNvPr id="4316" name="Google Shape;4316;p47"/>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7"/>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8" name="Google Shape;4318;p47"/>
          <p:cNvGrpSpPr/>
          <p:nvPr/>
        </p:nvGrpSpPr>
        <p:grpSpPr>
          <a:xfrm>
            <a:off x="146229" y="164424"/>
            <a:ext cx="751514" cy="121859"/>
            <a:chOff x="490250" y="465854"/>
            <a:chExt cx="1164056" cy="188782"/>
          </a:xfrm>
        </p:grpSpPr>
        <p:sp>
          <p:nvSpPr>
            <p:cNvPr id="4319" name="Google Shape;4319;p47"/>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47"/>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1" name="Google Shape;4321;p47"/>
          <p:cNvGrpSpPr/>
          <p:nvPr/>
        </p:nvGrpSpPr>
        <p:grpSpPr>
          <a:xfrm>
            <a:off x="2909726" y="4515852"/>
            <a:ext cx="358878" cy="58202"/>
            <a:chOff x="490250" y="465854"/>
            <a:chExt cx="1164056" cy="188782"/>
          </a:xfrm>
        </p:grpSpPr>
        <p:sp>
          <p:nvSpPr>
            <p:cNvPr id="4322" name="Google Shape;4322;p47"/>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7"/>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C60A5A60-CB2B-67F5-4617-DE1D14994E9A}"/>
              </a:ext>
            </a:extLst>
          </p:cNvPr>
          <p:cNvSpPr txBox="1"/>
          <p:nvPr/>
        </p:nvSpPr>
        <p:spPr>
          <a:xfrm>
            <a:off x="409786" y="1239447"/>
            <a:ext cx="8734214" cy="3790781"/>
          </a:xfrm>
          <a:prstGeom prst="rect">
            <a:avLst/>
          </a:prstGeom>
          <a:noFill/>
        </p:spPr>
        <p:txBody>
          <a:bodyPr wrap="square">
            <a:spAutoFit/>
          </a:bodyPr>
          <a:lstStyle/>
          <a:p>
            <a:pPr marL="0" marR="0">
              <a:lnSpc>
                <a:spcPct val="115000"/>
              </a:lnSpc>
              <a:spcAft>
                <a:spcPts val="800"/>
              </a:spcAft>
              <a:buNone/>
            </a:pPr>
            <a:r>
              <a:rPr lang="en-US" sz="1000" u="sng" kern="100" dirty="0">
                <a:solidFill>
                  <a:srgbClr val="467886"/>
                </a:solidFill>
                <a:effectLst/>
                <a:latin typeface="Bitter" charset="0"/>
                <a:ea typeface="Aptos" panose="020B0004020202020204" pitchFamily="34" charset="0"/>
                <a:cs typeface="Times New Roman" panose="02020603050405020304" pitchFamily="18" charset="0"/>
                <a:hlinkClick r:id="rId3"/>
              </a:rPr>
              <a:t>https://newsroom.ibm.com/IBM-watson?item=30660</a:t>
            </a:r>
            <a:r>
              <a:rPr lang="en-US" sz="1000" kern="100" dirty="0">
                <a:effectLst/>
                <a:latin typeface="Bitter" charset="0"/>
                <a:ea typeface="Aptos" panose="020B0004020202020204" pitchFamily="34" charset="0"/>
                <a:cs typeface="Times New Roman" panose="02020603050405020304" pitchFamily="18" charset="0"/>
              </a:rPr>
              <a:t> </a:t>
            </a:r>
          </a:p>
          <a:p>
            <a:pPr marL="0" marR="0">
              <a:lnSpc>
                <a:spcPct val="115000"/>
              </a:lnSpc>
              <a:spcAft>
                <a:spcPts val="800"/>
              </a:spcAft>
              <a:buNone/>
            </a:pPr>
            <a:r>
              <a:rPr lang="en-US" sz="1000" u="sng" kern="100" dirty="0">
                <a:solidFill>
                  <a:srgbClr val="467886"/>
                </a:solidFill>
                <a:effectLst/>
                <a:latin typeface="Bitter" charset="0"/>
                <a:ea typeface="Aptos" panose="020B0004020202020204" pitchFamily="34" charset="0"/>
                <a:cs typeface="Times New Roman" panose="02020603050405020304" pitchFamily="18" charset="0"/>
                <a:hlinkClick r:id="rId4"/>
              </a:rPr>
              <a:t>https://www.bluerivertechnology.com/our-products/</a:t>
            </a:r>
            <a:r>
              <a:rPr lang="en-US" sz="1000" kern="100" dirty="0">
                <a:effectLst/>
                <a:latin typeface="Bitter" charset="0"/>
                <a:ea typeface="Aptos" panose="020B0004020202020204" pitchFamily="34" charset="0"/>
                <a:cs typeface="Times New Roman" panose="02020603050405020304" pitchFamily="18" charset="0"/>
              </a:rPr>
              <a:t> </a:t>
            </a:r>
          </a:p>
          <a:p>
            <a:pPr marL="0" marR="0">
              <a:lnSpc>
                <a:spcPct val="115000"/>
              </a:lnSpc>
              <a:spcAft>
                <a:spcPts val="800"/>
              </a:spcAft>
              <a:buNone/>
            </a:pPr>
            <a:r>
              <a:rPr lang="en-US" sz="1000" u="sng" kern="100" dirty="0">
                <a:solidFill>
                  <a:srgbClr val="467886"/>
                </a:solidFill>
                <a:effectLst/>
                <a:latin typeface="Bitter" charset="0"/>
                <a:ea typeface="Aptos" panose="020B0004020202020204" pitchFamily="34" charset="0"/>
                <a:cs typeface="Times New Roman" panose="02020603050405020304" pitchFamily="18" charset="0"/>
                <a:hlinkClick r:id="rId5"/>
              </a:rPr>
              <a:t>https://www.farmprogress.com/weeds/smart-sprayers-already-here-or-coming-soon</a:t>
            </a:r>
            <a:endParaRPr lang="en-US" sz="1000" kern="100" dirty="0">
              <a:effectLst/>
              <a:latin typeface="Bitter" charset="0"/>
              <a:ea typeface="Aptos" panose="020B0004020202020204" pitchFamily="34" charset="0"/>
              <a:cs typeface="Times New Roman" panose="02020603050405020304" pitchFamily="18" charset="0"/>
            </a:endParaRPr>
          </a:p>
          <a:p>
            <a:pPr marL="0" marR="0">
              <a:lnSpc>
                <a:spcPct val="115000"/>
              </a:lnSpc>
              <a:spcAft>
                <a:spcPts val="800"/>
              </a:spcAft>
              <a:buNone/>
            </a:pPr>
            <a:r>
              <a:rPr lang="en-US" sz="1000" kern="100" dirty="0">
                <a:effectLst/>
                <a:latin typeface="Bitter" charset="0"/>
                <a:ea typeface="Aptos" panose="020B0004020202020204" pitchFamily="34" charset="0"/>
                <a:cs typeface="Times New Roman" panose="02020603050405020304" pitchFamily="18" charset="0"/>
              </a:rPr>
              <a:t> </a:t>
            </a:r>
            <a:r>
              <a:rPr lang="en-US" sz="1000" u="sng" kern="100" dirty="0">
                <a:solidFill>
                  <a:srgbClr val="467886"/>
                </a:solidFill>
                <a:effectLst/>
                <a:latin typeface="Bitter" charset="0"/>
                <a:ea typeface="Aptos" panose="020B0004020202020204" pitchFamily="34" charset="0"/>
                <a:cs typeface="Times New Roman" panose="02020603050405020304" pitchFamily="18" charset="0"/>
                <a:hlinkClick r:id="rId6"/>
              </a:rPr>
              <a:t>https://www.cnbc.com/2022/10/02/how-deere-plans-to-build-a-world-of-fully-autonomous-farming-by-2030.html</a:t>
            </a:r>
            <a:r>
              <a:rPr lang="en-US" sz="1000" kern="100" dirty="0">
                <a:effectLst/>
                <a:latin typeface="Bitter" charset="0"/>
                <a:ea typeface="Aptos" panose="020B0004020202020204" pitchFamily="34" charset="0"/>
                <a:cs typeface="Times New Roman" panose="02020603050405020304" pitchFamily="18" charset="0"/>
              </a:rPr>
              <a:t> </a:t>
            </a:r>
          </a:p>
          <a:p>
            <a:pPr marL="0" marR="0">
              <a:lnSpc>
                <a:spcPct val="115000"/>
              </a:lnSpc>
              <a:spcAft>
                <a:spcPts val="800"/>
              </a:spcAft>
              <a:buNone/>
            </a:pPr>
            <a:r>
              <a:rPr lang="en-US" sz="1000" u="sng" kern="100" dirty="0">
                <a:solidFill>
                  <a:srgbClr val="467886"/>
                </a:solidFill>
                <a:effectLst/>
                <a:latin typeface="Bitter" charset="0"/>
                <a:ea typeface="Aptos" panose="020B0004020202020204" pitchFamily="34" charset="0"/>
                <a:cs typeface="Times New Roman" panose="02020603050405020304" pitchFamily="18" charset="0"/>
                <a:hlinkClick r:id="rId7"/>
              </a:rPr>
              <a:t>https://builtin.com/artificial-intelligence/ai-in-agriculture</a:t>
            </a:r>
            <a:r>
              <a:rPr lang="en-US" sz="1000" kern="100" dirty="0">
                <a:effectLst/>
                <a:latin typeface="Bitter" charset="0"/>
                <a:ea typeface="Aptos" panose="020B0004020202020204" pitchFamily="34" charset="0"/>
                <a:cs typeface="Times New Roman" panose="02020603050405020304" pitchFamily="18" charset="0"/>
              </a:rPr>
              <a:t> </a:t>
            </a:r>
          </a:p>
          <a:p>
            <a:pPr>
              <a:lnSpc>
                <a:spcPct val="115000"/>
              </a:lnSpc>
              <a:spcAft>
                <a:spcPts val="800"/>
              </a:spcAft>
            </a:pPr>
            <a:r>
              <a:rPr lang="en-US" sz="1000" kern="100" dirty="0">
                <a:latin typeface="Bitter" charset="0"/>
                <a:ea typeface="Aptos" panose="020B0004020202020204" pitchFamily="34" charset="0"/>
                <a:cs typeface="Times New Roman" panose="02020603050405020304" pitchFamily="18" charset="0"/>
                <a:hlinkClick r:id="rId8"/>
              </a:rPr>
              <a:t>https://www.omdena.com/blog/top-6-ai-case-studies-in-agriculture</a:t>
            </a:r>
            <a:endParaRPr lang="en-US" sz="1000" kern="100" dirty="0">
              <a:latin typeface="Bitter" charset="0"/>
              <a:ea typeface="Aptos" panose="020B0004020202020204" pitchFamily="34" charset="0"/>
              <a:cs typeface="Times New Roman" panose="02020603050405020304" pitchFamily="18" charset="0"/>
            </a:endParaRPr>
          </a:p>
          <a:p>
            <a:pPr>
              <a:lnSpc>
                <a:spcPct val="115000"/>
              </a:lnSpc>
              <a:spcAft>
                <a:spcPts val="800"/>
              </a:spcAft>
            </a:pPr>
            <a:r>
              <a:rPr lang="en-US" sz="1000" u="sng" kern="100" dirty="0">
                <a:solidFill>
                  <a:srgbClr val="467886"/>
                </a:solidFill>
                <a:effectLst/>
                <a:latin typeface="Bitter" charset="0"/>
                <a:ea typeface="Aptos" panose="020B0004020202020204" pitchFamily="34" charset="0"/>
                <a:cs typeface="Times New Roman" panose="02020603050405020304" pitchFamily="18" charset="0"/>
                <a:hlinkClick r:id="rId9"/>
              </a:rPr>
              <a:t>https://www.forbes.com/sites/ganeskesari/2024/03/31/the-future-of-farming-ai-innovations-that-are-transforming-agriculture/</a:t>
            </a:r>
            <a:endParaRPr lang="en-US" sz="1000" kern="100" dirty="0">
              <a:effectLst/>
              <a:latin typeface="Bitter" charset="0"/>
              <a:ea typeface="Aptos" panose="020B0004020202020204" pitchFamily="34" charset="0"/>
              <a:cs typeface="Times New Roman" panose="02020603050405020304" pitchFamily="18" charset="0"/>
            </a:endParaRPr>
          </a:p>
          <a:p>
            <a:pPr marL="0" marR="0">
              <a:lnSpc>
                <a:spcPct val="115000"/>
              </a:lnSpc>
              <a:spcAft>
                <a:spcPts val="800"/>
              </a:spcAft>
              <a:buNone/>
            </a:pPr>
            <a:r>
              <a:rPr lang="en-US" sz="1000" u="sng" kern="100" dirty="0">
                <a:solidFill>
                  <a:srgbClr val="467886"/>
                </a:solidFill>
                <a:effectLst/>
                <a:latin typeface="Bitter" charset="0"/>
                <a:ea typeface="Aptos" panose="020B0004020202020204" pitchFamily="34" charset="0"/>
                <a:cs typeface="Times New Roman" panose="02020603050405020304" pitchFamily="18" charset="0"/>
                <a:hlinkClick r:id="rId10"/>
              </a:rPr>
              <a:t>https://intellias.com/artificial-intelligence-in-agriculture/</a:t>
            </a:r>
            <a:r>
              <a:rPr lang="en-US" sz="1000" kern="100" dirty="0">
                <a:effectLst/>
                <a:latin typeface="Bitter" charset="0"/>
                <a:ea typeface="Aptos" panose="020B0004020202020204" pitchFamily="34" charset="0"/>
                <a:cs typeface="Times New Roman" panose="02020603050405020304" pitchFamily="18" charset="0"/>
              </a:rPr>
              <a:t> </a:t>
            </a:r>
          </a:p>
          <a:p>
            <a:pPr>
              <a:lnSpc>
                <a:spcPct val="115000"/>
              </a:lnSpc>
              <a:spcAft>
                <a:spcPts val="800"/>
              </a:spcAft>
            </a:pPr>
            <a:r>
              <a:rPr lang="en-US" sz="1000" kern="100" dirty="0">
                <a:latin typeface="Bitter" charset="0"/>
                <a:ea typeface="Aptos" panose="020B0004020202020204" pitchFamily="34" charset="0"/>
                <a:cs typeface="Times New Roman" panose="02020603050405020304" pitchFamily="18" charset="0"/>
                <a:hlinkClick r:id="rId11"/>
              </a:rPr>
              <a:t>https://www.ark-invest.com/articles/analyst-research/will-the-convergence-between-artificial-intelligence-and-precision-agriculture-lower-farming-costs</a:t>
            </a:r>
            <a:r>
              <a:rPr lang="en-US" sz="1000" kern="100" dirty="0">
                <a:latin typeface="Bitter" charset="0"/>
                <a:ea typeface="Aptos" panose="020B0004020202020204" pitchFamily="34" charset="0"/>
                <a:cs typeface="Times New Roman" panose="02020603050405020304" pitchFamily="18" charset="0"/>
              </a:rPr>
              <a:t> </a:t>
            </a:r>
            <a:endParaRPr lang="en-US" sz="1000" kern="100" dirty="0">
              <a:effectLst/>
              <a:latin typeface="Bitter" charset="0"/>
              <a:ea typeface="Aptos" panose="020B0004020202020204" pitchFamily="34" charset="0"/>
              <a:cs typeface="Times New Roman" panose="02020603050405020304" pitchFamily="18" charset="0"/>
            </a:endParaRPr>
          </a:p>
          <a:p>
            <a:pPr marL="0" marR="0">
              <a:lnSpc>
                <a:spcPct val="115000"/>
              </a:lnSpc>
              <a:spcAft>
                <a:spcPts val="800"/>
              </a:spcAft>
              <a:buNone/>
            </a:pPr>
            <a:r>
              <a:rPr lang="en-US" sz="1000" u="sng" kern="100" dirty="0">
                <a:solidFill>
                  <a:srgbClr val="467886"/>
                </a:solidFill>
                <a:effectLst/>
                <a:latin typeface="Bitter" charset="0"/>
                <a:ea typeface="Aptos" panose="020B0004020202020204" pitchFamily="34" charset="0"/>
                <a:cs typeface="Times New Roman" panose="02020603050405020304" pitchFamily="18" charset="0"/>
                <a:hlinkClick r:id="rId12"/>
              </a:rPr>
              <a:t>https://scryai.com/use-cases/agriculture-and-food-industries/</a:t>
            </a:r>
            <a:r>
              <a:rPr lang="en-US" sz="1000" kern="100" dirty="0">
                <a:effectLst/>
                <a:latin typeface="Bitter" charset="0"/>
                <a:ea typeface="Aptos" panose="020B0004020202020204" pitchFamily="34" charset="0"/>
                <a:cs typeface="Times New Roman" panose="02020603050405020304" pitchFamily="18" charset="0"/>
              </a:rPr>
              <a:t> </a:t>
            </a:r>
          </a:p>
          <a:p>
            <a:pPr marL="0" marR="0">
              <a:lnSpc>
                <a:spcPct val="115000"/>
              </a:lnSpc>
              <a:spcAft>
                <a:spcPts val="800"/>
              </a:spcAft>
              <a:buNone/>
            </a:pPr>
            <a:r>
              <a:rPr lang="en-US" sz="1000" u="sng" kern="100" dirty="0">
                <a:solidFill>
                  <a:srgbClr val="467886"/>
                </a:solidFill>
                <a:effectLst/>
                <a:latin typeface="Bitter" charset="0"/>
                <a:ea typeface="Aptos" panose="020B0004020202020204" pitchFamily="34" charset="0"/>
                <a:cs typeface="Times New Roman" panose="02020603050405020304" pitchFamily="18" charset="0"/>
                <a:hlinkClick r:id="rId13"/>
              </a:rPr>
              <a:t>https://www.agritechtomorrow.com/news/2023/11/27/ai-in-agriculture-challenges-benefits-and-use-cases/15093/</a:t>
            </a:r>
            <a:r>
              <a:rPr lang="en-US" sz="1000" kern="100" dirty="0">
                <a:effectLst/>
                <a:latin typeface="Bitter" charset="0"/>
                <a:ea typeface="Aptos" panose="020B0004020202020204" pitchFamily="34" charset="0"/>
                <a:cs typeface="Times New Roman" panose="02020603050405020304" pitchFamily="18" charset="0"/>
              </a:rPr>
              <a:t> </a:t>
            </a:r>
          </a:p>
          <a:p>
            <a:pPr marL="0" marR="0">
              <a:lnSpc>
                <a:spcPct val="115000"/>
              </a:lnSpc>
              <a:spcAft>
                <a:spcPts val="800"/>
              </a:spcAft>
              <a:buNone/>
            </a:pPr>
            <a:r>
              <a:rPr lang="en-US" sz="1000" u="sng" kern="100" dirty="0">
                <a:solidFill>
                  <a:srgbClr val="467886"/>
                </a:solidFill>
                <a:effectLst/>
                <a:latin typeface="Bitter" charset="0"/>
                <a:ea typeface="Aptos" panose="020B0004020202020204" pitchFamily="34" charset="0"/>
                <a:cs typeface="Times New Roman" panose="02020603050405020304" pitchFamily="18" charset="0"/>
                <a:hlinkClick r:id="rId14"/>
              </a:rPr>
              <a:t>https://jdmeier.com/ai-use-cases-in-agriculture/</a:t>
            </a:r>
            <a:r>
              <a:rPr lang="en-US" sz="1000" kern="100" dirty="0">
                <a:effectLst/>
                <a:latin typeface="Bitter" charset="0"/>
                <a:ea typeface="Aptos" panose="020B0004020202020204" pitchFamily="34" charset="0"/>
                <a:cs typeface="Times New Roman" panose="02020603050405020304" pitchFamily="18" charset="0"/>
              </a:rPr>
              <a:t> </a:t>
            </a:r>
          </a:p>
          <a:p>
            <a:pPr marL="0" marR="0">
              <a:lnSpc>
                <a:spcPct val="115000"/>
              </a:lnSpc>
              <a:spcAft>
                <a:spcPts val="800"/>
              </a:spcAft>
            </a:pPr>
            <a:r>
              <a:rPr lang="en-US" sz="1000" b="1" kern="100" dirty="0">
                <a:effectLst/>
                <a:latin typeface="Bitter" charset="0"/>
                <a:ea typeface="Aptos" panose="020B0004020202020204" pitchFamily="34" charset="0"/>
                <a:cs typeface="Times New Roman" panose="02020603050405020304" pitchFamily="18" charset="0"/>
              </a:rPr>
              <a:t>Images brought to you by MS Copilot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88"/>
        <p:cNvGrpSpPr/>
        <p:nvPr/>
      </p:nvGrpSpPr>
      <p:grpSpPr>
        <a:xfrm>
          <a:off x="0" y="0"/>
          <a:ext cx="0" cy="0"/>
          <a:chOff x="0" y="0"/>
          <a:chExt cx="0" cy="0"/>
        </a:xfrm>
      </p:grpSpPr>
      <p:sp>
        <p:nvSpPr>
          <p:cNvPr id="1189" name="Google Shape;1189;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194" name="Google Shape;1194;p29"/>
          <p:cNvSpPr txBox="1">
            <a:spLocks noGrp="1"/>
          </p:cNvSpPr>
          <p:nvPr>
            <p:ph type="title" idx="5"/>
          </p:nvPr>
        </p:nvSpPr>
        <p:spPr>
          <a:xfrm>
            <a:off x="1012677" y="1178760"/>
            <a:ext cx="419883" cy="31476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a:t>01</a:t>
            </a:r>
            <a:endParaRPr sz="1200"/>
          </a:p>
        </p:txBody>
      </p:sp>
      <p:sp>
        <p:nvSpPr>
          <p:cNvPr id="1195" name="Google Shape;1195;p29"/>
          <p:cNvSpPr txBox="1">
            <a:spLocks noGrp="1"/>
          </p:cNvSpPr>
          <p:nvPr>
            <p:ph type="title" idx="6"/>
          </p:nvPr>
        </p:nvSpPr>
        <p:spPr>
          <a:xfrm>
            <a:off x="6710373" y="1176673"/>
            <a:ext cx="417783" cy="31160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a:t>03</a:t>
            </a:r>
            <a:endParaRPr sz="1200"/>
          </a:p>
        </p:txBody>
      </p:sp>
      <p:sp>
        <p:nvSpPr>
          <p:cNvPr id="1196" name="Google Shape;1196;p29"/>
          <p:cNvSpPr txBox="1">
            <a:spLocks noGrp="1"/>
          </p:cNvSpPr>
          <p:nvPr>
            <p:ph type="title" idx="7"/>
          </p:nvPr>
        </p:nvSpPr>
        <p:spPr>
          <a:xfrm>
            <a:off x="3862575" y="1178760"/>
            <a:ext cx="417783" cy="31476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a:t>02</a:t>
            </a:r>
            <a:endParaRPr sz="1200"/>
          </a:p>
        </p:txBody>
      </p:sp>
      <p:sp>
        <p:nvSpPr>
          <p:cNvPr id="1197" name="Google Shape;1197;p29"/>
          <p:cNvSpPr txBox="1">
            <a:spLocks noGrp="1"/>
          </p:cNvSpPr>
          <p:nvPr>
            <p:ph type="title" idx="8"/>
          </p:nvPr>
        </p:nvSpPr>
        <p:spPr>
          <a:xfrm>
            <a:off x="1013728" y="2348903"/>
            <a:ext cx="418832" cy="30465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a:t>04</a:t>
            </a:r>
            <a:endParaRPr sz="1200"/>
          </a:p>
        </p:txBody>
      </p:sp>
      <p:sp>
        <p:nvSpPr>
          <p:cNvPr id="1198" name="Google Shape;1198;p29"/>
          <p:cNvSpPr txBox="1">
            <a:spLocks noGrp="1"/>
          </p:cNvSpPr>
          <p:nvPr>
            <p:ph type="subTitle" idx="9"/>
          </p:nvPr>
        </p:nvSpPr>
        <p:spPr>
          <a:xfrm>
            <a:off x="24658" y="1606472"/>
            <a:ext cx="2465700" cy="50192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200" dirty="0"/>
              <a:t>Domain Overview &amp; Importance</a:t>
            </a:r>
          </a:p>
        </p:txBody>
      </p:sp>
      <p:sp>
        <p:nvSpPr>
          <p:cNvPr id="1199" name="Google Shape;1199;p29"/>
          <p:cNvSpPr txBox="1">
            <a:spLocks noGrp="1"/>
          </p:cNvSpPr>
          <p:nvPr>
            <p:ph type="subTitle" idx="13"/>
          </p:nvPr>
        </p:nvSpPr>
        <p:spPr>
          <a:xfrm>
            <a:off x="24658" y="2653555"/>
            <a:ext cx="2465700" cy="50192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200" dirty="0"/>
              <a:t>AI Techniques Used in Agriculture</a:t>
            </a:r>
            <a:endParaRPr sz="1200" dirty="0"/>
          </a:p>
        </p:txBody>
      </p:sp>
      <p:sp>
        <p:nvSpPr>
          <p:cNvPr id="1200" name="Google Shape;1200;p29"/>
          <p:cNvSpPr txBox="1">
            <a:spLocks noGrp="1"/>
          </p:cNvSpPr>
          <p:nvPr>
            <p:ph type="subTitle" idx="14"/>
          </p:nvPr>
        </p:nvSpPr>
        <p:spPr>
          <a:xfrm>
            <a:off x="2838616" y="1606472"/>
            <a:ext cx="2465700" cy="31476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200" dirty="0"/>
              <a:t>AI Use Case Motivation</a:t>
            </a:r>
            <a:endParaRPr sz="1200" dirty="0"/>
          </a:p>
        </p:txBody>
      </p:sp>
      <p:sp>
        <p:nvSpPr>
          <p:cNvPr id="1201" name="Google Shape;1201;p29"/>
          <p:cNvSpPr txBox="1">
            <a:spLocks noGrp="1"/>
          </p:cNvSpPr>
          <p:nvPr>
            <p:ph type="subTitle" idx="15"/>
          </p:nvPr>
        </p:nvSpPr>
        <p:spPr>
          <a:xfrm>
            <a:off x="2913477" y="2649386"/>
            <a:ext cx="2465700" cy="31476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200" dirty="0"/>
              <a:t>Key Applications (Case Studies)</a:t>
            </a:r>
            <a:endParaRPr sz="1200" dirty="0"/>
          </a:p>
        </p:txBody>
      </p:sp>
      <p:sp>
        <p:nvSpPr>
          <p:cNvPr id="1203" name="Google Shape;1203;p29"/>
          <p:cNvSpPr txBox="1">
            <a:spLocks noGrp="1"/>
          </p:cNvSpPr>
          <p:nvPr>
            <p:ph type="subTitle" idx="17"/>
          </p:nvPr>
        </p:nvSpPr>
        <p:spPr>
          <a:xfrm>
            <a:off x="5686413" y="1593132"/>
            <a:ext cx="2465700" cy="34144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hlink"/>
              </a:buClr>
              <a:buSzPts val="1100"/>
              <a:buFont typeface="Arial"/>
              <a:buNone/>
            </a:pPr>
            <a:r>
              <a:rPr lang="en-US" sz="1200" dirty="0"/>
              <a:t>Real-World Examples</a:t>
            </a:r>
            <a:endParaRPr sz="1200" dirty="0"/>
          </a:p>
        </p:txBody>
      </p:sp>
      <p:sp>
        <p:nvSpPr>
          <p:cNvPr id="1204" name="Google Shape;1204;p29"/>
          <p:cNvSpPr txBox="1">
            <a:spLocks noGrp="1"/>
          </p:cNvSpPr>
          <p:nvPr>
            <p:ph type="title" idx="18"/>
          </p:nvPr>
        </p:nvSpPr>
        <p:spPr>
          <a:xfrm>
            <a:off x="3862575" y="2345427"/>
            <a:ext cx="417783" cy="31160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t>05</a:t>
            </a:r>
            <a:endParaRPr sz="1200" dirty="0"/>
          </a:p>
        </p:txBody>
      </p:sp>
      <p:grpSp>
        <p:nvGrpSpPr>
          <p:cNvPr id="1205" name="Google Shape;1205;p29"/>
          <p:cNvGrpSpPr/>
          <p:nvPr/>
        </p:nvGrpSpPr>
        <p:grpSpPr>
          <a:xfrm>
            <a:off x="7985355" y="479167"/>
            <a:ext cx="890852" cy="144475"/>
            <a:chOff x="490250" y="465854"/>
            <a:chExt cx="1164056" cy="188782"/>
          </a:xfrm>
        </p:grpSpPr>
        <p:sp>
          <p:nvSpPr>
            <p:cNvPr id="1206" name="Google Shape;1206;p29"/>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9"/>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29"/>
          <p:cNvGrpSpPr/>
          <p:nvPr/>
        </p:nvGrpSpPr>
        <p:grpSpPr>
          <a:xfrm>
            <a:off x="96398" y="1441200"/>
            <a:ext cx="751514" cy="121859"/>
            <a:chOff x="490250" y="465854"/>
            <a:chExt cx="1164056" cy="188782"/>
          </a:xfrm>
        </p:grpSpPr>
        <p:sp>
          <p:nvSpPr>
            <p:cNvPr id="1209" name="Google Shape;1209;p29"/>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9"/>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 name="Google Shape;1211;p29"/>
          <p:cNvGrpSpPr/>
          <p:nvPr/>
        </p:nvGrpSpPr>
        <p:grpSpPr>
          <a:xfrm>
            <a:off x="2484126" y="4266712"/>
            <a:ext cx="358878" cy="58202"/>
            <a:chOff x="490250" y="465854"/>
            <a:chExt cx="1164056" cy="188782"/>
          </a:xfrm>
        </p:grpSpPr>
        <p:sp>
          <p:nvSpPr>
            <p:cNvPr id="1212" name="Google Shape;1212;p29"/>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sp>
          <p:nvSpPr>
            <p:cNvPr id="1213" name="Google Shape;1213;p29"/>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p>
          </p:txBody>
        </p:sp>
      </p:grpSp>
      <p:sp>
        <p:nvSpPr>
          <p:cNvPr id="10" name="Google Shape;1201;p29">
            <a:extLst>
              <a:ext uri="{FF2B5EF4-FFF2-40B4-BE49-F238E27FC236}">
                <a16:creationId xmlns:a16="http://schemas.microsoft.com/office/drawing/2014/main" id="{A8C63781-8207-8C6C-6A41-825353B72F70}"/>
              </a:ext>
            </a:extLst>
          </p:cNvPr>
          <p:cNvSpPr txBox="1">
            <a:spLocks/>
          </p:cNvSpPr>
          <p:nvPr/>
        </p:nvSpPr>
        <p:spPr>
          <a:xfrm>
            <a:off x="5717844" y="2659494"/>
            <a:ext cx="2465700" cy="30465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itter SemiBold"/>
              <a:buNone/>
              <a:defRPr sz="2000" b="0" i="0" u="none" strike="noStrike" cap="none">
                <a:solidFill>
                  <a:schemeClr val="dk1"/>
                </a:solidFill>
                <a:latin typeface="Bitter SemiBold"/>
                <a:ea typeface="Bitter SemiBold"/>
                <a:cs typeface="Bitter SemiBold"/>
                <a:sym typeface="Bitter SemiBold"/>
              </a:defRPr>
            </a:lvl1pPr>
            <a:lvl2pPr marL="914400" marR="0" lvl="1"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2pPr>
            <a:lvl3pPr marL="1371600" marR="0" lvl="2"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3pPr>
            <a:lvl4pPr marL="1828800" marR="0" lvl="3"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4pPr>
            <a:lvl5pPr marL="2286000" marR="0" lvl="4"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5pPr>
            <a:lvl6pPr marL="2743200" marR="0" lvl="5"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6pPr>
            <a:lvl7pPr marL="3200400" marR="0" lvl="6"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7pPr>
            <a:lvl8pPr marL="3657600" marR="0" lvl="7"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8pPr>
            <a:lvl9pPr marL="4114800" marR="0" lvl="8"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9pPr>
          </a:lstStyle>
          <a:p>
            <a:pPr marL="0" indent="0"/>
            <a:r>
              <a:rPr lang="en-US" sz="1200" dirty="0"/>
              <a:t>Impacts &amp; Benefits</a:t>
            </a:r>
          </a:p>
        </p:txBody>
      </p:sp>
      <p:sp>
        <p:nvSpPr>
          <p:cNvPr id="11" name="Google Shape;1204;p29">
            <a:extLst>
              <a:ext uri="{FF2B5EF4-FFF2-40B4-BE49-F238E27FC236}">
                <a16:creationId xmlns:a16="http://schemas.microsoft.com/office/drawing/2014/main" id="{00426462-ADDC-D8B0-F70B-4C839A139456}"/>
              </a:ext>
            </a:extLst>
          </p:cNvPr>
          <p:cNvSpPr txBox="1">
            <a:spLocks/>
          </p:cNvSpPr>
          <p:nvPr/>
        </p:nvSpPr>
        <p:spPr>
          <a:xfrm>
            <a:off x="6710372" y="2348903"/>
            <a:ext cx="417783" cy="304652"/>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itter"/>
              <a:buNone/>
              <a:defRPr sz="3000" b="1" i="0" u="none" strike="noStrike" cap="none">
                <a:solidFill>
                  <a:schemeClr val="lt1"/>
                </a:solidFill>
                <a:latin typeface="Bitter"/>
                <a:ea typeface="Bitter"/>
                <a:cs typeface="Bitter"/>
                <a:sym typeface="Bitter"/>
              </a:defRPr>
            </a:lvl1pPr>
            <a:lvl2pPr marR="0" lvl="1"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2pPr>
            <a:lvl3pPr marR="0" lvl="2"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3pPr>
            <a:lvl4pPr marR="0" lvl="3"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4pPr>
            <a:lvl5pPr marR="0" lvl="4"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5pPr>
            <a:lvl6pPr marR="0" lvl="5"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6pPr>
            <a:lvl7pPr marR="0" lvl="6"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7pPr>
            <a:lvl8pPr marR="0" lvl="7"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8pPr>
            <a:lvl9pPr marR="0" lvl="8"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9pPr>
          </a:lstStyle>
          <a:p>
            <a:r>
              <a:rPr lang="en" sz="1200" dirty="0"/>
              <a:t>06</a:t>
            </a:r>
          </a:p>
        </p:txBody>
      </p:sp>
      <p:sp>
        <p:nvSpPr>
          <p:cNvPr id="12" name="Google Shape;1201;p29">
            <a:extLst>
              <a:ext uri="{FF2B5EF4-FFF2-40B4-BE49-F238E27FC236}">
                <a16:creationId xmlns:a16="http://schemas.microsoft.com/office/drawing/2014/main" id="{601CE24E-46F1-0101-FCA9-AD1A7D610308}"/>
              </a:ext>
            </a:extLst>
          </p:cNvPr>
          <p:cNvSpPr txBox="1">
            <a:spLocks/>
          </p:cNvSpPr>
          <p:nvPr/>
        </p:nvSpPr>
        <p:spPr>
          <a:xfrm>
            <a:off x="24658" y="3845301"/>
            <a:ext cx="2465700" cy="30465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itter SemiBold"/>
              <a:buNone/>
              <a:defRPr sz="2000" b="0" i="0" u="none" strike="noStrike" cap="none">
                <a:solidFill>
                  <a:schemeClr val="dk1"/>
                </a:solidFill>
                <a:latin typeface="Bitter SemiBold"/>
                <a:ea typeface="Bitter SemiBold"/>
                <a:cs typeface="Bitter SemiBold"/>
                <a:sym typeface="Bitter SemiBold"/>
              </a:defRPr>
            </a:lvl1pPr>
            <a:lvl2pPr marL="914400" marR="0" lvl="1"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2pPr>
            <a:lvl3pPr marL="1371600" marR="0" lvl="2"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3pPr>
            <a:lvl4pPr marL="1828800" marR="0" lvl="3"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4pPr>
            <a:lvl5pPr marL="2286000" marR="0" lvl="4"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5pPr>
            <a:lvl6pPr marL="2743200" marR="0" lvl="5"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6pPr>
            <a:lvl7pPr marL="3200400" marR="0" lvl="6"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7pPr>
            <a:lvl8pPr marL="3657600" marR="0" lvl="7"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8pPr>
            <a:lvl9pPr marL="4114800" marR="0" lvl="8"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9pPr>
          </a:lstStyle>
          <a:p>
            <a:pPr marL="0" indent="0"/>
            <a:r>
              <a:rPr lang="en-US" sz="1200" dirty="0"/>
              <a:t>Challenges &amp; Risks</a:t>
            </a:r>
          </a:p>
        </p:txBody>
      </p:sp>
      <p:sp>
        <p:nvSpPr>
          <p:cNvPr id="13" name="Google Shape;1204;p29">
            <a:extLst>
              <a:ext uri="{FF2B5EF4-FFF2-40B4-BE49-F238E27FC236}">
                <a16:creationId xmlns:a16="http://schemas.microsoft.com/office/drawing/2014/main" id="{5126C243-EB2F-80DA-A2E1-BA580E0B4F64}"/>
              </a:ext>
            </a:extLst>
          </p:cNvPr>
          <p:cNvSpPr txBox="1">
            <a:spLocks/>
          </p:cNvSpPr>
          <p:nvPr/>
        </p:nvSpPr>
        <p:spPr>
          <a:xfrm>
            <a:off x="1017186" y="3534710"/>
            <a:ext cx="417783" cy="304652"/>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itter"/>
              <a:buNone/>
              <a:defRPr sz="3000" b="1" i="0" u="none" strike="noStrike" cap="none">
                <a:solidFill>
                  <a:schemeClr val="lt1"/>
                </a:solidFill>
                <a:latin typeface="Bitter"/>
                <a:ea typeface="Bitter"/>
                <a:cs typeface="Bitter"/>
                <a:sym typeface="Bitter"/>
              </a:defRPr>
            </a:lvl1pPr>
            <a:lvl2pPr marR="0" lvl="1"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2pPr>
            <a:lvl3pPr marR="0" lvl="2"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3pPr>
            <a:lvl4pPr marR="0" lvl="3"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4pPr>
            <a:lvl5pPr marR="0" lvl="4"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5pPr>
            <a:lvl6pPr marR="0" lvl="5"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6pPr>
            <a:lvl7pPr marR="0" lvl="6"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7pPr>
            <a:lvl8pPr marR="0" lvl="7"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8pPr>
            <a:lvl9pPr marR="0" lvl="8"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9pPr>
          </a:lstStyle>
          <a:p>
            <a:r>
              <a:rPr lang="en" sz="1200" dirty="0"/>
              <a:t>07</a:t>
            </a:r>
          </a:p>
        </p:txBody>
      </p:sp>
      <p:sp>
        <p:nvSpPr>
          <p:cNvPr id="14" name="Google Shape;1201;p29">
            <a:extLst>
              <a:ext uri="{FF2B5EF4-FFF2-40B4-BE49-F238E27FC236}">
                <a16:creationId xmlns:a16="http://schemas.microsoft.com/office/drawing/2014/main" id="{CA6BFA1C-0F0F-16B4-DDD9-7E37942A4D59}"/>
              </a:ext>
            </a:extLst>
          </p:cNvPr>
          <p:cNvSpPr txBox="1">
            <a:spLocks/>
          </p:cNvSpPr>
          <p:nvPr/>
        </p:nvSpPr>
        <p:spPr>
          <a:xfrm>
            <a:off x="5778297" y="3808021"/>
            <a:ext cx="2465700" cy="30465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itter SemiBold"/>
              <a:buNone/>
              <a:defRPr sz="2000" b="0" i="0" u="none" strike="noStrike" cap="none">
                <a:solidFill>
                  <a:schemeClr val="dk1"/>
                </a:solidFill>
                <a:latin typeface="Bitter SemiBold"/>
                <a:ea typeface="Bitter SemiBold"/>
                <a:cs typeface="Bitter SemiBold"/>
                <a:sym typeface="Bitter SemiBold"/>
              </a:defRPr>
            </a:lvl1pPr>
            <a:lvl2pPr marL="914400" marR="0" lvl="1"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2pPr>
            <a:lvl3pPr marL="1371600" marR="0" lvl="2"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3pPr>
            <a:lvl4pPr marL="1828800" marR="0" lvl="3"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4pPr>
            <a:lvl5pPr marL="2286000" marR="0" lvl="4"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5pPr>
            <a:lvl6pPr marL="2743200" marR="0" lvl="5"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6pPr>
            <a:lvl7pPr marL="3200400" marR="0" lvl="6"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7pPr>
            <a:lvl8pPr marL="3657600" marR="0" lvl="7"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8pPr>
            <a:lvl9pPr marL="4114800" marR="0" lvl="8"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9pPr>
          </a:lstStyle>
          <a:p>
            <a:pPr marL="0" indent="0"/>
            <a:r>
              <a:rPr lang="en-US" sz="1200" dirty="0"/>
              <a:t>Conclusion</a:t>
            </a:r>
          </a:p>
        </p:txBody>
      </p:sp>
      <p:sp>
        <p:nvSpPr>
          <p:cNvPr id="15" name="Google Shape;1204;p29">
            <a:extLst>
              <a:ext uri="{FF2B5EF4-FFF2-40B4-BE49-F238E27FC236}">
                <a16:creationId xmlns:a16="http://schemas.microsoft.com/office/drawing/2014/main" id="{C19C6041-7294-4DB0-19CD-C221652B9A0B}"/>
              </a:ext>
            </a:extLst>
          </p:cNvPr>
          <p:cNvSpPr txBox="1">
            <a:spLocks/>
          </p:cNvSpPr>
          <p:nvPr/>
        </p:nvSpPr>
        <p:spPr>
          <a:xfrm>
            <a:off x="6770825" y="3497430"/>
            <a:ext cx="417783" cy="304652"/>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itter"/>
              <a:buNone/>
              <a:defRPr sz="3000" b="1" i="0" u="none" strike="noStrike" cap="none">
                <a:solidFill>
                  <a:schemeClr val="lt1"/>
                </a:solidFill>
                <a:latin typeface="Bitter"/>
                <a:ea typeface="Bitter"/>
                <a:cs typeface="Bitter"/>
                <a:sym typeface="Bitter"/>
              </a:defRPr>
            </a:lvl1pPr>
            <a:lvl2pPr marR="0" lvl="1"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2pPr>
            <a:lvl3pPr marR="0" lvl="2"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3pPr>
            <a:lvl4pPr marR="0" lvl="3"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4pPr>
            <a:lvl5pPr marR="0" lvl="4"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5pPr>
            <a:lvl6pPr marR="0" lvl="5"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6pPr>
            <a:lvl7pPr marR="0" lvl="6"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7pPr>
            <a:lvl8pPr marR="0" lvl="7"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8pPr>
            <a:lvl9pPr marR="0" lvl="8"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9pPr>
          </a:lstStyle>
          <a:p>
            <a:r>
              <a:rPr lang="en" sz="1200" dirty="0"/>
              <a:t>09</a:t>
            </a:r>
          </a:p>
        </p:txBody>
      </p:sp>
      <p:sp>
        <p:nvSpPr>
          <p:cNvPr id="16" name="Google Shape;1201;p29">
            <a:extLst>
              <a:ext uri="{FF2B5EF4-FFF2-40B4-BE49-F238E27FC236}">
                <a16:creationId xmlns:a16="http://schemas.microsoft.com/office/drawing/2014/main" id="{6F753A38-709D-A5E7-CF12-3DDA779EF4F8}"/>
              </a:ext>
            </a:extLst>
          </p:cNvPr>
          <p:cNvSpPr txBox="1">
            <a:spLocks/>
          </p:cNvSpPr>
          <p:nvPr/>
        </p:nvSpPr>
        <p:spPr>
          <a:xfrm>
            <a:off x="2870047" y="3805604"/>
            <a:ext cx="2465700" cy="30465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itter SemiBold"/>
              <a:buNone/>
              <a:defRPr sz="2000" b="0" i="0" u="none" strike="noStrike" cap="none">
                <a:solidFill>
                  <a:schemeClr val="dk1"/>
                </a:solidFill>
                <a:latin typeface="Bitter SemiBold"/>
                <a:ea typeface="Bitter SemiBold"/>
                <a:cs typeface="Bitter SemiBold"/>
                <a:sym typeface="Bitter SemiBold"/>
              </a:defRPr>
            </a:lvl1pPr>
            <a:lvl2pPr marL="914400" marR="0" lvl="1"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2pPr>
            <a:lvl3pPr marL="1371600" marR="0" lvl="2"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3pPr>
            <a:lvl4pPr marL="1828800" marR="0" lvl="3"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4pPr>
            <a:lvl5pPr marL="2286000" marR="0" lvl="4"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5pPr>
            <a:lvl6pPr marL="2743200" marR="0" lvl="5"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6pPr>
            <a:lvl7pPr marL="3200400" marR="0" lvl="6"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7pPr>
            <a:lvl8pPr marL="3657600" marR="0" lvl="7"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8pPr>
            <a:lvl9pPr marL="4114800" marR="0" lvl="8"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9pPr>
          </a:lstStyle>
          <a:p>
            <a:pPr marL="0" indent="0"/>
            <a:r>
              <a:rPr lang="en-US" sz="1200" dirty="0"/>
              <a:t>Demo</a:t>
            </a:r>
          </a:p>
        </p:txBody>
      </p:sp>
      <p:sp>
        <p:nvSpPr>
          <p:cNvPr id="17" name="Google Shape;1204;p29">
            <a:extLst>
              <a:ext uri="{FF2B5EF4-FFF2-40B4-BE49-F238E27FC236}">
                <a16:creationId xmlns:a16="http://schemas.microsoft.com/office/drawing/2014/main" id="{3B046818-E307-F8BB-C77E-08CC24D150D3}"/>
              </a:ext>
            </a:extLst>
          </p:cNvPr>
          <p:cNvSpPr txBox="1">
            <a:spLocks/>
          </p:cNvSpPr>
          <p:nvPr/>
        </p:nvSpPr>
        <p:spPr>
          <a:xfrm>
            <a:off x="3862575" y="3495013"/>
            <a:ext cx="417783" cy="304652"/>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itter"/>
              <a:buNone/>
              <a:defRPr sz="3000" b="1" i="0" u="none" strike="noStrike" cap="none">
                <a:solidFill>
                  <a:schemeClr val="lt1"/>
                </a:solidFill>
                <a:latin typeface="Bitter"/>
                <a:ea typeface="Bitter"/>
                <a:cs typeface="Bitter"/>
                <a:sym typeface="Bitter"/>
              </a:defRPr>
            </a:lvl1pPr>
            <a:lvl2pPr marR="0" lvl="1"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2pPr>
            <a:lvl3pPr marR="0" lvl="2"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3pPr>
            <a:lvl4pPr marR="0" lvl="3"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4pPr>
            <a:lvl5pPr marR="0" lvl="4"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5pPr>
            <a:lvl6pPr marR="0" lvl="5"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6pPr>
            <a:lvl7pPr marR="0" lvl="6"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7pPr>
            <a:lvl8pPr marR="0" lvl="7"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8pPr>
            <a:lvl9pPr marR="0" lvl="8" algn="l" rtl="0">
              <a:lnSpc>
                <a:spcPct val="100000"/>
              </a:lnSpc>
              <a:spcBef>
                <a:spcPts val="0"/>
              </a:spcBef>
              <a:spcAft>
                <a:spcPts val="0"/>
              </a:spcAft>
              <a:buClr>
                <a:schemeClr val="dk1"/>
              </a:buClr>
              <a:buSzPts val="3000"/>
              <a:buFont typeface="Bitter"/>
              <a:buNone/>
              <a:defRPr sz="3000" b="1" i="0" u="none" strike="noStrike" cap="none">
                <a:solidFill>
                  <a:schemeClr val="dk1"/>
                </a:solidFill>
                <a:latin typeface="Bitter"/>
                <a:ea typeface="Bitter"/>
                <a:cs typeface="Bitter"/>
                <a:sym typeface="Bitter"/>
              </a:defRPr>
            </a:lvl9pPr>
          </a:lstStyle>
          <a:p>
            <a:r>
              <a:rPr lang="en" sz="1200" dirty="0"/>
              <a:t>08</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17"/>
        <p:cNvGrpSpPr/>
        <p:nvPr/>
      </p:nvGrpSpPr>
      <p:grpSpPr>
        <a:xfrm>
          <a:off x="0" y="0"/>
          <a:ext cx="0" cy="0"/>
          <a:chOff x="0" y="0"/>
          <a:chExt cx="0" cy="0"/>
        </a:xfrm>
      </p:grpSpPr>
      <p:sp>
        <p:nvSpPr>
          <p:cNvPr id="1218" name="Google Shape;1218;p30"/>
          <p:cNvSpPr txBox="1">
            <a:spLocks noGrp="1"/>
          </p:cNvSpPr>
          <p:nvPr>
            <p:ph type="subTitle" idx="1"/>
          </p:nvPr>
        </p:nvSpPr>
        <p:spPr>
          <a:xfrm>
            <a:off x="739827" y="1018738"/>
            <a:ext cx="4054953" cy="2735289"/>
          </a:xfrm>
          <a:prstGeom prst="rect">
            <a:avLst/>
          </a:prstGeom>
        </p:spPr>
        <p:txBody>
          <a:bodyPr spcFirstLastPara="1" wrap="square" lIns="91425" tIns="91425" rIns="91425" bIns="91425" anchor="t" anchorCtr="0">
            <a:noAutofit/>
          </a:bodyPr>
          <a:lstStyle/>
          <a:p>
            <a:r>
              <a:rPr lang="en-US" sz="1600" dirty="0">
                <a:latin typeface="Bitter SemiBold"/>
                <a:sym typeface="Bitter SemiBold"/>
              </a:rPr>
              <a:t>What is Agriculture? </a:t>
            </a:r>
          </a:p>
          <a:p>
            <a:pPr marL="139700" indent="0"/>
            <a:r>
              <a:rPr lang="en-US" sz="1000" dirty="0">
                <a:solidFill>
                  <a:srgbClr val="350000"/>
                </a:solidFill>
                <a:latin typeface="Bitter" charset="0"/>
                <a:sym typeface="Arial"/>
              </a:rPr>
              <a:t>Agriculture is the science and practice of cultivating plants and livestock for food, fiber, and other products. It is one of the oldest industries, evolving from manual labor to mechanized farming.</a:t>
            </a:r>
          </a:p>
          <a:p>
            <a:pPr marL="139700" indent="0"/>
            <a:endParaRPr lang="en-US" dirty="0"/>
          </a:p>
          <a:p>
            <a:r>
              <a:rPr lang="en-US" sz="1600" dirty="0">
                <a:latin typeface="Bitter SemiBold"/>
              </a:rPr>
              <a:t>Why It Matters: </a:t>
            </a:r>
          </a:p>
          <a:p>
            <a:pPr marL="139700" indent="0"/>
            <a:r>
              <a:rPr lang="en-US" sz="1000" b="1" u="sng" dirty="0">
                <a:latin typeface="Bitter" charset="0"/>
              </a:rPr>
              <a:t>Global Food Demand:</a:t>
            </a:r>
            <a:r>
              <a:rPr lang="en-US" sz="1000" b="1" dirty="0">
                <a:latin typeface="Bitter" charset="0"/>
              </a:rPr>
              <a:t> </a:t>
            </a:r>
            <a:r>
              <a:rPr lang="en-US" sz="1000" dirty="0">
                <a:solidFill>
                  <a:srgbClr val="401E15"/>
                </a:solidFill>
                <a:latin typeface="Bitter" charset="0"/>
              </a:rPr>
              <a:t>With a growing population, food production must increase efficiently.</a:t>
            </a:r>
          </a:p>
          <a:p>
            <a:pPr marL="139700" indent="0"/>
            <a:endParaRPr lang="en-US" sz="1000" dirty="0">
              <a:latin typeface="Bitter" charset="0"/>
            </a:endParaRPr>
          </a:p>
          <a:p>
            <a:pPr marL="139700" indent="0"/>
            <a:r>
              <a:rPr lang="en-US" sz="1000" b="1" u="sng" dirty="0">
                <a:latin typeface="Bitter" charset="0"/>
              </a:rPr>
              <a:t>Climate Change:</a:t>
            </a:r>
            <a:r>
              <a:rPr lang="en-US" sz="1000" b="1" dirty="0">
                <a:latin typeface="Bitter" charset="0"/>
              </a:rPr>
              <a:t> </a:t>
            </a:r>
            <a:r>
              <a:rPr lang="en-US" sz="1000" dirty="0">
                <a:solidFill>
                  <a:srgbClr val="401E15"/>
                </a:solidFill>
                <a:latin typeface="Bitter" charset="0"/>
              </a:rPr>
              <a:t>Unpredictable weather patterns affect crop yields.</a:t>
            </a:r>
          </a:p>
          <a:p>
            <a:pPr marL="139700" indent="0"/>
            <a:endParaRPr lang="en-US" sz="1000" dirty="0">
              <a:latin typeface="Bitter" charset="0"/>
            </a:endParaRPr>
          </a:p>
          <a:p>
            <a:pPr marL="139700" indent="0"/>
            <a:r>
              <a:rPr lang="en-US" sz="1000" b="1" u="sng" dirty="0">
                <a:latin typeface="Bitter" charset="0"/>
              </a:rPr>
              <a:t>Sustainability:</a:t>
            </a:r>
            <a:r>
              <a:rPr lang="en-US" sz="1000" dirty="0">
                <a:latin typeface="Bitter" charset="0"/>
              </a:rPr>
              <a:t> </a:t>
            </a:r>
            <a:r>
              <a:rPr lang="en-US" sz="1000" dirty="0">
                <a:solidFill>
                  <a:srgbClr val="401E15"/>
                </a:solidFill>
                <a:latin typeface="Bitter" charset="0"/>
              </a:rPr>
              <a:t>AI helps optimize resources like water and fertilizers.</a:t>
            </a:r>
          </a:p>
          <a:p>
            <a:pPr marL="139700" indent="0"/>
            <a:endParaRPr lang="en-US" dirty="0"/>
          </a:p>
        </p:txBody>
      </p:sp>
      <p:pic>
        <p:nvPicPr>
          <p:cNvPr id="5" name="Picture 4" descr="A poster of a farmer working in a farm&#10;&#10;AI-generated content may be incorrect.">
            <a:extLst>
              <a:ext uri="{FF2B5EF4-FFF2-40B4-BE49-F238E27FC236}">
                <a16:creationId xmlns:a16="http://schemas.microsoft.com/office/drawing/2014/main" id="{4A89B78A-31B4-779A-9924-E7662E24139B}"/>
              </a:ext>
            </a:extLst>
          </p:cNvPr>
          <p:cNvPicPr>
            <a:picLocks noChangeAspect="1"/>
          </p:cNvPicPr>
          <p:nvPr/>
        </p:nvPicPr>
        <p:blipFill>
          <a:blip r:embed="rId3"/>
          <a:stretch>
            <a:fillRect/>
          </a:stretch>
        </p:blipFill>
        <p:spPr>
          <a:xfrm>
            <a:off x="5431537" y="884266"/>
            <a:ext cx="2249978" cy="3374967"/>
          </a:xfrm>
          <a:prstGeom prst="rect">
            <a:avLst/>
          </a:prstGeom>
        </p:spPr>
      </p:pic>
      <p:sp>
        <p:nvSpPr>
          <p:cNvPr id="7" name="TextBox 6">
            <a:extLst>
              <a:ext uri="{FF2B5EF4-FFF2-40B4-BE49-F238E27FC236}">
                <a16:creationId xmlns:a16="http://schemas.microsoft.com/office/drawing/2014/main" id="{55ED702F-8260-E613-8577-B32A7ECCF59B}"/>
              </a:ext>
            </a:extLst>
          </p:cNvPr>
          <p:cNvSpPr txBox="1"/>
          <p:nvPr/>
        </p:nvSpPr>
        <p:spPr>
          <a:xfrm>
            <a:off x="588540" y="40629"/>
            <a:ext cx="7966919" cy="707886"/>
          </a:xfrm>
          <a:prstGeom prst="rect">
            <a:avLst/>
          </a:prstGeom>
          <a:noFill/>
        </p:spPr>
        <p:txBody>
          <a:bodyPr wrap="square">
            <a:spAutoFit/>
          </a:bodyPr>
          <a:lstStyle/>
          <a:p>
            <a:r>
              <a:rPr lang="en-US" sz="4000" b="1" dirty="0">
                <a:solidFill>
                  <a:schemeClr val="dk1"/>
                </a:solidFill>
                <a:latin typeface="Bitter"/>
                <a:sym typeface="Bitter"/>
              </a:rPr>
              <a:t>Domain Overview &amp; Importance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17"/>
        <p:cNvGrpSpPr/>
        <p:nvPr/>
      </p:nvGrpSpPr>
      <p:grpSpPr>
        <a:xfrm>
          <a:off x="0" y="0"/>
          <a:ext cx="0" cy="0"/>
          <a:chOff x="0" y="0"/>
          <a:chExt cx="0" cy="0"/>
        </a:xfrm>
      </p:grpSpPr>
      <p:sp>
        <p:nvSpPr>
          <p:cNvPr id="1419" name="Google Shape;1419;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AI Use Case Motivation</a:t>
            </a:r>
            <a:endParaRPr dirty="0"/>
          </a:p>
        </p:txBody>
      </p:sp>
      <p:sp>
        <p:nvSpPr>
          <p:cNvPr id="1420" name="Google Shape;1420;p32"/>
          <p:cNvSpPr txBox="1">
            <a:spLocks noGrp="1"/>
          </p:cNvSpPr>
          <p:nvPr>
            <p:ph type="body" idx="1"/>
          </p:nvPr>
        </p:nvSpPr>
        <p:spPr>
          <a:xfrm>
            <a:off x="486949" y="1172292"/>
            <a:ext cx="4664171" cy="234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273D40"/>
              </a:buClr>
              <a:buSzPts val="600"/>
              <a:buFont typeface="Arial"/>
              <a:buNone/>
            </a:pPr>
            <a:r>
              <a:rPr lang="en-US" sz="1200" b="1" dirty="0">
                <a:solidFill>
                  <a:schemeClr val="dk1"/>
                </a:solidFill>
                <a:latin typeface="Bitter" charset="0"/>
              </a:rPr>
              <a:t>Problems Being Solved:</a:t>
            </a:r>
          </a:p>
          <a:p>
            <a:pPr marL="0" lvl="0" indent="0" algn="l" rtl="0">
              <a:spcBef>
                <a:spcPts val="0"/>
              </a:spcBef>
              <a:spcAft>
                <a:spcPts val="0"/>
              </a:spcAft>
              <a:buClr>
                <a:srgbClr val="273D40"/>
              </a:buClr>
              <a:buSzPts val="600"/>
              <a:buFont typeface="Arial"/>
              <a:buNone/>
            </a:pPr>
            <a:endParaRPr lang="en-US" sz="1200" dirty="0">
              <a:solidFill>
                <a:schemeClr val="dk1"/>
              </a:solidFill>
              <a:latin typeface="Bitter" charset="0"/>
            </a:endParaRPr>
          </a:p>
          <a:p>
            <a:pPr marL="285750" indent="-285750">
              <a:buClr>
                <a:srgbClr val="273D40"/>
              </a:buClr>
              <a:buSzPts val="600"/>
            </a:pPr>
            <a:r>
              <a:rPr lang="en-US" sz="1200" b="1" dirty="0">
                <a:solidFill>
                  <a:schemeClr val="dk1"/>
                </a:solidFill>
                <a:latin typeface="Bitter" charset="0"/>
              </a:rPr>
              <a:t>Inefficiencies in Resource Management: </a:t>
            </a:r>
            <a:r>
              <a:rPr lang="en-US" sz="1200" dirty="0">
                <a:solidFill>
                  <a:schemeClr val="dk1"/>
                </a:solidFill>
                <a:latin typeface="Bitter" charset="0"/>
              </a:rPr>
              <a:t>Farmers often struggle with optimizing water, fertilizers, and pesticides, leading to waste and environmental harm.</a:t>
            </a:r>
          </a:p>
          <a:p>
            <a:pPr marL="285750" indent="-285750">
              <a:buClr>
                <a:srgbClr val="273D40"/>
              </a:buClr>
              <a:buSzPts val="600"/>
            </a:pPr>
            <a:r>
              <a:rPr lang="en-US" sz="1200" b="1" dirty="0">
                <a:solidFill>
                  <a:schemeClr val="dk1"/>
                </a:solidFill>
                <a:latin typeface="Bitter" charset="0"/>
              </a:rPr>
              <a:t>Labor Shortages: </a:t>
            </a:r>
            <a:r>
              <a:rPr lang="en-US" sz="1200" dirty="0">
                <a:solidFill>
                  <a:schemeClr val="dk1"/>
                </a:solidFill>
                <a:latin typeface="Bitter" charset="0"/>
              </a:rPr>
              <a:t>The agricultural sector is experiencing a decline in available workforce, making automation essential.</a:t>
            </a:r>
          </a:p>
          <a:p>
            <a:pPr marL="285750" indent="-285750">
              <a:buClr>
                <a:srgbClr val="273D40"/>
              </a:buClr>
              <a:buSzPts val="600"/>
            </a:pPr>
            <a:r>
              <a:rPr lang="en-US" sz="1200" b="1" dirty="0">
                <a:solidFill>
                  <a:schemeClr val="dk1"/>
                </a:solidFill>
                <a:latin typeface="Bitter" charset="0"/>
              </a:rPr>
              <a:t>Unpredictable Environmental Conditions: </a:t>
            </a:r>
            <a:r>
              <a:rPr lang="en-US" sz="1200" dirty="0">
                <a:solidFill>
                  <a:schemeClr val="dk1"/>
                </a:solidFill>
                <a:latin typeface="Bitter" charset="0"/>
              </a:rPr>
              <a:t>Climate change has made weather patterns more erratic, affecting crop yields and farming schedules.</a:t>
            </a:r>
          </a:p>
          <a:p>
            <a:pPr marL="285750" indent="-285750">
              <a:buClr>
                <a:srgbClr val="273D40"/>
              </a:buClr>
              <a:buSzPts val="600"/>
            </a:pPr>
            <a:r>
              <a:rPr lang="en-US" sz="1200" b="1" dirty="0">
                <a:solidFill>
                  <a:schemeClr val="dk1"/>
                </a:solidFill>
                <a:latin typeface="Bitter" charset="0"/>
              </a:rPr>
              <a:t>Pest and Disease Detection: </a:t>
            </a:r>
            <a:r>
              <a:rPr lang="en-US" sz="1200" dirty="0">
                <a:solidFill>
                  <a:schemeClr val="dk1"/>
                </a:solidFill>
                <a:latin typeface="Bitter" charset="0"/>
              </a:rPr>
              <a:t>Early identification of plant diseases and pests is crucial to prevent large-scale crop loss.</a:t>
            </a:r>
          </a:p>
        </p:txBody>
      </p:sp>
      <p:grpSp>
        <p:nvGrpSpPr>
          <p:cNvPr id="1421" name="Google Shape;1421;p32"/>
          <p:cNvGrpSpPr/>
          <p:nvPr/>
        </p:nvGrpSpPr>
        <p:grpSpPr>
          <a:xfrm>
            <a:off x="3026980" y="4196779"/>
            <a:ext cx="890852" cy="144475"/>
            <a:chOff x="490250" y="465854"/>
            <a:chExt cx="1164056" cy="188782"/>
          </a:xfrm>
        </p:grpSpPr>
        <p:sp>
          <p:nvSpPr>
            <p:cNvPr id="1422" name="Google Shape;1422;p32"/>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2"/>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 name="Google Shape;1424;p32"/>
          <p:cNvGrpSpPr/>
          <p:nvPr/>
        </p:nvGrpSpPr>
        <p:grpSpPr>
          <a:xfrm>
            <a:off x="111192" y="168599"/>
            <a:ext cx="751514" cy="121859"/>
            <a:chOff x="490250" y="465854"/>
            <a:chExt cx="1164056" cy="188782"/>
          </a:xfrm>
        </p:grpSpPr>
        <p:sp>
          <p:nvSpPr>
            <p:cNvPr id="1425" name="Google Shape;1425;p32"/>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2"/>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 name="Google Shape;1427;p32"/>
          <p:cNvGrpSpPr/>
          <p:nvPr/>
        </p:nvGrpSpPr>
        <p:grpSpPr>
          <a:xfrm>
            <a:off x="8612401" y="2428627"/>
            <a:ext cx="358878" cy="58202"/>
            <a:chOff x="490250" y="465854"/>
            <a:chExt cx="1164056" cy="188782"/>
          </a:xfrm>
        </p:grpSpPr>
        <p:sp>
          <p:nvSpPr>
            <p:cNvPr id="1428" name="Google Shape;1428;p32"/>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2"/>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descr="A collage of images of a person walking in the garden&#10;&#10;AI-generated content may be incorrect.">
            <a:extLst>
              <a:ext uri="{FF2B5EF4-FFF2-40B4-BE49-F238E27FC236}">
                <a16:creationId xmlns:a16="http://schemas.microsoft.com/office/drawing/2014/main" id="{62E6DB58-2B6B-8232-0C67-D6FE464E6289}"/>
              </a:ext>
            </a:extLst>
          </p:cNvPr>
          <p:cNvPicPr>
            <a:picLocks noChangeAspect="1"/>
          </p:cNvPicPr>
          <p:nvPr/>
        </p:nvPicPr>
        <p:blipFill>
          <a:blip r:embed="rId3"/>
          <a:stretch>
            <a:fillRect/>
          </a:stretch>
        </p:blipFill>
        <p:spPr>
          <a:xfrm>
            <a:off x="5571302" y="1172292"/>
            <a:ext cx="1991865" cy="298756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33"/>
        <p:cNvGrpSpPr/>
        <p:nvPr/>
      </p:nvGrpSpPr>
      <p:grpSpPr>
        <a:xfrm>
          <a:off x="0" y="0"/>
          <a:ext cx="0" cy="0"/>
          <a:chOff x="0" y="0"/>
          <a:chExt cx="0" cy="0"/>
        </a:xfrm>
      </p:grpSpPr>
      <p:sp>
        <p:nvSpPr>
          <p:cNvPr id="1434" name="Google Shape;1434;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Real-World Examples</a:t>
            </a:r>
            <a:endParaRPr dirty="0"/>
          </a:p>
        </p:txBody>
      </p:sp>
      <p:sp>
        <p:nvSpPr>
          <p:cNvPr id="1435" name="Google Shape;1435;p33"/>
          <p:cNvSpPr txBox="1">
            <a:spLocks noGrp="1"/>
          </p:cNvSpPr>
          <p:nvPr>
            <p:ph type="subTitle" idx="3"/>
          </p:nvPr>
        </p:nvSpPr>
        <p:spPr>
          <a:xfrm>
            <a:off x="517974" y="1443753"/>
            <a:ext cx="3350400" cy="101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latin typeface="Bitter" charset="0"/>
              </a:rPr>
              <a:t>Drones equipped with AI and multispectral imaging analyze crop health in real time.</a:t>
            </a:r>
          </a:p>
          <a:p>
            <a:pPr marL="0" lvl="0" indent="0" algn="l" rtl="0">
              <a:spcBef>
                <a:spcPts val="0"/>
              </a:spcBef>
              <a:spcAft>
                <a:spcPts val="0"/>
              </a:spcAft>
              <a:buNone/>
            </a:pPr>
            <a:r>
              <a:rPr lang="en-US" sz="1000" dirty="0">
                <a:latin typeface="Bitter" charset="0"/>
              </a:rPr>
              <a:t>They detect early signs of disease, nutrient deficiencies, and pest infestations.</a:t>
            </a:r>
          </a:p>
          <a:p>
            <a:pPr marL="0" lvl="0" indent="0" algn="l" rtl="0">
              <a:spcBef>
                <a:spcPts val="0"/>
              </a:spcBef>
              <a:spcAft>
                <a:spcPts val="0"/>
              </a:spcAft>
              <a:buNone/>
            </a:pPr>
            <a:r>
              <a:rPr lang="en-US" sz="1000" dirty="0">
                <a:latin typeface="Bitter" charset="0"/>
              </a:rPr>
              <a:t>Farmers receive actionable insights, allowing them to intervene before damage spreads.</a:t>
            </a:r>
          </a:p>
          <a:p>
            <a:pPr marL="0" lvl="0" indent="0" algn="l" rtl="0">
              <a:spcBef>
                <a:spcPts val="0"/>
              </a:spcBef>
              <a:spcAft>
                <a:spcPts val="0"/>
              </a:spcAft>
              <a:buNone/>
            </a:pPr>
            <a:r>
              <a:rPr lang="en-US" sz="1000" dirty="0">
                <a:latin typeface="Bitter" charset="0"/>
              </a:rPr>
              <a:t>Example: </a:t>
            </a:r>
            <a:r>
              <a:rPr lang="en-US" sz="1000" dirty="0" err="1">
                <a:latin typeface="Bitter" charset="0"/>
              </a:rPr>
              <a:t>PrecisionHawk</a:t>
            </a:r>
            <a:r>
              <a:rPr lang="en-US" sz="1000" dirty="0">
                <a:latin typeface="Bitter" charset="0"/>
              </a:rPr>
              <a:t> uses AI-driven drones to assess crop health and optimize yields.</a:t>
            </a:r>
          </a:p>
        </p:txBody>
      </p:sp>
      <p:sp>
        <p:nvSpPr>
          <p:cNvPr id="1436" name="Google Shape;1436;p33"/>
          <p:cNvSpPr txBox="1">
            <a:spLocks noGrp="1"/>
          </p:cNvSpPr>
          <p:nvPr>
            <p:ph type="subTitle" idx="4"/>
          </p:nvPr>
        </p:nvSpPr>
        <p:spPr>
          <a:xfrm>
            <a:off x="5275627" y="1478079"/>
            <a:ext cx="3350400" cy="1018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sz="1000" dirty="0">
                <a:latin typeface="Bitter" charset="0"/>
              </a:rPr>
              <a:t>AI-powered irrigation systems use sensors to monitor soil moisture and weather conditions.</a:t>
            </a:r>
          </a:p>
          <a:p>
            <a:pPr marL="0" lvl="0" indent="0" algn="r" rtl="0">
              <a:spcBef>
                <a:spcPts val="0"/>
              </a:spcBef>
              <a:spcAft>
                <a:spcPts val="0"/>
              </a:spcAft>
              <a:buNone/>
            </a:pPr>
            <a:r>
              <a:rPr lang="en-US" sz="1000" dirty="0">
                <a:latin typeface="Bitter" charset="0"/>
              </a:rPr>
              <a:t>Machine learning algorithms predict optimal watering schedules, reducing water waste.</a:t>
            </a:r>
          </a:p>
          <a:p>
            <a:pPr marL="0" lvl="0" indent="0" algn="r" rtl="0">
              <a:spcBef>
                <a:spcPts val="0"/>
              </a:spcBef>
              <a:spcAft>
                <a:spcPts val="0"/>
              </a:spcAft>
              <a:buNone/>
            </a:pPr>
            <a:r>
              <a:rPr lang="en-US" sz="1000" dirty="0">
                <a:latin typeface="Bitter" charset="0"/>
              </a:rPr>
              <a:t>Example: Arable Labs provides AI-driven irrigation solutions that improve water efficiency.</a:t>
            </a:r>
          </a:p>
        </p:txBody>
      </p:sp>
      <p:sp>
        <p:nvSpPr>
          <p:cNvPr id="1438" name="Google Shape;1438;p33"/>
          <p:cNvSpPr txBox="1">
            <a:spLocks noGrp="1"/>
          </p:cNvSpPr>
          <p:nvPr>
            <p:ph type="subTitle" idx="2"/>
          </p:nvPr>
        </p:nvSpPr>
        <p:spPr>
          <a:xfrm>
            <a:off x="5275627" y="1112277"/>
            <a:ext cx="3350400" cy="42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200" dirty="0"/>
              <a:t>Smart Irrigation System</a:t>
            </a:r>
            <a:endParaRPr sz="1200" dirty="0"/>
          </a:p>
        </p:txBody>
      </p:sp>
      <p:grpSp>
        <p:nvGrpSpPr>
          <p:cNvPr id="1495" name="Google Shape;1495;p33"/>
          <p:cNvGrpSpPr/>
          <p:nvPr/>
        </p:nvGrpSpPr>
        <p:grpSpPr>
          <a:xfrm>
            <a:off x="8219980" y="1640354"/>
            <a:ext cx="890852" cy="144475"/>
            <a:chOff x="490250" y="465854"/>
            <a:chExt cx="1164056" cy="188782"/>
          </a:xfrm>
        </p:grpSpPr>
        <p:sp>
          <p:nvSpPr>
            <p:cNvPr id="1496" name="Google Shape;1496;p33"/>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3"/>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33"/>
          <p:cNvGrpSpPr/>
          <p:nvPr/>
        </p:nvGrpSpPr>
        <p:grpSpPr>
          <a:xfrm>
            <a:off x="88854" y="478574"/>
            <a:ext cx="751514" cy="121859"/>
            <a:chOff x="490250" y="465854"/>
            <a:chExt cx="1164056" cy="188782"/>
          </a:xfrm>
        </p:grpSpPr>
        <p:sp>
          <p:nvSpPr>
            <p:cNvPr id="1499" name="Google Shape;1499;p33"/>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3"/>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33"/>
          <p:cNvGrpSpPr/>
          <p:nvPr/>
        </p:nvGrpSpPr>
        <p:grpSpPr>
          <a:xfrm>
            <a:off x="1862501" y="4013027"/>
            <a:ext cx="358878" cy="58202"/>
            <a:chOff x="490250" y="465854"/>
            <a:chExt cx="1164056" cy="188782"/>
          </a:xfrm>
        </p:grpSpPr>
        <p:sp>
          <p:nvSpPr>
            <p:cNvPr id="1502" name="Google Shape;1502;p33"/>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3"/>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 name="Google Shape;1504;p33"/>
          <p:cNvGrpSpPr/>
          <p:nvPr/>
        </p:nvGrpSpPr>
        <p:grpSpPr>
          <a:xfrm>
            <a:off x="-84700" y="3760737"/>
            <a:ext cx="9819798" cy="1556741"/>
            <a:chOff x="-84700" y="3760737"/>
            <a:chExt cx="9819798" cy="1556741"/>
          </a:xfrm>
        </p:grpSpPr>
        <p:grpSp>
          <p:nvGrpSpPr>
            <p:cNvPr id="1505" name="Google Shape;1505;p33"/>
            <p:cNvGrpSpPr/>
            <p:nvPr/>
          </p:nvGrpSpPr>
          <p:grpSpPr>
            <a:xfrm>
              <a:off x="-70967" y="3760737"/>
              <a:ext cx="9806065" cy="1556741"/>
              <a:chOff x="-70967" y="3760737"/>
              <a:chExt cx="9806065" cy="1556741"/>
            </a:xfrm>
          </p:grpSpPr>
          <p:sp>
            <p:nvSpPr>
              <p:cNvPr id="1506" name="Google Shape;1506;p33"/>
              <p:cNvSpPr/>
              <p:nvPr/>
            </p:nvSpPr>
            <p:spPr>
              <a:xfrm>
                <a:off x="-8493" y="4201475"/>
                <a:ext cx="9160937" cy="798050"/>
              </a:xfrm>
              <a:custGeom>
                <a:avLst/>
                <a:gdLst/>
                <a:ahLst/>
                <a:cxnLst/>
                <a:rect l="l" t="t" r="r" b="b"/>
                <a:pathLst>
                  <a:path w="121357" h="31922" extrusionOk="0">
                    <a:moveTo>
                      <a:pt x="63989" y="0"/>
                    </a:moveTo>
                    <a:cubicBezTo>
                      <a:pt x="43196" y="0"/>
                      <a:pt x="21836" y="754"/>
                      <a:pt x="1" y="2136"/>
                    </a:cubicBezTo>
                    <a:lnTo>
                      <a:pt x="1" y="31922"/>
                    </a:lnTo>
                    <a:lnTo>
                      <a:pt x="121357" y="31922"/>
                    </a:lnTo>
                    <a:lnTo>
                      <a:pt x="121357" y="2127"/>
                    </a:lnTo>
                    <a:cubicBezTo>
                      <a:pt x="102793" y="674"/>
                      <a:pt x="83644" y="0"/>
                      <a:pt x="639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 name="Google Shape;1507;p33"/>
              <p:cNvGrpSpPr/>
              <p:nvPr/>
            </p:nvGrpSpPr>
            <p:grpSpPr>
              <a:xfrm rot="-503795" flipH="1">
                <a:off x="5369821" y="4071139"/>
                <a:ext cx="4320096" cy="935935"/>
                <a:chOff x="4963752" y="4000536"/>
                <a:chExt cx="2501340" cy="541907"/>
              </a:xfrm>
            </p:grpSpPr>
            <p:sp>
              <p:nvSpPr>
                <p:cNvPr id="1508" name="Google Shape;1508;p33"/>
                <p:cNvSpPr/>
                <p:nvPr/>
              </p:nvSpPr>
              <p:spPr>
                <a:xfrm>
                  <a:off x="5654130" y="4242777"/>
                  <a:ext cx="302221" cy="80900"/>
                </a:xfrm>
                <a:custGeom>
                  <a:avLst/>
                  <a:gdLst/>
                  <a:ahLst/>
                  <a:cxnLst/>
                  <a:rect l="l" t="t" r="r" b="b"/>
                  <a:pathLst>
                    <a:path w="6743" h="1805" extrusionOk="0">
                      <a:moveTo>
                        <a:pt x="3531" y="1"/>
                      </a:moveTo>
                      <a:cubicBezTo>
                        <a:pt x="3435" y="1"/>
                        <a:pt x="3356" y="63"/>
                        <a:pt x="3341" y="228"/>
                      </a:cubicBezTo>
                      <a:cubicBezTo>
                        <a:pt x="3310" y="178"/>
                        <a:pt x="3270" y="97"/>
                        <a:pt x="3210" y="77"/>
                      </a:cubicBezTo>
                      <a:cubicBezTo>
                        <a:pt x="3189" y="66"/>
                        <a:pt x="3168" y="60"/>
                        <a:pt x="3146" y="60"/>
                      </a:cubicBezTo>
                      <a:cubicBezTo>
                        <a:pt x="2960" y="60"/>
                        <a:pt x="2757" y="455"/>
                        <a:pt x="2739" y="689"/>
                      </a:cubicBezTo>
                      <a:cubicBezTo>
                        <a:pt x="2679" y="639"/>
                        <a:pt x="2608" y="649"/>
                        <a:pt x="2548" y="629"/>
                      </a:cubicBezTo>
                      <a:cubicBezTo>
                        <a:pt x="2548" y="689"/>
                        <a:pt x="2518" y="739"/>
                        <a:pt x="2528" y="799"/>
                      </a:cubicBezTo>
                      <a:cubicBezTo>
                        <a:pt x="2433" y="745"/>
                        <a:pt x="2320" y="618"/>
                        <a:pt x="2226" y="618"/>
                      </a:cubicBezTo>
                      <a:cubicBezTo>
                        <a:pt x="2181" y="618"/>
                        <a:pt x="2139" y="648"/>
                        <a:pt x="2107" y="729"/>
                      </a:cubicBezTo>
                      <a:cubicBezTo>
                        <a:pt x="2028" y="662"/>
                        <a:pt x="1946" y="607"/>
                        <a:pt x="1872" y="607"/>
                      </a:cubicBezTo>
                      <a:cubicBezTo>
                        <a:pt x="1814" y="607"/>
                        <a:pt x="1760" y="641"/>
                        <a:pt x="1716" y="729"/>
                      </a:cubicBezTo>
                      <a:cubicBezTo>
                        <a:pt x="1655" y="654"/>
                        <a:pt x="1520" y="470"/>
                        <a:pt x="1428" y="470"/>
                      </a:cubicBezTo>
                      <a:cubicBezTo>
                        <a:pt x="1398" y="470"/>
                        <a:pt x="1372" y="489"/>
                        <a:pt x="1354" y="539"/>
                      </a:cubicBezTo>
                      <a:cubicBezTo>
                        <a:pt x="1320" y="445"/>
                        <a:pt x="1273" y="407"/>
                        <a:pt x="1220" y="407"/>
                      </a:cubicBezTo>
                      <a:cubicBezTo>
                        <a:pt x="1166" y="407"/>
                        <a:pt x="1105" y="447"/>
                        <a:pt x="1044" y="509"/>
                      </a:cubicBezTo>
                      <a:cubicBezTo>
                        <a:pt x="953" y="408"/>
                        <a:pt x="893" y="278"/>
                        <a:pt x="763" y="258"/>
                      </a:cubicBezTo>
                      <a:cubicBezTo>
                        <a:pt x="760" y="257"/>
                        <a:pt x="757" y="257"/>
                        <a:pt x="754" y="257"/>
                      </a:cubicBezTo>
                      <a:cubicBezTo>
                        <a:pt x="678" y="257"/>
                        <a:pt x="620" y="381"/>
                        <a:pt x="562" y="448"/>
                      </a:cubicBezTo>
                      <a:cubicBezTo>
                        <a:pt x="527" y="421"/>
                        <a:pt x="494" y="409"/>
                        <a:pt x="463" y="409"/>
                      </a:cubicBezTo>
                      <a:cubicBezTo>
                        <a:pt x="335" y="409"/>
                        <a:pt x="245" y="612"/>
                        <a:pt x="221" y="749"/>
                      </a:cubicBezTo>
                      <a:cubicBezTo>
                        <a:pt x="0" y="890"/>
                        <a:pt x="161" y="1221"/>
                        <a:pt x="341" y="1361"/>
                      </a:cubicBezTo>
                      <a:cubicBezTo>
                        <a:pt x="552" y="1522"/>
                        <a:pt x="893" y="1522"/>
                        <a:pt x="1134" y="1532"/>
                      </a:cubicBezTo>
                      <a:cubicBezTo>
                        <a:pt x="1675" y="1572"/>
                        <a:pt x="2207" y="1702"/>
                        <a:pt x="2749" y="1772"/>
                      </a:cubicBezTo>
                      <a:cubicBezTo>
                        <a:pt x="2920" y="1795"/>
                        <a:pt x="3090" y="1805"/>
                        <a:pt x="3261" y="1805"/>
                      </a:cubicBezTo>
                      <a:cubicBezTo>
                        <a:pt x="3983" y="1805"/>
                        <a:pt x="4707" y="1636"/>
                        <a:pt x="5437" y="1612"/>
                      </a:cubicBezTo>
                      <a:cubicBezTo>
                        <a:pt x="5668" y="1602"/>
                        <a:pt x="6671" y="1652"/>
                        <a:pt x="6711" y="1211"/>
                      </a:cubicBezTo>
                      <a:cubicBezTo>
                        <a:pt x="6742" y="951"/>
                        <a:pt x="6421" y="684"/>
                        <a:pt x="6180" y="684"/>
                      </a:cubicBezTo>
                      <a:cubicBezTo>
                        <a:pt x="6114" y="684"/>
                        <a:pt x="6054" y="704"/>
                        <a:pt x="6009" y="749"/>
                      </a:cubicBezTo>
                      <a:cubicBezTo>
                        <a:pt x="5967" y="642"/>
                        <a:pt x="5872" y="602"/>
                        <a:pt x="5763" y="602"/>
                      </a:cubicBezTo>
                      <a:cubicBezTo>
                        <a:pt x="5586" y="602"/>
                        <a:pt x="5373" y="706"/>
                        <a:pt x="5286" y="799"/>
                      </a:cubicBezTo>
                      <a:cubicBezTo>
                        <a:pt x="5216" y="736"/>
                        <a:pt x="5127" y="693"/>
                        <a:pt x="5042" y="693"/>
                      </a:cubicBezTo>
                      <a:cubicBezTo>
                        <a:pt x="5005" y="693"/>
                        <a:pt x="4969" y="701"/>
                        <a:pt x="4935" y="719"/>
                      </a:cubicBezTo>
                      <a:cubicBezTo>
                        <a:pt x="4888" y="636"/>
                        <a:pt x="4792" y="557"/>
                        <a:pt x="4715" y="557"/>
                      </a:cubicBezTo>
                      <a:cubicBezTo>
                        <a:pt x="4661" y="557"/>
                        <a:pt x="4617" y="596"/>
                        <a:pt x="4604" y="699"/>
                      </a:cubicBezTo>
                      <a:cubicBezTo>
                        <a:pt x="4566" y="544"/>
                        <a:pt x="4454" y="485"/>
                        <a:pt x="4327" y="485"/>
                      </a:cubicBezTo>
                      <a:cubicBezTo>
                        <a:pt x="4290" y="485"/>
                        <a:pt x="4252" y="489"/>
                        <a:pt x="4213" y="498"/>
                      </a:cubicBezTo>
                      <a:cubicBezTo>
                        <a:pt x="4223" y="353"/>
                        <a:pt x="4046" y="227"/>
                        <a:pt x="3926" y="227"/>
                      </a:cubicBezTo>
                      <a:cubicBezTo>
                        <a:pt x="3921" y="227"/>
                        <a:pt x="3917" y="227"/>
                        <a:pt x="3912" y="228"/>
                      </a:cubicBezTo>
                      <a:lnTo>
                        <a:pt x="3932" y="298"/>
                      </a:lnTo>
                      <a:cubicBezTo>
                        <a:pt x="3871" y="151"/>
                        <a:pt x="3680" y="1"/>
                        <a:pt x="3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 name="Google Shape;1509;p33"/>
                <p:cNvGrpSpPr/>
                <p:nvPr/>
              </p:nvGrpSpPr>
              <p:grpSpPr>
                <a:xfrm rot="-278360">
                  <a:off x="6533282" y="4037668"/>
                  <a:ext cx="925757" cy="187175"/>
                  <a:chOff x="1255200" y="4115196"/>
                  <a:chExt cx="828298" cy="167470"/>
                </a:xfrm>
              </p:grpSpPr>
              <p:sp>
                <p:nvSpPr>
                  <p:cNvPr id="1510" name="Google Shape;1510;p33"/>
                  <p:cNvSpPr/>
                  <p:nvPr/>
                </p:nvSpPr>
                <p:spPr>
                  <a:xfrm>
                    <a:off x="1806305" y="4141304"/>
                    <a:ext cx="203600" cy="110522"/>
                  </a:xfrm>
                  <a:custGeom>
                    <a:avLst/>
                    <a:gdLst/>
                    <a:ahLst/>
                    <a:cxnLst/>
                    <a:rect l="l" t="t" r="r" b="b"/>
                    <a:pathLst>
                      <a:path w="5077" h="2756" extrusionOk="0">
                        <a:moveTo>
                          <a:pt x="4069" y="1"/>
                        </a:moveTo>
                        <a:cubicBezTo>
                          <a:pt x="3971" y="1"/>
                          <a:pt x="3853" y="67"/>
                          <a:pt x="3762" y="224"/>
                        </a:cubicBezTo>
                        <a:cubicBezTo>
                          <a:pt x="3742" y="204"/>
                          <a:pt x="3732" y="174"/>
                          <a:pt x="3712" y="154"/>
                        </a:cubicBezTo>
                        <a:cubicBezTo>
                          <a:pt x="3632" y="224"/>
                          <a:pt x="3562" y="324"/>
                          <a:pt x="3511" y="425"/>
                        </a:cubicBezTo>
                        <a:cubicBezTo>
                          <a:pt x="3478" y="387"/>
                          <a:pt x="3447" y="371"/>
                          <a:pt x="3417" y="371"/>
                        </a:cubicBezTo>
                        <a:cubicBezTo>
                          <a:pt x="3240" y="371"/>
                          <a:pt x="3124" y="949"/>
                          <a:pt x="3090" y="1087"/>
                        </a:cubicBezTo>
                        <a:cubicBezTo>
                          <a:pt x="3054" y="997"/>
                          <a:pt x="2994" y="923"/>
                          <a:pt x="2910" y="923"/>
                        </a:cubicBezTo>
                        <a:cubicBezTo>
                          <a:pt x="2900" y="923"/>
                          <a:pt x="2890" y="924"/>
                          <a:pt x="2879" y="926"/>
                        </a:cubicBezTo>
                        <a:cubicBezTo>
                          <a:pt x="2739" y="966"/>
                          <a:pt x="2719" y="1137"/>
                          <a:pt x="2719" y="1368"/>
                        </a:cubicBezTo>
                        <a:cubicBezTo>
                          <a:pt x="2729" y="1608"/>
                          <a:pt x="2849" y="1699"/>
                          <a:pt x="2859" y="1939"/>
                        </a:cubicBezTo>
                        <a:cubicBezTo>
                          <a:pt x="2830" y="1916"/>
                          <a:pt x="2808" y="1906"/>
                          <a:pt x="2784" y="1906"/>
                        </a:cubicBezTo>
                        <a:cubicBezTo>
                          <a:pt x="2767" y="1906"/>
                          <a:pt x="2750" y="1911"/>
                          <a:pt x="2729" y="1919"/>
                        </a:cubicBezTo>
                        <a:cubicBezTo>
                          <a:pt x="2619" y="1959"/>
                          <a:pt x="2669" y="2030"/>
                          <a:pt x="2639" y="2090"/>
                        </a:cubicBezTo>
                        <a:cubicBezTo>
                          <a:pt x="2619" y="2058"/>
                          <a:pt x="2573" y="2045"/>
                          <a:pt x="2523" y="2045"/>
                        </a:cubicBezTo>
                        <a:cubicBezTo>
                          <a:pt x="2447" y="2045"/>
                          <a:pt x="2362" y="2074"/>
                          <a:pt x="2338" y="2110"/>
                        </a:cubicBezTo>
                        <a:cubicBezTo>
                          <a:pt x="2299" y="1983"/>
                          <a:pt x="2317" y="1829"/>
                          <a:pt x="2208" y="1829"/>
                        </a:cubicBezTo>
                        <a:cubicBezTo>
                          <a:pt x="2204" y="1829"/>
                          <a:pt x="2201" y="1829"/>
                          <a:pt x="2197" y="1829"/>
                        </a:cubicBezTo>
                        <a:cubicBezTo>
                          <a:pt x="2188" y="1829"/>
                          <a:pt x="2179" y="1830"/>
                          <a:pt x="2170" y="1830"/>
                        </a:cubicBezTo>
                        <a:cubicBezTo>
                          <a:pt x="2060" y="1830"/>
                          <a:pt x="1957" y="1804"/>
                          <a:pt x="1870" y="1804"/>
                        </a:cubicBezTo>
                        <a:cubicBezTo>
                          <a:pt x="1776" y="1804"/>
                          <a:pt x="1701" y="1834"/>
                          <a:pt x="1656" y="1959"/>
                        </a:cubicBezTo>
                        <a:cubicBezTo>
                          <a:pt x="1568" y="1928"/>
                          <a:pt x="1454" y="1882"/>
                          <a:pt x="1357" y="1882"/>
                        </a:cubicBezTo>
                        <a:cubicBezTo>
                          <a:pt x="1265" y="1882"/>
                          <a:pt x="1189" y="1923"/>
                          <a:pt x="1164" y="2060"/>
                        </a:cubicBezTo>
                        <a:cubicBezTo>
                          <a:pt x="1023" y="1978"/>
                          <a:pt x="942" y="1929"/>
                          <a:pt x="868" y="1929"/>
                        </a:cubicBezTo>
                        <a:cubicBezTo>
                          <a:pt x="779" y="1929"/>
                          <a:pt x="701" y="2000"/>
                          <a:pt x="542" y="2170"/>
                        </a:cubicBezTo>
                        <a:cubicBezTo>
                          <a:pt x="468" y="2111"/>
                          <a:pt x="401" y="2086"/>
                          <a:pt x="341" y="2086"/>
                        </a:cubicBezTo>
                        <a:cubicBezTo>
                          <a:pt x="167" y="2086"/>
                          <a:pt x="53" y="2299"/>
                          <a:pt x="1" y="2501"/>
                        </a:cubicBezTo>
                        <a:cubicBezTo>
                          <a:pt x="161" y="2601"/>
                          <a:pt x="282" y="2672"/>
                          <a:pt x="582" y="2712"/>
                        </a:cubicBezTo>
                        <a:cubicBezTo>
                          <a:pt x="738" y="2732"/>
                          <a:pt x="893" y="2739"/>
                          <a:pt x="1050" y="2739"/>
                        </a:cubicBezTo>
                        <a:cubicBezTo>
                          <a:pt x="1207" y="2739"/>
                          <a:pt x="1365" y="2732"/>
                          <a:pt x="1525" y="2722"/>
                        </a:cubicBezTo>
                        <a:cubicBezTo>
                          <a:pt x="1556" y="2721"/>
                          <a:pt x="1586" y="2721"/>
                          <a:pt x="1617" y="2721"/>
                        </a:cubicBezTo>
                        <a:cubicBezTo>
                          <a:pt x="1920" y="2721"/>
                          <a:pt x="2218" y="2756"/>
                          <a:pt x="2520" y="2756"/>
                        </a:cubicBezTo>
                        <a:cubicBezTo>
                          <a:pt x="2576" y="2756"/>
                          <a:pt x="2632" y="2755"/>
                          <a:pt x="2689" y="2752"/>
                        </a:cubicBezTo>
                        <a:cubicBezTo>
                          <a:pt x="3221" y="2732"/>
                          <a:pt x="3722" y="2531"/>
                          <a:pt x="4244" y="2501"/>
                        </a:cubicBezTo>
                        <a:cubicBezTo>
                          <a:pt x="4424" y="2491"/>
                          <a:pt x="5076" y="2491"/>
                          <a:pt x="4916" y="2150"/>
                        </a:cubicBezTo>
                        <a:cubicBezTo>
                          <a:pt x="4956" y="2140"/>
                          <a:pt x="4996" y="2090"/>
                          <a:pt x="5036" y="2080"/>
                        </a:cubicBezTo>
                        <a:cubicBezTo>
                          <a:pt x="4956" y="1969"/>
                          <a:pt x="4815" y="1849"/>
                          <a:pt x="4765" y="1759"/>
                        </a:cubicBezTo>
                        <a:cubicBezTo>
                          <a:pt x="4765" y="1759"/>
                          <a:pt x="4795" y="1659"/>
                          <a:pt x="4775" y="1628"/>
                        </a:cubicBezTo>
                        <a:cubicBezTo>
                          <a:pt x="4765" y="1598"/>
                          <a:pt x="4615" y="1508"/>
                          <a:pt x="4575" y="1478"/>
                        </a:cubicBezTo>
                        <a:lnTo>
                          <a:pt x="4575" y="1478"/>
                        </a:lnTo>
                        <a:cubicBezTo>
                          <a:pt x="4588" y="1480"/>
                          <a:pt x="4600" y="1480"/>
                          <a:pt x="4611" y="1480"/>
                        </a:cubicBezTo>
                        <a:cubicBezTo>
                          <a:pt x="4803" y="1480"/>
                          <a:pt x="4697" y="1244"/>
                          <a:pt x="4555" y="1187"/>
                        </a:cubicBezTo>
                        <a:cubicBezTo>
                          <a:pt x="4728" y="1007"/>
                          <a:pt x="4534" y="916"/>
                          <a:pt x="4363" y="916"/>
                        </a:cubicBezTo>
                        <a:cubicBezTo>
                          <a:pt x="4306" y="916"/>
                          <a:pt x="4251" y="926"/>
                          <a:pt x="4214" y="946"/>
                        </a:cubicBezTo>
                        <a:cubicBezTo>
                          <a:pt x="4314" y="816"/>
                          <a:pt x="4234" y="615"/>
                          <a:pt x="4123" y="525"/>
                        </a:cubicBezTo>
                        <a:cubicBezTo>
                          <a:pt x="4372" y="231"/>
                          <a:pt x="4254" y="1"/>
                          <a:pt x="40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3"/>
                  <p:cNvSpPr/>
                  <p:nvPr/>
                </p:nvSpPr>
                <p:spPr>
                  <a:xfrm>
                    <a:off x="1807508" y="4214252"/>
                    <a:ext cx="79684" cy="22538"/>
                  </a:xfrm>
                  <a:custGeom>
                    <a:avLst/>
                    <a:gdLst/>
                    <a:ahLst/>
                    <a:cxnLst/>
                    <a:rect l="l" t="t" r="r" b="b"/>
                    <a:pathLst>
                      <a:path w="1987" h="562" extrusionOk="0">
                        <a:moveTo>
                          <a:pt x="1987" y="0"/>
                        </a:moveTo>
                        <a:cubicBezTo>
                          <a:pt x="1956" y="7"/>
                          <a:pt x="1924" y="8"/>
                          <a:pt x="1893" y="8"/>
                        </a:cubicBezTo>
                        <a:cubicBezTo>
                          <a:pt x="1873" y="8"/>
                          <a:pt x="1853" y="7"/>
                          <a:pt x="1833" y="7"/>
                        </a:cubicBezTo>
                        <a:cubicBezTo>
                          <a:pt x="1744" y="7"/>
                          <a:pt x="1664" y="18"/>
                          <a:pt x="1626" y="140"/>
                        </a:cubicBezTo>
                        <a:cubicBezTo>
                          <a:pt x="1538" y="109"/>
                          <a:pt x="1424" y="63"/>
                          <a:pt x="1327" y="63"/>
                        </a:cubicBezTo>
                        <a:cubicBezTo>
                          <a:pt x="1235" y="63"/>
                          <a:pt x="1159" y="104"/>
                          <a:pt x="1134" y="241"/>
                        </a:cubicBezTo>
                        <a:cubicBezTo>
                          <a:pt x="993" y="159"/>
                          <a:pt x="912" y="110"/>
                          <a:pt x="838" y="110"/>
                        </a:cubicBezTo>
                        <a:cubicBezTo>
                          <a:pt x="749" y="110"/>
                          <a:pt x="671" y="181"/>
                          <a:pt x="512" y="351"/>
                        </a:cubicBezTo>
                        <a:cubicBezTo>
                          <a:pt x="436" y="290"/>
                          <a:pt x="368" y="265"/>
                          <a:pt x="306" y="265"/>
                        </a:cubicBezTo>
                        <a:cubicBezTo>
                          <a:pt x="166" y="265"/>
                          <a:pt x="64" y="401"/>
                          <a:pt x="1" y="562"/>
                        </a:cubicBezTo>
                        <a:cubicBezTo>
                          <a:pt x="50" y="477"/>
                          <a:pt x="120" y="421"/>
                          <a:pt x="203" y="421"/>
                        </a:cubicBezTo>
                        <a:cubicBezTo>
                          <a:pt x="237" y="421"/>
                          <a:pt x="274" y="431"/>
                          <a:pt x="312" y="451"/>
                        </a:cubicBezTo>
                        <a:cubicBezTo>
                          <a:pt x="352" y="472"/>
                          <a:pt x="368" y="480"/>
                          <a:pt x="379" y="480"/>
                        </a:cubicBezTo>
                        <a:cubicBezTo>
                          <a:pt x="394" y="480"/>
                          <a:pt x="398" y="461"/>
                          <a:pt x="452" y="431"/>
                        </a:cubicBezTo>
                        <a:cubicBezTo>
                          <a:pt x="477" y="416"/>
                          <a:pt x="507" y="406"/>
                          <a:pt x="534" y="406"/>
                        </a:cubicBezTo>
                        <a:cubicBezTo>
                          <a:pt x="560" y="406"/>
                          <a:pt x="583" y="416"/>
                          <a:pt x="593" y="441"/>
                        </a:cubicBezTo>
                        <a:cubicBezTo>
                          <a:pt x="625" y="344"/>
                          <a:pt x="707" y="293"/>
                          <a:pt x="788" y="293"/>
                        </a:cubicBezTo>
                        <a:cubicBezTo>
                          <a:pt x="833" y="293"/>
                          <a:pt x="878" y="309"/>
                          <a:pt x="914" y="341"/>
                        </a:cubicBezTo>
                        <a:cubicBezTo>
                          <a:pt x="931" y="303"/>
                          <a:pt x="953" y="290"/>
                          <a:pt x="978" y="290"/>
                        </a:cubicBezTo>
                        <a:cubicBezTo>
                          <a:pt x="1011" y="290"/>
                          <a:pt x="1049" y="314"/>
                          <a:pt x="1084" y="331"/>
                        </a:cubicBezTo>
                        <a:cubicBezTo>
                          <a:pt x="1106" y="348"/>
                          <a:pt x="1122" y="358"/>
                          <a:pt x="1137" y="358"/>
                        </a:cubicBezTo>
                        <a:cubicBezTo>
                          <a:pt x="1157" y="358"/>
                          <a:pt x="1176" y="341"/>
                          <a:pt x="1204" y="301"/>
                        </a:cubicBezTo>
                        <a:cubicBezTo>
                          <a:pt x="1245" y="241"/>
                          <a:pt x="1245" y="201"/>
                          <a:pt x="1315" y="181"/>
                        </a:cubicBezTo>
                        <a:cubicBezTo>
                          <a:pt x="1328" y="178"/>
                          <a:pt x="1341" y="176"/>
                          <a:pt x="1352" y="176"/>
                        </a:cubicBezTo>
                        <a:cubicBezTo>
                          <a:pt x="1417" y="176"/>
                          <a:pt x="1451" y="223"/>
                          <a:pt x="1485" y="291"/>
                        </a:cubicBezTo>
                        <a:cubicBezTo>
                          <a:pt x="1498" y="276"/>
                          <a:pt x="1511" y="270"/>
                          <a:pt x="1525" y="270"/>
                        </a:cubicBezTo>
                        <a:cubicBezTo>
                          <a:pt x="1562" y="270"/>
                          <a:pt x="1602" y="312"/>
                          <a:pt x="1638" y="312"/>
                        </a:cubicBezTo>
                        <a:cubicBezTo>
                          <a:pt x="1640" y="312"/>
                          <a:pt x="1643" y="312"/>
                          <a:pt x="1646" y="311"/>
                        </a:cubicBezTo>
                        <a:cubicBezTo>
                          <a:pt x="1706" y="301"/>
                          <a:pt x="1706" y="261"/>
                          <a:pt x="1716" y="211"/>
                        </a:cubicBezTo>
                        <a:cubicBezTo>
                          <a:pt x="1746" y="140"/>
                          <a:pt x="1776" y="40"/>
                          <a:pt x="1856" y="40"/>
                        </a:cubicBezTo>
                        <a:cubicBezTo>
                          <a:pt x="1861" y="39"/>
                          <a:pt x="1865" y="39"/>
                          <a:pt x="1869" y="39"/>
                        </a:cubicBezTo>
                        <a:cubicBezTo>
                          <a:pt x="1895" y="39"/>
                          <a:pt x="1907" y="62"/>
                          <a:pt x="1927" y="62"/>
                        </a:cubicBezTo>
                        <a:cubicBezTo>
                          <a:pt x="1930" y="62"/>
                          <a:pt x="1933" y="61"/>
                          <a:pt x="1937" y="60"/>
                        </a:cubicBezTo>
                        <a:cubicBezTo>
                          <a:pt x="1967" y="50"/>
                          <a:pt x="1977" y="20"/>
                          <a:pt x="19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3"/>
                  <p:cNvSpPr/>
                  <p:nvPr/>
                </p:nvSpPr>
                <p:spPr>
                  <a:xfrm>
                    <a:off x="1915306" y="4141344"/>
                    <a:ext cx="63202" cy="59231"/>
                  </a:xfrm>
                  <a:custGeom>
                    <a:avLst/>
                    <a:gdLst/>
                    <a:ahLst/>
                    <a:cxnLst/>
                    <a:rect l="l" t="t" r="r" b="b"/>
                    <a:pathLst>
                      <a:path w="1576" h="1477" extrusionOk="0">
                        <a:moveTo>
                          <a:pt x="1352" y="0"/>
                        </a:moveTo>
                        <a:cubicBezTo>
                          <a:pt x="1253" y="0"/>
                          <a:pt x="1136" y="67"/>
                          <a:pt x="1044" y="223"/>
                        </a:cubicBezTo>
                        <a:cubicBezTo>
                          <a:pt x="1024" y="203"/>
                          <a:pt x="1014" y="173"/>
                          <a:pt x="994" y="153"/>
                        </a:cubicBezTo>
                        <a:cubicBezTo>
                          <a:pt x="914" y="223"/>
                          <a:pt x="844" y="323"/>
                          <a:pt x="793" y="424"/>
                        </a:cubicBezTo>
                        <a:cubicBezTo>
                          <a:pt x="760" y="386"/>
                          <a:pt x="729" y="370"/>
                          <a:pt x="699" y="370"/>
                        </a:cubicBezTo>
                        <a:cubicBezTo>
                          <a:pt x="522" y="370"/>
                          <a:pt x="406" y="948"/>
                          <a:pt x="372" y="1086"/>
                        </a:cubicBezTo>
                        <a:cubicBezTo>
                          <a:pt x="336" y="996"/>
                          <a:pt x="276" y="922"/>
                          <a:pt x="192" y="922"/>
                        </a:cubicBezTo>
                        <a:cubicBezTo>
                          <a:pt x="182" y="922"/>
                          <a:pt x="172" y="923"/>
                          <a:pt x="161" y="925"/>
                        </a:cubicBezTo>
                        <a:cubicBezTo>
                          <a:pt x="21" y="965"/>
                          <a:pt x="1" y="1136"/>
                          <a:pt x="1" y="1367"/>
                        </a:cubicBezTo>
                        <a:cubicBezTo>
                          <a:pt x="1" y="1407"/>
                          <a:pt x="11" y="1437"/>
                          <a:pt x="21" y="1477"/>
                        </a:cubicBezTo>
                        <a:cubicBezTo>
                          <a:pt x="21" y="1377"/>
                          <a:pt x="31" y="1276"/>
                          <a:pt x="81" y="1216"/>
                        </a:cubicBezTo>
                        <a:cubicBezTo>
                          <a:pt x="119" y="1161"/>
                          <a:pt x="148" y="1140"/>
                          <a:pt x="174" y="1140"/>
                        </a:cubicBezTo>
                        <a:cubicBezTo>
                          <a:pt x="235" y="1140"/>
                          <a:pt x="271" y="1264"/>
                          <a:pt x="342" y="1306"/>
                        </a:cubicBezTo>
                        <a:cubicBezTo>
                          <a:pt x="352" y="1276"/>
                          <a:pt x="352" y="1246"/>
                          <a:pt x="362" y="1216"/>
                        </a:cubicBezTo>
                        <a:lnTo>
                          <a:pt x="392" y="1226"/>
                        </a:lnTo>
                        <a:cubicBezTo>
                          <a:pt x="402" y="1196"/>
                          <a:pt x="402" y="1156"/>
                          <a:pt x="432" y="1126"/>
                        </a:cubicBezTo>
                        <a:cubicBezTo>
                          <a:pt x="434" y="1122"/>
                          <a:pt x="437" y="1120"/>
                          <a:pt x="441" y="1120"/>
                        </a:cubicBezTo>
                        <a:cubicBezTo>
                          <a:pt x="451" y="1120"/>
                          <a:pt x="464" y="1132"/>
                          <a:pt x="474" y="1132"/>
                        </a:cubicBezTo>
                        <a:cubicBezTo>
                          <a:pt x="477" y="1132"/>
                          <a:pt x="480" y="1130"/>
                          <a:pt x="482" y="1126"/>
                        </a:cubicBezTo>
                        <a:cubicBezTo>
                          <a:pt x="513" y="1096"/>
                          <a:pt x="492" y="955"/>
                          <a:pt x="492" y="925"/>
                        </a:cubicBezTo>
                        <a:cubicBezTo>
                          <a:pt x="482" y="795"/>
                          <a:pt x="482" y="725"/>
                          <a:pt x="553" y="604"/>
                        </a:cubicBezTo>
                        <a:cubicBezTo>
                          <a:pt x="596" y="534"/>
                          <a:pt x="643" y="498"/>
                          <a:pt x="692" y="498"/>
                        </a:cubicBezTo>
                        <a:cubicBezTo>
                          <a:pt x="734" y="498"/>
                          <a:pt x="778" y="524"/>
                          <a:pt x="823" y="574"/>
                        </a:cubicBezTo>
                        <a:cubicBezTo>
                          <a:pt x="841" y="530"/>
                          <a:pt x="891" y="397"/>
                          <a:pt x="944" y="397"/>
                        </a:cubicBezTo>
                        <a:cubicBezTo>
                          <a:pt x="951" y="397"/>
                          <a:pt x="957" y="399"/>
                          <a:pt x="964" y="404"/>
                        </a:cubicBezTo>
                        <a:cubicBezTo>
                          <a:pt x="1019" y="365"/>
                          <a:pt x="1055" y="265"/>
                          <a:pt x="1111" y="265"/>
                        </a:cubicBezTo>
                        <a:cubicBezTo>
                          <a:pt x="1127" y="265"/>
                          <a:pt x="1144" y="273"/>
                          <a:pt x="1165" y="293"/>
                        </a:cubicBezTo>
                        <a:cubicBezTo>
                          <a:pt x="1205" y="223"/>
                          <a:pt x="1315" y="83"/>
                          <a:pt x="1405" y="83"/>
                        </a:cubicBezTo>
                        <a:cubicBezTo>
                          <a:pt x="1475" y="93"/>
                          <a:pt x="1516" y="193"/>
                          <a:pt x="1536" y="283"/>
                        </a:cubicBezTo>
                        <a:cubicBezTo>
                          <a:pt x="1575" y="113"/>
                          <a:pt x="1480" y="0"/>
                          <a:pt x="1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3"/>
                  <p:cNvSpPr/>
                  <p:nvPr/>
                </p:nvSpPr>
                <p:spPr>
                  <a:xfrm>
                    <a:off x="1984004" y="4115196"/>
                    <a:ext cx="99494" cy="134263"/>
                  </a:xfrm>
                  <a:custGeom>
                    <a:avLst/>
                    <a:gdLst/>
                    <a:ahLst/>
                    <a:cxnLst/>
                    <a:rect l="l" t="t" r="r" b="b"/>
                    <a:pathLst>
                      <a:path w="2481" h="3348" extrusionOk="0">
                        <a:moveTo>
                          <a:pt x="1197" y="0"/>
                        </a:moveTo>
                        <a:cubicBezTo>
                          <a:pt x="1129" y="0"/>
                          <a:pt x="1083" y="158"/>
                          <a:pt x="1046" y="273"/>
                        </a:cubicBezTo>
                        <a:lnTo>
                          <a:pt x="1076" y="364"/>
                        </a:lnTo>
                        <a:cubicBezTo>
                          <a:pt x="896" y="474"/>
                          <a:pt x="886" y="534"/>
                          <a:pt x="956" y="695"/>
                        </a:cubicBezTo>
                        <a:cubicBezTo>
                          <a:pt x="976" y="745"/>
                          <a:pt x="866" y="725"/>
                          <a:pt x="826" y="785"/>
                        </a:cubicBezTo>
                        <a:cubicBezTo>
                          <a:pt x="776" y="845"/>
                          <a:pt x="776" y="996"/>
                          <a:pt x="786" y="1076"/>
                        </a:cubicBezTo>
                        <a:cubicBezTo>
                          <a:pt x="485" y="1126"/>
                          <a:pt x="505" y="1407"/>
                          <a:pt x="575" y="1587"/>
                        </a:cubicBezTo>
                        <a:cubicBezTo>
                          <a:pt x="344" y="1688"/>
                          <a:pt x="625" y="2209"/>
                          <a:pt x="625" y="2410"/>
                        </a:cubicBezTo>
                        <a:cubicBezTo>
                          <a:pt x="224" y="2430"/>
                          <a:pt x="364" y="2691"/>
                          <a:pt x="364" y="2891"/>
                        </a:cubicBezTo>
                        <a:cubicBezTo>
                          <a:pt x="347" y="2889"/>
                          <a:pt x="330" y="2888"/>
                          <a:pt x="314" y="2888"/>
                        </a:cubicBezTo>
                        <a:cubicBezTo>
                          <a:pt x="0" y="2888"/>
                          <a:pt x="79" y="3253"/>
                          <a:pt x="394" y="3262"/>
                        </a:cubicBezTo>
                        <a:cubicBezTo>
                          <a:pt x="394" y="3262"/>
                          <a:pt x="1065" y="3348"/>
                          <a:pt x="1599" y="3348"/>
                        </a:cubicBezTo>
                        <a:cubicBezTo>
                          <a:pt x="1904" y="3348"/>
                          <a:pt x="2164" y="3320"/>
                          <a:pt x="2230" y="3232"/>
                        </a:cubicBezTo>
                        <a:cubicBezTo>
                          <a:pt x="2250" y="3212"/>
                          <a:pt x="2481" y="3112"/>
                          <a:pt x="2300" y="2841"/>
                        </a:cubicBezTo>
                        <a:cubicBezTo>
                          <a:pt x="2260" y="2771"/>
                          <a:pt x="2120" y="2801"/>
                          <a:pt x="2080" y="2721"/>
                        </a:cubicBezTo>
                        <a:cubicBezTo>
                          <a:pt x="2039" y="2620"/>
                          <a:pt x="1989" y="2530"/>
                          <a:pt x="1929" y="2460"/>
                        </a:cubicBezTo>
                        <a:cubicBezTo>
                          <a:pt x="1889" y="2410"/>
                          <a:pt x="1749" y="2420"/>
                          <a:pt x="1749" y="2360"/>
                        </a:cubicBezTo>
                        <a:cubicBezTo>
                          <a:pt x="1738" y="2320"/>
                          <a:pt x="1799" y="2229"/>
                          <a:pt x="1799" y="2189"/>
                        </a:cubicBezTo>
                        <a:cubicBezTo>
                          <a:pt x="1819" y="1908"/>
                          <a:pt x="1688" y="1958"/>
                          <a:pt x="1648" y="1868"/>
                        </a:cubicBezTo>
                        <a:cubicBezTo>
                          <a:pt x="1588" y="1768"/>
                          <a:pt x="1708" y="1768"/>
                          <a:pt x="1618" y="1507"/>
                        </a:cubicBezTo>
                        <a:cubicBezTo>
                          <a:pt x="1608" y="1467"/>
                          <a:pt x="1608" y="1357"/>
                          <a:pt x="1618" y="1236"/>
                        </a:cubicBezTo>
                        <a:cubicBezTo>
                          <a:pt x="1658" y="1016"/>
                          <a:pt x="1518" y="1026"/>
                          <a:pt x="1528" y="945"/>
                        </a:cubicBezTo>
                        <a:cubicBezTo>
                          <a:pt x="1548" y="835"/>
                          <a:pt x="1588" y="775"/>
                          <a:pt x="1458" y="655"/>
                        </a:cubicBezTo>
                        <a:lnTo>
                          <a:pt x="1458" y="655"/>
                        </a:lnTo>
                        <a:cubicBezTo>
                          <a:pt x="1463" y="655"/>
                          <a:pt x="1468" y="655"/>
                          <a:pt x="1473" y="655"/>
                        </a:cubicBezTo>
                        <a:cubicBezTo>
                          <a:pt x="1576" y="655"/>
                          <a:pt x="1449" y="552"/>
                          <a:pt x="1488" y="514"/>
                        </a:cubicBezTo>
                        <a:cubicBezTo>
                          <a:pt x="1461" y="451"/>
                          <a:pt x="1458" y="381"/>
                          <a:pt x="1386" y="381"/>
                        </a:cubicBezTo>
                        <a:cubicBezTo>
                          <a:pt x="1378" y="381"/>
                          <a:pt x="1368" y="382"/>
                          <a:pt x="1357" y="384"/>
                        </a:cubicBezTo>
                        <a:cubicBezTo>
                          <a:pt x="1397" y="344"/>
                          <a:pt x="1317" y="123"/>
                          <a:pt x="1287" y="83"/>
                        </a:cubicBezTo>
                        <a:cubicBezTo>
                          <a:pt x="1254" y="24"/>
                          <a:pt x="1224" y="0"/>
                          <a:pt x="11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3"/>
                  <p:cNvSpPr/>
                  <p:nvPr/>
                </p:nvSpPr>
                <p:spPr>
                  <a:xfrm>
                    <a:off x="2003815" y="4141023"/>
                    <a:ext cx="20974" cy="37857"/>
                  </a:xfrm>
                  <a:custGeom>
                    <a:avLst/>
                    <a:gdLst/>
                    <a:ahLst/>
                    <a:cxnLst/>
                    <a:rect l="l" t="t" r="r" b="b"/>
                    <a:pathLst>
                      <a:path w="523" h="944" extrusionOk="0">
                        <a:moveTo>
                          <a:pt x="442" y="0"/>
                        </a:moveTo>
                        <a:lnTo>
                          <a:pt x="442" y="0"/>
                        </a:lnTo>
                        <a:cubicBezTo>
                          <a:pt x="452" y="21"/>
                          <a:pt x="452" y="41"/>
                          <a:pt x="462" y="51"/>
                        </a:cubicBezTo>
                        <a:cubicBezTo>
                          <a:pt x="482" y="101"/>
                          <a:pt x="372" y="81"/>
                          <a:pt x="332" y="141"/>
                        </a:cubicBezTo>
                        <a:cubicBezTo>
                          <a:pt x="282" y="201"/>
                          <a:pt x="282" y="352"/>
                          <a:pt x="292" y="432"/>
                        </a:cubicBezTo>
                        <a:cubicBezTo>
                          <a:pt x="1" y="482"/>
                          <a:pt x="11" y="763"/>
                          <a:pt x="81" y="943"/>
                        </a:cubicBezTo>
                        <a:cubicBezTo>
                          <a:pt x="71" y="853"/>
                          <a:pt x="41" y="713"/>
                          <a:pt x="151" y="673"/>
                        </a:cubicBezTo>
                        <a:lnTo>
                          <a:pt x="171" y="683"/>
                        </a:lnTo>
                        <a:cubicBezTo>
                          <a:pt x="171" y="662"/>
                          <a:pt x="151" y="612"/>
                          <a:pt x="181" y="592"/>
                        </a:cubicBezTo>
                        <a:cubicBezTo>
                          <a:pt x="191" y="586"/>
                          <a:pt x="205" y="583"/>
                          <a:pt x="220" y="583"/>
                        </a:cubicBezTo>
                        <a:cubicBezTo>
                          <a:pt x="249" y="583"/>
                          <a:pt x="285" y="592"/>
                          <a:pt x="312" y="592"/>
                        </a:cubicBezTo>
                        <a:cubicBezTo>
                          <a:pt x="312" y="576"/>
                          <a:pt x="333" y="468"/>
                          <a:pt x="369" y="468"/>
                        </a:cubicBezTo>
                        <a:cubicBezTo>
                          <a:pt x="376" y="468"/>
                          <a:pt x="384" y="472"/>
                          <a:pt x="392" y="482"/>
                        </a:cubicBezTo>
                        <a:cubicBezTo>
                          <a:pt x="392" y="455"/>
                          <a:pt x="400" y="306"/>
                          <a:pt x="460" y="306"/>
                        </a:cubicBezTo>
                        <a:cubicBezTo>
                          <a:pt x="467" y="306"/>
                          <a:pt x="474" y="307"/>
                          <a:pt x="482" y="311"/>
                        </a:cubicBezTo>
                        <a:cubicBezTo>
                          <a:pt x="482" y="281"/>
                          <a:pt x="472" y="241"/>
                          <a:pt x="482" y="221"/>
                        </a:cubicBezTo>
                        <a:cubicBezTo>
                          <a:pt x="482" y="201"/>
                          <a:pt x="512" y="191"/>
                          <a:pt x="512" y="181"/>
                        </a:cubicBezTo>
                        <a:cubicBezTo>
                          <a:pt x="522" y="151"/>
                          <a:pt x="512" y="81"/>
                          <a:pt x="502" y="61"/>
                        </a:cubicBezTo>
                        <a:cubicBezTo>
                          <a:pt x="492" y="41"/>
                          <a:pt x="472" y="21"/>
                          <a:pt x="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3"/>
                  <p:cNvSpPr/>
                  <p:nvPr/>
                </p:nvSpPr>
                <p:spPr>
                  <a:xfrm>
                    <a:off x="2006622" y="4178841"/>
                    <a:ext cx="842" cy="842"/>
                  </a:xfrm>
                  <a:custGeom>
                    <a:avLst/>
                    <a:gdLst/>
                    <a:ahLst/>
                    <a:cxnLst/>
                    <a:rect l="l" t="t" r="r" b="b"/>
                    <a:pathLst>
                      <a:path w="21" h="21" extrusionOk="0">
                        <a:moveTo>
                          <a:pt x="11" y="0"/>
                        </a:moveTo>
                        <a:lnTo>
                          <a:pt x="1" y="10"/>
                        </a:lnTo>
                        <a:lnTo>
                          <a:pt x="21" y="20"/>
                        </a:lnTo>
                        <a:lnTo>
                          <a:pt x="21" y="20"/>
                        </a:lnTo>
                        <a:lnTo>
                          <a:pt x="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3"/>
                  <p:cNvSpPr/>
                  <p:nvPr/>
                </p:nvSpPr>
                <p:spPr>
                  <a:xfrm>
                    <a:off x="2024348" y="4115276"/>
                    <a:ext cx="7660" cy="16522"/>
                  </a:xfrm>
                  <a:custGeom>
                    <a:avLst/>
                    <a:gdLst/>
                    <a:ahLst/>
                    <a:cxnLst/>
                    <a:rect l="l" t="t" r="r" b="b"/>
                    <a:pathLst>
                      <a:path w="191" h="412" extrusionOk="0">
                        <a:moveTo>
                          <a:pt x="191" y="1"/>
                        </a:moveTo>
                        <a:cubicBezTo>
                          <a:pt x="121" y="1"/>
                          <a:pt x="81" y="151"/>
                          <a:pt x="40" y="271"/>
                        </a:cubicBezTo>
                        <a:lnTo>
                          <a:pt x="70" y="362"/>
                        </a:lnTo>
                        <a:cubicBezTo>
                          <a:pt x="40" y="382"/>
                          <a:pt x="20" y="392"/>
                          <a:pt x="0" y="412"/>
                        </a:cubicBezTo>
                        <a:lnTo>
                          <a:pt x="10" y="412"/>
                        </a:lnTo>
                        <a:cubicBezTo>
                          <a:pt x="40" y="412"/>
                          <a:pt x="91" y="412"/>
                          <a:pt x="121" y="392"/>
                        </a:cubicBezTo>
                        <a:cubicBezTo>
                          <a:pt x="111" y="372"/>
                          <a:pt x="91" y="362"/>
                          <a:pt x="81" y="342"/>
                        </a:cubicBezTo>
                        <a:cubicBezTo>
                          <a:pt x="70" y="281"/>
                          <a:pt x="141" y="281"/>
                          <a:pt x="191" y="241"/>
                        </a:cubicBezTo>
                        <a:cubicBezTo>
                          <a:pt x="171" y="201"/>
                          <a:pt x="161" y="171"/>
                          <a:pt x="191" y="141"/>
                        </a:cubicBezTo>
                        <a:cubicBezTo>
                          <a:pt x="181" y="121"/>
                          <a:pt x="151" y="101"/>
                          <a:pt x="151" y="81"/>
                        </a:cubicBezTo>
                        <a:cubicBezTo>
                          <a:pt x="141" y="51"/>
                          <a:pt x="161" y="21"/>
                          <a:pt x="1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3"/>
                  <p:cNvSpPr/>
                  <p:nvPr/>
                </p:nvSpPr>
                <p:spPr>
                  <a:xfrm>
                    <a:off x="1471238" y="4158708"/>
                    <a:ext cx="44233" cy="75433"/>
                  </a:xfrm>
                  <a:custGeom>
                    <a:avLst/>
                    <a:gdLst/>
                    <a:ahLst/>
                    <a:cxnLst/>
                    <a:rect l="l" t="t" r="r" b="b"/>
                    <a:pathLst>
                      <a:path w="1103" h="1881" extrusionOk="0">
                        <a:moveTo>
                          <a:pt x="261" y="1"/>
                        </a:moveTo>
                        <a:cubicBezTo>
                          <a:pt x="201" y="61"/>
                          <a:pt x="281" y="111"/>
                          <a:pt x="211" y="171"/>
                        </a:cubicBezTo>
                        <a:lnTo>
                          <a:pt x="171" y="252"/>
                        </a:lnTo>
                        <a:cubicBezTo>
                          <a:pt x="101" y="312"/>
                          <a:pt x="161" y="382"/>
                          <a:pt x="161" y="462"/>
                        </a:cubicBezTo>
                        <a:cubicBezTo>
                          <a:pt x="161" y="552"/>
                          <a:pt x="60" y="643"/>
                          <a:pt x="40" y="723"/>
                        </a:cubicBezTo>
                        <a:cubicBezTo>
                          <a:pt x="20" y="823"/>
                          <a:pt x="40" y="853"/>
                          <a:pt x="70" y="944"/>
                        </a:cubicBezTo>
                        <a:cubicBezTo>
                          <a:pt x="111" y="1054"/>
                          <a:pt x="81" y="1134"/>
                          <a:pt x="40" y="1235"/>
                        </a:cubicBezTo>
                        <a:cubicBezTo>
                          <a:pt x="0" y="1305"/>
                          <a:pt x="20" y="1345"/>
                          <a:pt x="40" y="1425"/>
                        </a:cubicBezTo>
                        <a:cubicBezTo>
                          <a:pt x="60" y="1525"/>
                          <a:pt x="81" y="1576"/>
                          <a:pt x="161" y="1666"/>
                        </a:cubicBezTo>
                        <a:cubicBezTo>
                          <a:pt x="271" y="1716"/>
                          <a:pt x="331" y="1746"/>
                          <a:pt x="422" y="1786"/>
                        </a:cubicBezTo>
                        <a:cubicBezTo>
                          <a:pt x="542" y="1836"/>
                          <a:pt x="702" y="1856"/>
                          <a:pt x="843" y="1877"/>
                        </a:cubicBezTo>
                        <a:cubicBezTo>
                          <a:pt x="867" y="1879"/>
                          <a:pt x="889" y="1881"/>
                          <a:pt x="910" y="1881"/>
                        </a:cubicBezTo>
                        <a:cubicBezTo>
                          <a:pt x="1037" y="1881"/>
                          <a:pt x="1102" y="1827"/>
                          <a:pt x="1094" y="1706"/>
                        </a:cubicBezTo>
                        <a:cubicBezTo>
                          <a:pt x="1084" y="1556"/>
                          <a:pt x="933" y="1415"/>
                          <a:pt x="853" y="1295"/>
                        </a:cubicBezTo>
                        <a:cubicBezTo>
                          <a:pt x="783" y="1194"/>
                          <a:pt x="793" y="1144"/>
                          <a:pt x="763" y="1044"/>
                        </a:cubicBezTo>
                        <a:cubicBezTo>
                          <a:pt x="732" y="944"/>
                          <a:pt x="632" y="934"/>
                          <a:pt x="582" y="843"/>
                        </a:cubicBezTo>
                        <a:cubicBezTo>
                          <a:pt x="542" y="763"/>
                          <a:pt x="542" y="713"/>
                          <a:pt x="472" y="643"/>
                        </a:cubicBezTo>
                        <a:cubicBezTo>
                          <a:pt x="422" y="593"/>
                          <a:pt x="482" y="573"/>
                          <a:pt x="472" y="522"/>
                        </a:cubicBezTo>
                        <a:cubicBezTo>
                          <a:pt x="452" y="482"/>
                          <a:pt x="472" y="452"/>
                          <a:pt x="442" y="422"/>
                        </a:cubicBezTo>
                        <a:cubicBezTo>
                          <a:pt x="432" y="402"/>
                          <a:pt x="391" y="392"/>
                          <a:pt x="371" y="372"/>
                        </a:cubicBezTo>
                        <a:cubicBezTo>
                          <a:pt x="351" y="342"/>
                          <a:pt x="351" y="322"/>
                          <a:pt x="341" y="282"/>
                        </a:cubicBezTo>
                        <a:cubicBezTo>
                          <a:pt x="331" y="242"/>
                          <a:pt x="331" y="171"/>
                          <a:pt x="321" y="121"/>
                        </a:cubicBezTo>
                        <a:cubicBezTo>
                          <a:pt x="311" y="71"/>
                          <a:pt x="271" y="41"/>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3"/>
                  <p:cNvSpPr/>
                  <p:nvPr/>
                </p:nvSpPr>
                <p:spPr>
                  <a:xfrm>
                    <a:off x="1399613" y="4139018"/>
                    <a:ext cx="60394" cy="97569"/>
                  </a:xfrm>
                  <a:custGeom>
                    <a:avLst/>
                    <a:gdLst/>
                    <a:ahLst/>
                    <a:cxnLst/>
                    <a:rect l="l" t="t" r="r" b="b"/>
                    <a:pathLst>
                      <a:path w="1506" h="2433" extrusionOk="0">
                        <a:moveTo>
                          <a:pt x="573" y="0"/>
                        </a:moveTo>
                        <a:cubicBezTo>
                          <a:pt x="512" y="61"/>
                          <a:pt x="502" y="121"/>
                          <a:pt x="472" y="191"/>
                        </a:cubicBezTo>
                        <a:cubicBezTo>
                          <a:pt x="442" y="251"/>
                          <a:pt x="392" y="331"/>
                          <a:pt x="382" y="412"/>
                        </a:cubicBezTo>
                        <a:cubicBezTo>
                          <a:pt x="372" y="502"/>
                          <a:pt x="382" y="552"/>
                          <a:pt x="352" y="642"/>
                        </a:cubicBezTo>
                        <a:cubicBezTo>
                          <a:pt x="332" y="723"/>
                          <a:pt x="282" y="803"/>
                          <a:pt x="252" y="873"/>
                        </a:cubicBezTo>
                        <a:cubicBezTo>
                          <a:pt x="222" y="973"/>
                          <a:pt x="302" y="1084"/>
                          <a:pt x="252" y="1184"/>
                        </a:cubicBezTo>
                        <a:cubicBezTo>
                          <a:pt x="242" y="1204"/>
                          <a:pt x="191" y="1224"/>
                          <a:pt x="181" y="1254"/>
                        </a:cubicBezTo>
                        <a:cubicBezTo>
                          <a:pt x="161" y="1314"/>
                          <a:pt x="211" y="1364"/>
                          <a:pt x="222" y="1415"/>
                        </a:cubicBezTo>
                        <a:cubicBezTo>
                          <a:pt x="232" y="1495"/>
                          <a:pt x="322" y="1786"/>
                          <a:pt x="211" y="1786"/>
                        </a:cubicBezTo>
                        <a:cubicBezTo>
                          <a:pt x="191" y="1856"/>
                          <a:pt x="211" y="1946"/>
                          <a:pt x="171" y="2016"/>
                        </a:cubicBezTo>
                        <a:cubicBezTo>
                          <a:pt x="156" y="2011"/>
                          <a:pt x="139" y="2011"/>
                          <a:pt x="121" y="2011"/>
                        </a:cubicBezTo>
                        <a:cubicBezTo>
                          <a:pt x="104" y="2011"/>
                          <a:pt x="86" y="2011"/>
                          <a:pt x="71" y="2006"/>
                        </a:cubicBezTo>
                        <a:lnTo>
                          <a:pt x="71" y="2006"/>
                        </a:lnTo>
                        <a:cubicBezTo>
                          <a:pt x="1" y="2077"/>
                          <a:pt x="91" y="2217"/>
                          <a:pt x="151" y="2277"/>
                        </a:cubicBezTo>
                        <a:cubicBezTo>
                          <a:pt x="201" y="2297"/>
                          <a:pt x="292" y="2357"/>
                          <a:pt x="382" y="2368"/>
                        </a:cubicBezTo>
                        <a:cubicBezTo>
                          <a:pt x="492" y="2388"/>
                          <a:pt x="623" y="2388"/>
                          <a:pt x="733" y="2398"/>
                        </a:cubicBezTo>
                        <a:cubicBezTo>
                          <a:pt x="833" y="2407"/>
                          <a:pt x="989" y="2432"/>
                          <a:pt x="1133" y="2432"/>
                        </a:cubicBezTo>
                        <a:cubicBezTo>
                          <a:pt x="1307" y="2432"/>
                          <a:pt x="1463" y="2395"/>
                          <a:pt x="1485" y="2247"/>
                        </a:cubicBezTo>
                        <a:cubicBezTo>
                          <a:pt x="1505" y="2127"/>
                          <a:pt x="1465" y="1956"/>
                          <a:pt x="1395" y="1846"/>
                        </a:cubicBezTo>
                        <a:cubicBezTo>
                          <a:pt x="1345" y="1776"/>
                          <a:pt x="1174" y="1615"/>
                          <a:pt x="1154" y="1535"/>
                        </a:cubicBezTo>
                        <a:cubicBezTo>
                          <a:pt x="1134" y="1475"/>
                          <a:pt x="1204" y="1425"/>
                          <a:pt x="1184" y="1364"/>
                        </a:cubicBezTo>
                        <a:lnTo>
                          <a:pt x="1134" y="1314"/>
                        </a:lnTo>
                        <a:cubicBezTo>
                          <a:pt x="1084" y="1254"/>
                          <a:pt x="994" y="1204"/>
                          <a:pt x="964" y="1134"/>
                        </a:cubicBezTo>
                        <a:cubicBezTo>
                          <a:pt x="914" y="1033"/>
                          <a:pt x="1004" y="1064"/>
                          <a:pt x="1024" y="963"/>
                        </a:cubicBezTo>
                        <a:cubicBezTo>
                          <a:pt x="1034" y="933"/>
                          <a:pt x="984" y="873"/>
                          <a:pt x="984" y="833"/>
                        </a:cubicBezTo>
                        <a:cubicBezTo>
                          <a:pt x="974" y="813"/>
                          <a:pt x="1004" y="793"/>
                          <a:pt x="984" y="753"/>
                        </a:cubicBezTo>
                        <a:cubicBezTo>
                          <a:pt x="964" y="682"/>
                          <a:pt x="914" y="662"/>
                          <a:pt x="904" y="592"/>
                        </a:cubicBezTo>
                        <a:cubicBezTo>
                          <a:pt x="904" y="512"/>
                          <a:pt x="954" y="512"/>
                          <a:pt x="853" y="452"/>
                        </a:cubicBezTo>
                        <a:cubicBezTo>
                          <a:pt x="813" y="422"/>
                          <a:pt x="763" y="432"/>
                          <a:pt x="733" y="392"/>
                        </a:cubicBezTo>
                        <a:cubicBezTo>
                          <a:pt x="693" y="341"/>
                          <a:pt x="753" y="261"/>
                          <a:pt x="643" y="231"/>
                        </a:cubicBezTo>
                        <a:cubicBezTo>
                          <a:pt x="663" y="131"/>
                          <a:pt x="703" y="71"/>
                          <a:pt x="5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3"/>
                  <p:cNvSpPr/>
                  <p:nvPr/>
                </p:nvSpPr>
                <p:spPr>
                  <a:xfrm>
                    <a:off x="1618459" y="4185498"/>
                    <a:ext cx="222489" cy="84656"/>
                  </a:xfrm>
                  <a:custGeom>
                    <a:avLst/>
                    <a:gdLst/>
                    <a:ahLst/>
                    <a:cxnLst/>
                    <a:rect l="l" t="t" r="r" b="b"/>
                    <a:pathLst>
                      <a:path w="5548" h="2111" extrusionOk="0">
                        <a:moveTo>
                          <a:pt x="2379" y="1"/>
                        </a:moveTo>
                        <a:cubicBezTo>
                          <a:pt x="2247" y="1"/>
                          <a:pt x="2147" y="156"/>
                          <a:pt x="2147" y="316"/>
                        </a:cubicBezTo>
                        <a:cubicBezTo>
                          <a:pt x="2047" y="225"/>
                          <a:pt x="1951" y="171"/>
                          <a:pt x="1870" y="171"/>
                        </a:cubicBezTo>
                        <a:cubicBezTo>
                          <a:pt x="1771" y="171"/>
                          <a:pt x="1694" y="250"/>
                          <a:pt x="1655" y="436"/>
                        </a:cubicBezTo>
                        <a:cubicBezTo>
                          <a:pt x="1655" y="429"/>
                          <a:pt x="1641" y="424"/>
                          <a:pt x="1618" y="424"/>
                        </a:cubicBezTo>
                        <a:cubicBezTo>
                          <a:pt x="1521" y="424"/>
                          <a:pt x="1266" y="505"/>
                          <a:pt x="1314" y="757"/>
                        </a:cubicBezTo>
                        <a:cubicBezTo>
                          <a:pt x="1268" y="746"/>
                          <a:pt x="1229" y="741"/>
                          <a:pt x="1194" y="741"/>
                        </a:cubicBezTo>
                        <a:cubicBezTo>
                          <a:pt x="1101" y="741"/>
                          <a:pt x="1038" y="776"/>
                          <a:pt x="943" y="827"/>
                        </a:cubicBezTo>
                        <a:cubicBezTo>
                          <a:pt x="930" y="831"/>
                          <a:pt x="919" y="832"/>
                          <a:pt x="909" y="832"/>
                        </a:cubicBezTo>
                        <a:cubicBezTo>
                          <a:pt x="884" y="832"/>
                          <a:pt x="865" y="824"/>
                          <a:pt x="844" y="824"/>
                        </a:cubicBezTo>
                        <a:cubicBezTo>
                          <a:pt x="827" y="824"/>
                          <a:pt x="808" y="829"/>
                          <a:pt x="783" y="847"/>
                        </a:cubicBezTo>
                        <a:cubicBezTo>
                          <a:pt x="733" y="878"/>
                          <a:pt x="743" y="1008"/>
                          <a:pt x="662" y="1058"/>
                        </a:cubicBezTo>
                        <a:cubicBezTo>
                          <a:pt x="636" y="1025"/>
                          <a:pt x="607" y="1013"/>
                          <a:pt x="580" y="1013"/>
                        </a:cubicBezTo>
                        <a:cubicBezTo>
                          <a:pt x="515" y="1013"/>
                          <a:pt x="456" y="1083"/>
                          <a:pt x="442" y="1118"/>
                        </a:cubicBezTo>
                        <a:cubicBezTo>
                          <a:pt x="383" y="1087"/>
                          <a:pt x="321" y="1071"/>
                          <a:pt x="262" y="1071"/>
                        </a:cubicBezTo>
                        <a:cubicBezTo>
                          <a:pt x="171" y="1071"/>
                          <a:pt x="89" y="1109"/>
                          <a:pt x="41" y="1188"/>
                        </a:cubicBezTo>
                        <a:cubicBezTo>
                          <a:pt x="0" y="1269"/>
                          <a:pt x="31" y="1289"/>
                          <a:pt x="71" y="1379"/>
                        </a:cubicBezTo>
                        <a:cubicBezTo>
                          <a:pt x="191" y="1600"/>
                          <a:pt x="462" y="1800"/>
                          <a:pt x="652" y="1891"/>
                        </a:cubicBezTo>
                        <a:cubicBezTo>
                          <a:pt x="942" y="2018"/>
                          <a:pt x="1413" y="2110"/>
                          <a:pt x="1776" y="2110"/>
                        </a:cubicBezTo>
                        <a:cubicBezTo>
                          <a:pt x="1840" y="2110"/>
                          <a:pt x="1901" y="2107"/>
                          <a:pt x="1956" y="2101"/>
                        </a:cubicBezTo>
                        <a:cubicBezTo>
                          <a:pt x="2348" y="2051"/>
                          <a:pt x="2719" y="1901"/>
                          <a:pt x="3120" y="1861"/>
                        </a:cubicBezTo>
                        <a:cubicBezTo>
                          <a:pt x="3410" y="1823"/>
                          <a:pt x="3689" y="1803"/>
                          <a:pt x="3974" y="1803"/>
                        </a:cubicBezTo>
                        <a:cubicBezTo>
                          <a:pt x="4073" y="1803"/>
                          <a:pt x="4172" y="1805"/>
                          <a:pt x="4273" y="1810"/>
                        </a:cubicBezTo>
                        <a:cubicBezTo>
                          <a:pt x="4306" y="1811"/>
                          <a:pt x="4342" y="1812"/>
                          <a:pt x="4383" y="1812"/>
                        </a:cubicBezTo>
                        <a:cubicBezTo>
                          <a:pt x="4748" y="1812"/>
                          <a:pt x="5407" y="1755"/>
                          <a:pt x="5497" y="1349"/>
                        </a:cubicBezTo>
                        <a:cubicBezTo>
                          <a:pt x="5547" y="1158"/>
                          <a:pt x="5447" y="1219"/>
                          <a:pt x="5347" y="1098"/>
                        </a:cubicBezTo>
                        <a:cubicBezTo>
                          <a:pt x="5246" y="988"/>
                          <a:pt x="5256" y="737"/>
                          <a:pt x="5116" y="697"/>
                        </a:cubicBezTo>
                        <a:cubicBezTo>
                          <a:pt x="5107" y="694"/>
                          <a:pt x="5097" y="692"/>
                          <a:pt x="5087" y="692"/>
                        </a:cubicBezTo>
                        <a:cubicBezTo>
                          <a:pt x="5034" y="692"/>
                          <a:pt x="4976" y="733"/>
                          <a:pt x="4925" y="767"/>
                        </a:cubicBezTo>
                        <a:cubicBezTo>
                          <a:pt x="4915" y="737"/>
                          <a:pt x="4905" y="687"/>
                          <a:pt x="4915" y="657"/>
                        </a:cubicBezTo>
                        <a:lnTo>
                          <a:pt x="4845" y="657"/>
                        </a:lnTo>
                        <a:cubicBezTo>
                          <a:pt x="4875" y="557"/>
                          <a:pt x="4855" y="547"/>
                          <a:pt x="4805" y="476"/>
                        </a:cubicBezTo>
                        <a:lnTo>
                          <a:pt x="4765" y="516"/>
                        </a:lnTo>
                        <a:cubicBezTo>
                          <a:pt x="4727" y="462"/>
                          <a:pt x="4690" y="440"/>
                          <a:pt x="4657" y="440"/>
                        </a:cubicBezTo>
                        <a:cubicBezTo>
                          <a:pt x="4567" y="440"/>
                          <a:pt x="4501" y="597"/>
                          <a:pt x="4494" y="707"/>
                        </a:cubicBezTo>
                        <a:cubicBezTo>
                          <a:pt x="4414" y="677"/>
                          <a:pt x="4354" y="607"/>
                          <a:pt x="4304" y="536"/>
                        </a:cubicBezTo>
                        <a:lnTo>
                          <a:pt x="4304" y="536"/>
                        </a:lnTo>
                        <a:cubicBezTo>
                          <a:pt x="4307" y="548"/>
                          <a:pt x="4311" y="558"/>
                          <a:pt x="4315" y="567"/>
                        </a:cubicBezTo>
                        <a:lnTo>
                          <a:pt x="4315" y="567"/>
                        </a:lnTo>
                        <a:cubicBezTo>
                          <a:pt x="4283" y="505"/>
                          <a:pt x="4232" y="481"/>
                          <a:pt x="4174" y="481"/>
                        </a:cubicBezTo>
                        <a:cubicBezTo>
                          <a:pt x="4086" y="481"/>
                          <a:pt x="3984" y="536"/>
                          <a:pt x="3912" y="597"/>
                        </a:cubicBezTo>
                        <a:cubicBezTo>
                          <a:pt x="3909" y="504"/>
                          <a:pt x="3863" y="471"/>
                          <a:pt x="3803" y="471"/>
                        </a:cubicBezTo>
                        <a:cubicBezTo>
                          <a:pt x="3700" y="471"/>
                          <a:pt x="3556" y="571"/>
                          <a:pt x="3511" y="647"/>
                        </a:cubicBezTo>
                        <a:cubicBezTo>
                          <a:pt x="3495" y="549"/>
                          <a:pt x="3419" y="498"/>
                          <a:pt x="3338" y="498"/>
                        </a:cubicBezTo>
                        <a:cubicBezTo>
                          <a:pt x="3319" y="498"/>
                          <a:pt x="3299" y="501"/>
                          <a:pt x="3280" y="506"/>
                        </a:cubicBezTo>
                        <a:cubicBezTo>
                          <a:pt x="3369" y="360"/>
                          <a:pt x="3221" y="299"/>
                          <a:pt x="3062" y="299"/>
                        </a:cubicBezTo>
                        <a:cubicBezTo>
                          <a:pt x="2970" y="299"/>
                          <a:pt x="2874" y="319"/>
                          <a:pt x="2819" y="356"/>
                        </a:cubicBezTo>
                        <a:cubicBezTo>
                          <a:pt x="2827" y="248"/>
                          <a:pt x="2713" y="45"/>
                          <a:pt x="2605" y="45"/>
                        </a:cubicBezTo>
                        <a:cubicBezTo>
                          <a:pt x="2582" y="45"/>
                          <a:pt x="2559" y="54"/>
                          <a:pt x="2538" y="75"/>
                        </a:cubicBezTo>
                        <a:cubicBezTo>
                          <a:pt x="2483" y="23"/>
                          <a:pt x="2429" y="1"/>
                          <a:pt x="23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3"/>
                  <p:cNvSpPr/>
                  <p:nvPr/>
                </p:nvSpPr>
                <p:spPr>
                  <a:xfrm>
                    <a:off x="1439436" y="4198531"/>
                    <a:ext cx="71262" cy="43632"/>
                  </a:xfrm>
                  <a:custGeom>
                    <a:avLst/>
                    <a:gdLst/>
                    <a:ahLst/>
                    <a:cxnLst/>
                    <a:rect l="l" t="t" r="r" b="b"/>
                    <a:pathLst>
                      <a:path w="1777" h="1088" extrusionOk="0">
                        <a:moveTo>
                          <a:pt x="853" y="1"/>
                        </a:moveTo>
                        <a:cubicBezTo>
                          <a:pt x="753" y="1"/>
                          <a:pt x="633" y="171"/>
                          <a:pt x="583" y="232"/>
                        </a:cubicBezTo>
                        <a:cubicBezTo>
                          <a:pt x="522" y="302"/>
                          <a:pt x="472" y="382"/>
                          <a:pt x="402" y="422"/>
                        </a:cubicBezTo>
                        <a:cubicBezTo>
                          <a:pt x="392" y="402"/>
                          <a:pt x="372" y="382"/>
                          <a:pt x="372" y="362"/>
                        </a:cubicBezTo>
                        <a:cubicBezTo>
                          <a:pt x="302" y="402"/>
                          <a:pt x="222" y="452"/>
                          <a:pt x="181" y="512"/>
                        </a:cubicBezTo>
                        <a:cubicBezTo>
                          <a:pt x="171" y="502"/>
                          <a:pt x="161" y="492"/>
                          <a:pt x="151" y="472"/>
                        </a:cubicBezTo>
                        <a:cubicBezTo>
                          <a:pt x="81" y="532"/>
                          <a:pt x="1" y="603"/>
                          <a:pt x="1" y="713"/>
                        </a:cubicBezTo>
                        <a:cubicBezTo>
                          <a:pt x="11" y="753"/>
                          <a:pt x="51" y="884"/>
                          <a:pt x="81" y="984"/>
                        </a:cubicBezTo>
                        <a:cubicBezTo>
                          <a:pt x="129" y="991"/>
                          <a:pt x="176" y="993"/>
                          <a:pt x="223" y="993"/>
                        </a:cubicBezTo>
                        <a:cubicBezTo>
                          <a:pt x="273" y="993"/>
                          <a:pt x="324" y="991"/>
                          <a:pt x="375" y="991"/>
                        </a:cubicBezTo>
                        <a:cubicBezTo>
                          <a:pt x="404" y="991"/>
                          <a:pt x="433" y="992"/>
                          <a:pt x="462" y="994"/>
                        </a:cubicBezTo>
                        <a:cubicBezTo>
                          <a:pt x="621" y="1003"/>
                          <a:pt x="754" y="1065"/>
                          <a:pt x="918" y="1065"/>
                        </a:cubicBezTo>
                        <a:cubicBezTo>
                          <a:pt x="930" y="1065"/>
                          <a:pt x="942" y="1065"/>
                          <a:pt x="954" y="1064"/>
                        </a:cubicBezTo>
                        <a:cubicBezTo>
                          <a:pt x="1104" y="1064"/>
                          <a:pt x="1255" y="1064"/>
                          <a:pt x="1415" y="1074"/>
                        </a:cubicBezTo>
                        <a:cubicBezTo>
                          <a:pt x="1461" y="1074"/>
                          <a:pt x="1536" y="1087"/>
                          <a:pt x="1606" y="1087"/>
                        </a:cubicBezTo>
                        <a:cubicBezTo>
                          <a:pt x="1658" y="1087"/>
                          <a:pt x="1706" y="1080"/>
                          <a:pt x="1736" y="1054"/>
                        </a:cubicBezTo>
                        <a:cubicBezTo>
                          <a:pt x="1776" y="1024"/>
                          <a:pt x="1776" y="994"/>
                          <a:pt x="1776" y="954"/>
                        </a:cubicBezTo>
                        <a:cubicBezTo>
                          <a:pt x="1776" y="894"/>
                          <a:pt x="1756" y="823"/>
                          <a:pt x="1736" y="763"/>
                        </a:cubicBezTo>
                        <a:cubicBezTo>
                          <a:pt x="1712" y="706"/>
                          <a:pt x="1588" y="470"/>
                          <a:pt x="1499" y="470"/>
                        </a:cubicBezTo>
                        <a:cubicBezTo>
                          <a:pt x="1481" y="470"/>
                          <a:pt x="1464" y="480"/>
                          <a:pt x="1450" y="503"/>
                        </a:cubicBezTo>
                        <a:lnTo>
                          <a:pt x="1450" y="503"/>
                        </a:lnTo>
                        <a:cubicBezTo>
                          <a:pt x="1496" y="403"/>
                          <a:pt x="1173" y="412"/>
                          <a:pt x="1114" y="392"/>
                        </a:cubicBezTo>
                        <a:cubicBezTo>
                          <a:pt x="1136" y="348"/>
                          <a:pt x="1105" y="299"/>
                          <a:pt x="1071" y="299"/>
                        </a:cubicBezTo>
                        <a:cubicBezTo>
                          <a:pt x="1061" y="299"/>
                          <a:pt x="1052" y="302"/>
                          <a:pt x="1044" y="310"/>
                        </a:cubicBezTo>
                        <a:lnTo>
                          <a:pt x="1044" y="310"/>
                        </a:lnTo>
                        <a:cubicBezTo>
                          <a:pt x="1110" y="214"/>
                          <a:pt x="940" y="10"/>
                          <a:pt x="8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3"/>
                  <p:cNvSpPr/>
                  <p:nvPr/>
                </p:nvSpPr>
                <p:spPr>
                  <a:xfrm>
                    <a:off x="1307495" y="4187583"/>
                    <a:ext cx="87744" cy="42709"/>
                  </a:xfrm>
                  <a:custGeom>
                    <a:avLst/>
                    <a:gdLst/>
                    <a:ahLst/>
                    <a:cxnLst/>
                    <a:rect l="l" t="t" r="r" b="b"/>
                    <a:pathLst>
                      <a:path w="2188" h="1065" extrusionOk="0">
                        <a:moveTo>
                          <a:pt x="979" y="1"/>
                        </a:moveTo>
                        <a:cubicBezTo>
                          <a:pt x="883" y="1"/>
                          <a:pt x="768" y="197"/>
                          <a:pt x="723" y="364"/>
                        </a:cubicBezTo>
                        <a:cubicBezTo>
                          <a:pt x="663" y="344"/>
                          <a:pt x="583" y="284"/>
                          <a:pt x="532" y="234"/>
                        </a:cubicBezTo>
                        <a:cubicBezTo>
                          <a:pt x="502" y="274"/>
                          <a:pt x="482" y="314"/>
                          <a:pt x="442" y="344"/>
                        </a:cubicBezTo>
                        <a:cubicBezTo>
                          <a:pt x="442" y="304"/>
                          <a:pt x="412" y="284"/>
                          <a:pt x="402" y="254"/>
                        </a:cubicBezTo>
                        <a:cubicBezTo>
                          <a:pt x="352" y="274"/>
                          <a:pt x="292" y="294"/>
                          <a:pt x="232" y="294"/>
                        </a:cubicBezTo>
                        <a:cubicBezTo>
                          <a:pt x="229" y="295"/>
                          <a:pt x="226" y="295"/>
                          <a:pt x="224" y="295"/>
                        </a:cubicBezTo>
                        <a:cubicBezTo>
                          <a:pt x="205" y="295"/>
                          <a:pt x="199" y="269"/>
                          <a:pt x="173" y="269"/>
                        </a:cubicBezTo>
                        <a:cubicBezTo>
                          <a:pt x="167" y="269"/>
                          <a:pt x="160" y="270"/>
                          <a:pt x="151" y="274"/>
                        </a:cubicBezTo>
                        <a:cubicBezTo>
                          <a:pt x="51" y="314"/>
                          <a:pt x="1" y="474"/>
                          <a:pt x="51" y="575"/>
                        </a:cubicBezTo>
                        <a:cubicBezTo>
                          <a:pt x="71" y="605"/>
                          <a:pt x="51" y="675"/>
                          <a:pt x="81" y="735"/>
                        </a:cubicBezTo>
                        <a:cubicBezTo>
                          <a:pt x="141" y="846"/>
                          <a:pt x="272" y="846"/>
                          <a:pt x="362" y="866"/>
                        </a:cubicBezTo>
                        <a:cubicBezTo>
                          <a:pt x="700" y="948"/>
                          <a:pt x="1071" y="1064"/>
                          <a:pt x="1427" y="1064"/>
                        </a:cubicBezTo>
                        <a:cubicBezTo>
                          <a:pt x="1504" y="1064"/>
                          <a:pt x="1581" y="1059"/>
                          <a:pt x="1656" y="1046"/>
                        </a:cubicBezTo>
                        <a:cubicBezTo>
                          <a:pt x="1947" y="996"/>
                          <a:pt x="2187" y="755"/>
                          <a:pt x="1856" y="535"/>
                        </a:cubicBezTo>
                        <a:cubicBezTo>
                          <a:pt x="1806" y="505"/>
                          <a:pt x="1696" y="464"/>
                          <a:pt x="1646" y="444"/>
                        </a:cubicBezTo>
                        <a:cubicBezTo>
                          <a:pt x="1606" y="434"/>
                          <a:pt x="1536" y="414"/>
                          <a:pt x="1485" y="384"/>
                        </a:cubicBezTo>
                        <a:cubicBezTo>
                          <a:pt x="1525" y="240"/>
                          <a:pt x="1398" y="207"/>
                          <a:pt x="1274" y="207"/>
                        </a:cubicBezTo>
                        <a:cubicBezTo>
                          <a:pt x="1208" y="207"/>
                          <a:pt x="1143" y="217"/>
                          <a:pt x="1104" y="224"/>
                        </a:cubicBezTo>
                        <a:cubicBezTo>
                          <a:pt x="1079" y="62"/>
                          <a:pt x="1032" y="1"/>
                          <a:pt x="9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3"/>
                  <p:cNvSpPr/>
                  <p:nvPr/>
                </p:nvSpPr>
                <p:spPr>
                  <a:xfrm>
                    <a:off x="1330033" y="4187703"/>
                    <a:ext cx="347007" cy="94963"/>
                  </a:xfrm>
                  <a:custGeom>
                    <a:avLst/>
                    <a:gdLst/>
                    <a:ahLst/>
                    <a:cxnLst/>
                    <a:rect l="l" t="t" r="r" b="b"/>
                    <a:pathLst>
                      <a:path w="8653" h="2368" extrusionOk="0">
                        <a:moveTo>
                          <a:pt x="6049" y="0"/>
                        </a:moveTo>
                        <a:cubicBezTo>
                          <a:pt x="5858" y="90"/>
                          <a:pt x="5598" y="60"/>
                          <a:pt x="5598" y="341"/>
                        </a:cubicBezTo>
                        <a:cubicBezTo>
                          <a:pt x="5578" y="331"/>
                          <a:pt x="5567" y="301"/>
                          <a:pt x="5547" y="291"/>
                        </a:cubicBezTo>
                        <a:cubicBezTo>
                          <a:pt x="5267" y="421"/>
                          <a:pt x="5156" y="502"/>
                          <a:pt x="5126" y="843"/>
                        </a:cubicBezTo>
                        <a:cubicBezTo>
                          <a:pt x="5060" y="722"/>
                          <a:pt x="4954" y="667"/>
                          <a:pt x="4856" y="667"/>
                        </a:cubicBezTo>
                        <a:cubicBezTo>
                          <a:pt x="4716" y="667"/>
                          <a:pt x="4591" y="779"/>
                          <a:pt x="4615" y="973"/>
                        </a:cubicBezTo>
                        <a:cubicBezTo>
                          <a:pt x="4585" y="943"/>
                          <a:pt x="4554" y="913"/>
                          <a:pt x="4534" y="883"/>
                        </a:cubicBezTo>
                        <a:cubicBezTo>
                          <a:pt x="4534" y="953"/>
                          <a:pt x="4484" y="1023"/>
                          <a:pt x="4504" y="1123"/>
                        </a:cubicBezTo>
                        <a:cubicBezTo>
                          <a:pt x="4392" y="1080"/>
                          <a:pt x="4223" y="990"/>
                          <a:pt x="4098" y="990"/>
                        </a:cubicBezTo>
                        <a:cubicBezTo>
                          <a:pt x="4021" y="990"/>
                          <a:pt x="3962" y="1024"/>
                          <a:pt x="3943" y="1123"/>
                        </a:cubicBezTo>
                        <a:cubicBezTo>
                          <a:pt x="3863" y="1038"/>
                          <a:pt x="3710" y="953"/>
                          <a:pt x="3596" y="953"/>
                        </a:cubicBezTo>
                        <a:cubicBezTo>
                          <a:pt x="3521" y="953"/>
                          <a:pt x="3463" y="989"/>
                          <a:pt x="3451" y="1083"/>
                        </a:cubicBezTo>
                        <a:cubicBezTo>
                          <a:pt x="3421" y="973"/>
                          <a:pt x="3381" y="873"/>
                          <a:pt x="3341" y="782"/>
                        </a:cubicBezTo>
                        <a:cubicBezTo>
                          <a:pt x="3180" y="792"/>
                          <a:pt x="3030" y="873"/>
                          <a:pt x="2909" y="983"/>
                        </a:cubicBezTo>
                        <a:cubicBezTo>
                          <a:pt x="2899" y="923"/>
                          <a:pt x="2859" y="893"/>
                          <a:pt x="2849" y="833"/>
                        </a:cubicBezTo>
                        <a:cubicBezTo>
                          <a:pt x="2830" y="839"/>
                          <a:pt x="2811" y="842"/>
                          <a:pt x="2792" y="842"/>
                        </a:cubicBezTo>
                        <a:cubicBezTo>
                          <a:pt x="2706" y="842"/>
                          <a:pt x="2619" y="785"/>
                          <a:pt x="2546" y="785"/>
                        </a:cubicBezTo>
                        <a:cubicBezTo>
                          <a:pt x="2490" y="785"/>
                          <a:pt x="2442" y="818"/>
                          <a:pt x="2408" y="933"/>
                        </a:cubicBezTo>
                        <a:cubicBezTo>
                          <a:pt x="2324" y="789"/>
                          <a:pt x="2180" y="731"/>
                          <a:pt x="2036" y="731"/>
                        </a:cubicBezTo>
                        <a:cubicBezTo>
                          <a:pt x="1939" y="731"/>
                          <a:pt x="1843" y="758"/>
                          <a:pt x="1766" y="802"/>
                        </a:cubicBezTo>
                        <a:cubicBezTo>
                          <a:pt x="1736" y="722"/>
                          <a:pt x="1666" y="672"/>
                          <a:pt x="1636" y="592"/>
                        </a:cubicBezTo>
                        <a:cubicBezTo>
                          <a:pt x="1515" y="602"/>
                          <a:pt x="1445" y="592"/>
                          <a:pt x="1355" y="682"/>
                        </a:cubicBezTo>
                        <a:lnTo>
                          <a:pt x="1274" y="602"/>
                        </a:lnTo>
                        <a:cubicBezTo>
                          <a:pt x="1254" y="612"/>
                          <a:pt x="1234" y="632"/>
                          <a:pt x="1224" y="652"/>
                        </a:cubicBezTo>
                        <a:cubicBezTo>
                          <a:pt x="1194" y="602"/>
                          <a:pt x="1124" y="552"/>
                          <a:pt x="1094" y="512"/>
                        </a:cubicBezTo>
                        <a:cubicBezTo>
                          <a:pt x="1064" y="542"/>
                          <a:pt x="984" y="582"/>
                          <a:pt x="953" y="612"/>
                        </a:cubicBezTo>
                        <a:cubicBezTo>
                          <a:pt x="833" y="431"/>
                          <a:pt x="763" y="351"/>
                          <a:pt x="552" y="351"/>
                        </a:cubicBezTo>
                        <a:cubicBezTo>
                          <a:pt x="492" y="391"/>
                          <a:pt x="452" y="401"/>
                          <a:pt x="402" y="431"/>
                        </a:cubicBezTo>
                        <a:cubicBezTo>
                          <a:pt x="392" y="431"/>
                          <a:pt x="362" y="371"/>
                          <a:pt x="352" y="361"/>
                        </a:cubicBezTo>
                        <a:cubicBezTo>
                          <a:pt x="332" y="411"/>
                          <a:pt x="291" y="461"/>
                          <a:pt x="281" y="512"/>
                        </a:cubicBezTo>
                        <a:cubicBezTo>
                          <a:pt x="221" y="451"/>
                          <a:pt x="151" y="451"/>
                          <a:pt x="111" y="411"/>
                        </a:cubicBezTo>
                        <a:cubicBezTo>
                          <a:pt x="31" y="542"/>
                          <a:pt x="1" y="702"/>
                          <a:pt x="21" y="863"/>
                        </a:cubicBezTo>
                        <a:cubicBezTo>
                          <a:pt x="41" y="1224"/>
                          <a:pt x="1" y="1685"/>
                          <a:pt x="322" y="2006"/>
                        </a:cubicBezTo>
                        <a:cubicBezTo>
                          <a:pt x="582" y="2247"/>
                          <a:pt x="1102" y="2368"/>
                          <a:pt x="1445" y="2368"/>
                        </a:cubicBezTo>
                        <a:cubicBezTo>
                          <a:pt x="1459" y="2368"/>
                          <a:pt x="1472" y="2368"/>
                          <a:pt x="1485" y="2367"/>
                        </a:cubicBezTo>
                        <a:cubicBezTo>
                          <a:pt x="1866" y="2347"/>
                          <a:pt x="2247" y="2277"/>
                          <a:pt x="2639" y="2277"/>
                        </a:cubicBezTo>
                        <a:cubicBezTo>
                          <a:pt x="3086" y="2277"/>
                          <a:pt x="3539" y="2324"/>
                          <a:pt x="3990" y="2324"/>
                        </a:cubicBezTo>
                        <a:cubicBezTo>
                          <a:pt x="4165" y="2324"/>
                          <a:pt x="4340" y="2317"/>
                          <a:pt x="4514" y="2297"/>
                        </a:cubicBezTo>
                        <a:cubicBezTo>
                          <a:pt x="5527" y="2187"/>
                          <a:pt x="6561" y="1816"/>
                          <a:pt x="7564" y="1585"/>
                        </a:cubicBezTo>
                        <a:cubicBezTo>
                          <a:pt x="7864" y="1525"/>
                          <a:pt x="8376" y="1545"/>
                          <a:pt x="8527" y="1254"/>
                        </a:cubicBezTo>
                        <a:cubicBezTo>
                          <a:pt x="8653" y="1025"/>
                          <a:pt x="8537" y="771"/>
                          <a:pt x="8325" y="771"/>
                        </a:cubicBezTo>
                        <a:cubicBezTo>
                          <a:pt x="8268" y="771"/>
                          <a:pt x="8204" y="790"/>
                          <a:pt x="8135" y="833"/>
                        </a:cubicBezTo>
                        <a:cubicBezTo>
                          <a:pt x="8115" y="752"/>
                          <a:pt x="8045" y="722"/>
                          <a:pt x="8015" y="672"/>
                        </a:cubicBezTo>
                        <a:cubicBezTo>
                          <a:pt x="7975" y="692"/>
                          <a:pt x="7955" y="722"/>
                          <a:pt x="7925" y="752"/>
                        </a:cubicBezTo>
                        <a:cubicBezTo>
                          <a:pt x="7925" y="732"/>
                          <a:pt x="7925" y="672"/>
                          <a:pt x="7905" y="652"/>
                        </a:cubicBezTo>
                        <a:cubicBezTo>
                          <a:pt x="7764" y="672"/>
                          <a:pt x="7624" y="722"/>
                          <a:pt x="7503" y="792"/>
                        </a:cubicBezTo>
                        <a:cubicBezTo>
                          <a:pt x="7473" y="772"/>
                          <a:pt x="7373" y="692"/>
                          <a:pt x="7353" y="672"/>
                        </a:cubicBezTo>
                        <a:cubicBezTo>
                          <a:pt x="7403" y="582"/>
                          <a:pt x="7393" y="461"/>
                          <a:pt x="7413" y="361"/>
                        </a:cubicBezTo>
                        <a:lnTo>
                          <a:pt x="7413" y="361"/>
                        </a:lnTo>
                        <a:cubicBezTo>
                          <a:pt x="7182" y="381"/>
                          <a:pt x="6962" y="512"/>
                          <a:pt x="6751" y="562"/>
                        </a:cubicBezTo>
                        <a:cubicBezTo>
                          <a:pt x="6721" y="542"/>
                          <a:pt x="6631" y="481"/>
                          <a:pt x="6611" y="451"/>
                        </a:cubicBezTo>
                        <a:cubicBezTo>
                          <a:pt x="6591" y="471"/>
                          <a:pt x="6581" y="502"/>
                          <a:pt x="6550" y="522"/>
                        </a:cubicBezTo>
                        <a:cubicBezTo>
                          <a:pt x="6664" y="296"/>
                          <a:pt x="6553" y="84"/>
                          <a:pt x="6404" y="84"/>
                        </a:cubicBezTo>
                        <a:cubicBezTo>
                          <a:pt x="6341" y="84"/>
                          <a:pt x="6272" y="122"/>
                          <a:pt x="6209" y="211"/>
                        </a:cubicBezTo>
                        <a:cubicBezTo>
                          <a:pt x="6139" y="70"/>
                          <a:pt x="6169" y="171"/>
                          <a:pt x="6069" y="90"/>
                        </a:cubicBezTo>
                        <a:cubicBezTo>
                          <a:pt x="6059" y="70"/>
                          <a:pt x="6059" y="10"/>
                          <a:pt x="60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3"/>
                  <p:cNvSpPr/>
                  <p:nvPr/>
                </p:nvSpPr>
                <p:spPr>
                  <a:xfrm>
                    <a:off x="1509858" y="4187703"/>
                    <a:ext cx="110242" cy="67452"/>
                  </a:xfrm>
                  <a:custGeom>
                    <a:avLst/>
                    <a:gdLst/>
                    <a:ahLst/>
                    <a:cxnLst/>
                    <a:rect l="l" t="t" r="r" b="b"/>
                    <a:pathLst>
                      <a:path w="2749" h="1682" extrusionOk="0">
                        <a:moveTo>
                          <a:pt x="1565" y="0"/>
                        </a:moveTo>
                        <a:cubicBezTo>
                          <a:pt x="1374" y="90"/>
                          <a:pt x="1114" y="60"/>
                          <a:pt x="1114" y="341"/>
                        </a:cubicBezTo>
                        <a:cubicBezTo>
                          <a:pt x="1094" y="331"/>
                          <a:pt x="1083" y="301"/>
                          <a:pt x="1063" y="291"/>
                        </a:cubicBezTo>
                        <a:cubicBezTo>
                          <a:pt x="783" y="421"/>
                          <a:pt x="672" y="502"/>
                          <a:pt x="642" y="843"/>
                        </a:cubicBezTo>
                        <a:cubicBezTo>
                          <a:pt x="576" y="722"/>
                          <a:pt x="470" y="667"/>
                          <a:pt x="372" y="667"/>
                        </a:cubicBezTo>
                        <a:cubicBezTo>
                          <a:pt x="232" y="667"/>
                          <a:pt x="107" y="779"/>
                          <a:pt x="131" y="973"/>
                        </a:cubicBezTo>
                        <a:cubicBezTo>
                          <a:pt x="101" y="943"/>
                          <a:pt x="70" y="913"/>
                          <a:pt x="50" y="883"/>
                        </a:cubicBezTo>
                        <a:cubicBezTo>
                          <a:pt x="50" y="953"/>
                          <a:pt x="0" y="1023"/>
                          <a:pt x="20" y="1123"/>
                        </a:cubicBezTo>
                        <a:cubicBezTo>
                          <a:pt x="30" y="1194"/>
                          <a:pt x="0" y="1254"/>
                          <a:pt x="10" y="1304"/>
                        </a:cubicBezTo>
                        <a:cubicBezTo>
                          <a:pt x="40" y="1384"/>
                          <a:pt x="60" y="1354"/>
                          <a:pt x="111" y="1414"/>
                        </a:cubicBezTo>
                        <a:cubicBezTo>
                          <a:pt x="161" y="1454"/>
                          <a:pt x="151" y="1515"/>
                          <a:pt x="221" y="1545"/>
                        </a:cubicBezTo>
                        <a:cubicBezTo>
                          <a:pt x="251" y="1560"/>
                          <a:pt x="291" y="1563"/>
                          <a:pt x="336" y="1563"/>
                        </a:cubicBezTo>
                        <a:cubicBezTo>
                          <a:pt x="384" y="1563"/>
                          <a:pt x="437" y="1559"/>
                          <a:pt x="486" y="1559"/>
                        </a:cubicBezTo>
                        <a:cubicBezTo>
                          <a:pt x="513" y="1559"/>
                          <a:pt x="539" y="1560"/>
                          <a:pt x="562" y="1565"/>
                        </a:cubicBezTo>
                        <a:cubicBezTo>
                          <a:pt x="831" y="1626"/>
                          <a:pt x="1153" y="1682"/>
                          <a:pt x="1452" y="1682"/>
                        </a:cubicBezTo>
                        <a:cubicBezTo>
                          <a:pt x="1543" y="1682"/>
                          <a:pt x="1631" y="1677"/>
                          <a:pt x="1715" y="1665"/>
                        </a:cubicBezTo>
                        <a:cubicBezTo>
                          <a:pt x="1796" y="1655"/>
                          <a:pt x="1866" y="1605"/>
                          <a:pt x="1946" y="1595"/>
                        </a:cubicBezTo>
                        <a:cubicBezTo>
                          <a:pt x="1961" y="1593"/>
                          <a:pt x="1977" y="1592"/>
                          <a:pt x="1993" y="1592"/>
                        </a:cubicBezTo>
                        <a:cubicBezTo>
                          <a:pt x="2061" y="1592"/>
                          <a:pt x="2134" y="1607"/>
                          <a:pt x="2207" y="1615"/>
                        </a:cubicBezTo>
                        <a:cubicBezTo>
                          <a:pt x="2387" y="1615"/>
                          <a:pt x="2528" y="1595"/>
                          <a:pt x="2648" y="1454"/>
                        </a:cubicBezTo>
                        <a:cubicBezTo>
                          <a:pt x="2688" y="1404"/>
                          <a:pt x="2749" y="1334"/>
                          <a:pt x="2729" y="1284"/>
                        </a:cubicBezTo>
                        <a:cubicBezTo>
                          <a:pt x="2718" y="1229"/>
                          <a:pt x="2696" y="1219"/>
                          <a:pt x="2668" y="1219"/>
                        </a:cubicBezTo>
                        <a:cubicBezTo>
                          <a:pt x="2653" y="1219"/>
                          <a:pt x="2635" y="1222"/>
                          <a:pt x="2618" y="1222"/>
                        </a:cubicBezTo>
                        <a:cubicBezTo>
                          <a:pt x="2604" y="1222"/>
                          <a:pt x="2591" y="1220"/>
                          <a:pt x="2578" y="1214"/>
                        </a:cubicBezTo>
                        <a:cubicBezTo>
                          <a:pt x="2594" y="1173"/>
                          <a:pt x="2557" y="1138"/>
                          <a:pt x="2521" y="1138"/>
                        </a:cubicBezTo>
                        <a:cubicBezTo>
                          <a:pt x="2513" y="1138"/>
                          <a:pt x="2505" y="1140"/>
                          <a:pt x="2498" y="1143"/>
                        </a:cubicBezTo>
                        <a:cubicBezTo>
                          <a:pt x="2468" y="1103"/>
                          <a:pt x="2448" y="1043"/>
                          <a:pt x="2468" y="993"/>
                        </a:cubicBezTo>
                        <a:cubicBezTo>
                          <a:pt x="2439" y="979"/>
                          <a:pt x="2421" y="965"/>
                          <a:pt x="2399" y="965"/>
                        </a:cubicBezTo>
                        <a:cubicBezTo>
                          <a:pt x="2389" y="965"/>
                          <a:pt x="2379" y="967"/>
                          <a:pt x="2367" y="973"/>
                        </a:cubicBezTo>
                        <a:lnTo>
                          <a:pt x="2387" y="953"/>
                        </a:lnTo>
                        <a:cubicBezTo>
                          <a:pt x="2365" y="927"/>
                          <a:pt x="2344" y="918"/>
                          <a:pt x="2324" y="918"/>
                        </a:cubicBezTo>
                        <a:cubicBezTo>
                          <a:pt x="2283" y="918"/>
                          <a:pt x="2247" y="956"/>
                          <a:pt x="2207" y="963"/>
                        </a:cubicBezTo>
                        <a:cubicBezTo>
                          <a:pt x="2187" y="973"/>
                          <a:pt x="2177" y="993"/>
                          <a:pt x="2157" y="993"/>
                        </a:cubicBezTo>
                        <a:cubicBezTo>
                          <a:pt x="2137" y="993"/>
                          <a:pt x="2087" y="963"/>
                          <a:pt x="2056" y="963"/>
                        </a:cubicBezTo>
                        <a:cubicBezTo>
                          <a:pt x="2117" y="933"/>
                          <a:pt x="2247" y="742"/>
                          <a:pt x="2107" y="732"/>
                        </a:cubicBezTo>
                        <a:cubicBezTo>
                          <a:pt x="2127" y="702"/>
                          <a:pt x="2127" y="682"/>
                          <a:pt x="2157" y="652"/>
                        </a:cubicBezTo>
                        <a:cubicBezTo>
                          <a:pt x="2137" y="612"/>
                          <a:pt x="2087" y="602"/>
                          <a:pt x="2056" y="592"/>
                        </a:cubicBezTo>
                        <a:cubicBezTo>
                          <a:pt x="2077" y="542"/>
                          <a:pt x="2107" y="502"/>
                          <a:pt x="2127" y="461"/>
                        </a:cubicBezTo>
                        <a:lnTo>
                          <a:pt x="2127" y="451"/>
                        </a:lnTo>
                        <a:cubicBezTo>
                          <a:pt x="2107" y="471"/>
                          <a:pt x="2097" y="502"/>
                          <a:pt x="2066" y="522"/>
                        </a:cubicBezTo>
                        <a:cubicBezTo>
                          <a:pt x="2180" y="296"/>
                          <a:pt x="2069" y="84"/>
                          <a:pt x="1920" y="84"/>
                        </a:cubicBezTo>
                        <a:cubicBezTo>
                          <a:pt x="1857" y="84"/>
                          <a:pt x="1788" y="122"/>
                          <a:pt x="1725" y="211"/>
                        </a:cubicBezTo>
                        <a:cubicBezTo>
                          <a:pt x="1655" y="70"/>
                          <a:pt x="1685" y="171"/>
                          <a:pt x="1585" y="90"/>
                        </a:cubicBezTo>
                        <a:cubicBezTo>
                          <a:pt x="1575" y="70"/>
                          <a:pt x="1575" y="10"/>
                          <a:pt x="1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3"/>
                  <p:cNvSpPr/>
                  <p:nvPr/>
                </p:nvSpPr>
                <p:spPr>
                  <a:xfrm>
                    <a:off x="1255200" y="4198531"/>
                    <a:ext cx="110282" cy="67493"/>
                  </a:xfrm>
                  <a:custGeom>
                    <a:avLst/>
                    <a:gdLst/>
                    <a:ahLst/>
                    <a:cxnLst/>
                    <a:rect l="l" t="t" r="r" b="b"/>
                    <a:pathLst>
                      <a:path w="2750" h="1683" extrusionOk="0">
                        <a:moveTo>
                          <a:pt x="1566" y="1"/>
                        </a:moveTo>
                        <a:cubicBezTo>
                          <a:pt x="1385" y="101"/>
                          <a:pt x="1124" y="61"/>
                          <a:pt x="1124" y="342"/>
                        </a:cubicBezTo>
                        <a:cubicBezTo>
                          <a:pt x="1104" y="332"/>
                          <a:pt x="1094" y="302"/>
                          <a:pt x="1074" y="302"/>
                        </a:cubicBezTo>
                        <a:cubicBezTo>
                          <a:pt x="793" y="432"/>
                          <a:pt x="683" y="502"/>
                          <a:pt x="643" y="843"/>
                        </a:cubicBezTo>
                        <a:cubicBezTo>
                          <a:pt x="581" y="725"/>
                          <a:pt x="478" y="671"/>
                          <a:pt x="380" y="671"/>
                        </a:cubicBezTo>
                        <a:cubicBezTo>
                          <a:pt x="238" y="671"/>
                          <a:pt x="108" y="784"/>
                          <a:pt x="131" y="974"/>
                        </a:cubicBezTo>
                        <a:cubicBezTo>
                          <a:pt x="111" y="954"/>
                          <a:pt x="81" y="914"/>
                          <a:pt x="61" y="894"/>
                        </a:cubicBezTo>
                        <a:cubicBezTo>
                          <a:pt x="61" y="954"/>
                          <a:pt x="1" y="1034"/>
                          <a:pt x="21" y="1134"/>
                        </a:cubicBezTo>
                        <a:lnTo>
                          <a:pt x="21" y="1124"/>
                        </a:lnTo>
                        <a:lnTo>
                          <a:pt x="21" y="1124"/>
                        </a:lnTo>
                        <a:cubicBezTo>
                          <a:pt x="31" y="1194"/>
                          <a:pt x="11" y="1255"/>
                          <a:pt x="21" y="1305"/>
                        </a:cubicBezTo>
                        <a:cubicBezTo>
                          <a:pt x="51" y="1385"/>
                          <a:pt x="71" y="1355"/>
                          <a:pt x="121" y="1415"/>
                        </a:cubicBezTo>
                        <a:cubicBezTo>
                          <a:pt x="161" y="1455"/>
                          <a:pt x="161" y="1515"/>
                          <a:pt x="222" y="1546"/>
                        </a:cubicBezTo>
                        <a:cubicBezTo>
                          <a:pt x="255" y="1560"/>
                          <a:pt x="298" y="1564"/>
                          <a:pt x="344" y="1564"/>
                        </a:cubicBezTo>
                        <a:cubicBezTo>
                          <a:pt x="394" y="1564"/>
                          <a:pt x="448" y="1560"/>
                          <a:pt x="497" y="1560"/>
                        </a:cubicBezTo>
                        <a:cubicBezTo>
                          <a:pt x="524" y="1560"/>
                          <a:pt x="550" y="1561"/>
                          <a:pt x="573" y="1566"/>
                        </a:cubicBezTo>
                        <a:cubicBezTo>
                          <a:pt x="842" y="1627"/>
                          <a:pt x="1164" y="1683"/>
                          <a:pt x="1462" y="1683"/>
                        </a:cubicBezTo>
                        <a:cubicBezTo>
                          <a:pt x="1553" y="1683"/>
                          <a:pt x="1642" y="1678"/>
                          <a:pt x="1726" y="1666"/>
                        </a:cubicBezTo>
                        <a:cubicBezTo>
                          <a:pt x="1806" y="1656"/>
                          <a:pt x="1877" y="1616"/>
                          <a:pt x="1947" y="1596"/>
                        </a:cubicBezTo>
                        <a:cubicBezTo>
                          <a:pt x="1964" y="1594"/>
                          <a:pt x="1981" y="1593"/>
                          <a:pt x="1998" y="1593"/>
                        </a:cubicBezTo>
                        <a:cubicBezTo>
                          <a:pt x="2071" y="1593"/>
                          <a:pt x="2143" y="1608"/>
                          <a:pt x="2208" y="1616"/>
                        </a:cubicBezTo>
                        <a:cubicBezTo>
                          <a:pt x="2229" y="1617"/>
                          <a:pt x="2250" y="1618"/>
                          <a:pt x="2271" y="1618"/>
                        </a:cubicBezTo>
                        <a:cubicBezTo>
                          <a:pt x="2430" y="1618"/>
                          <a:pt x="2551" y="1580"/>
                          <a:pt x="2649" y="1455"/>
                        </a:cubicBezTo>
                        <a:cubicBezTo>
                          <a:pt x="2689" y="1405"/>
                          <a:pt x="2749" y="1345"/>
                          <a:pt x="2739" y="1285"/>
                        </a:cubicBezTo>
                        <a:cubicBezTo>
                          <a:pt x="2730" y="1232"/>
                          <a:pt x="2709" y="1221"/>
                          <a:pt x="2682" y="1221"/>
                        </a:cubicBezTo>
                        <a:cubicBezTo>
                          <a:pt x="2660" y="1221"/>
                          <a:pt x="2635" y="1228"/>
                          <a:pt x="2608" y="1228"/>
                        </a:cubicBezTo>
                        <a:cubicBezTo>
                          <a:pt x="2599" y="1228"/>
                          <a:pt x="2589" y="1227"/>
                          <a:pt x="2579" y="1225"/>
                        </a:cubicBezTo>
                        <a:cubicBezTo>
                          <a:pt x="2603" y="1175"/>
                          <a:pt x="2567" y="1139"/>
                          <a:pt x="2526" y="1139"/>
                        </a:cubicBezTo>
                        <a:cubicBezTo>
                          <a:pt x="2517" y="1139"/>
                          <a:pt x="2507" y="1141"/>
                          <a:pt x="2498" y="1144"/>
                        </a:cubicBezTo>
                        <a:cubicBezTo>
                          <a:pt x="2468" y="1104"/>
                          <a:pt x="2458" y="1044"/>
                          <a:pt x="2468" y="994"/>
                        </a:cubicBezTo>
                        <a:cubicBezTo>
                          <a:pt x="2449" y="981"/>
                          <a:pt x="2434" y="968"/>
                          <a:pt x="2416" y="968"/>
                        </a:cubicBezTo>
                        <a:cubicBezTo>
                          <a:pt x="2405" y="968"/>
                          <a:pt x="2393" y="973"/>
                          <a:pt x="2378" y="984"/>
                        </a:cubicBezTo>
                        <a:lnTo>
                          <a:pt x="2388" y="954"/>
                        </a:lnTo>
                        <a:cubicBezTo>
                          <a:pt x="2369" y="928"/>
                          <a:pt x="2351" y="919"/>
                          <a:pt x="2333" y="919"/>
                        </a:cubicBezTo>
                        <a:cubicBezTo>
                          <a:pt x="2295" y="919"/>
                          <a:pt x="2258" y="960"/>
                          <a:pt x="2218" y="974"/>
                        </a:cubicBezTo>
                        <a:cubicBezTo>
                          <a:pt x="2198" y="974"/>
                          <a:pt x="2188" y="994"/>
                          <a:pt x="2167" y="994"/>
                        </a:cubicBezTo>
                        <a:cubicBezTo>
                          <a:pt x="2147" y="994"/>
                          <a:pt x="2097" y="964"/>
                          <a:pt x="2067" y="964"/>
                        </a:cubicBezTo>
                        <a:cubicBezTo>
                          <a:pt x="2127" y="934"/>
                          <a:pt x="2258" y="743"/>
                          <a:pt x="2117" y="733"/>
                        </a:cubicBezTo>
                        <a:cubicBezTo>
                          <a:pt x="2137" y="703"/>
                          <a:pt x="2137" y="683"/>
                          <a:pt x="2167" y="653"/>
                        </a:cubicBezTo>
                        <a:cubicBezTo>
                          <a:pt x="2147" y="613"/>
                          <a:pt x="2097" y="603"/>
                          <a:pt x="2057" y="593"/>
                        </a:cubicBezTo>
                        <a:cubicBezTo>
                          <a:pt x="2087" y="542"/>
                          <a:pt x="2107" y="502"/>
                          <a:pt x="2137" y="462"/>
                        </a:cubicBezTo>
                        <a:lnTo>
                          <a:pt x="2127" y="462"/>
                        </a:lnTo>
                        <a:cubicBezTo>
                          <a:pt x="2107" y="482"/>
                          <a:pt x="2107" y="512"/>
                          <a:pt x="2077" y="522"/>
                        </a:cubicBezTo>
                        <a:cubicBezTo>
                          <a:pt x="2189" y="298"/>
                          <a:pt x="2076" y="89"/>
                          <a:pt x="1930" y="89"/>
                        </a:cubicBezTo>
                        <a:cubicBezTo>
                          <a:pt x="1866" y="89"/>
                          <a:pt x="1797" y="128"/>
                          <a:pt x="1736" y="222"/>
                        </a:cubicBezTo>
                        <a:cubicBezTo>
                          <a:pt x="1656" y="71"/>
                          <a:pt x="1696" y="171"/>
                          <a:pt x="1586" y="91"/>
                        </a:cubicBezTo>
                        <a:cubicBezTo>
                          <a:pt x="1586" y="71"/>
                          <a:pt x="1586" y="21"/>
                          <a:pt x="15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3"/>
                  <p:cNvSpPr/>
                  <p:nvPr/>
                </p:nvSpPr>
                <p:spPr>
                  <a:xfrm>
                    <a:off x="1510259" y="4187703"/>
                    <a:ext cx="70019" cy="44273"/>
                  </a:xfrm>
                  <a:custGeom>
                    <a:avLst/>
                    <a:gdLst/>
                    <a:ahLst/>
                    <a:cxnLst/>
                    <a:rect l="l" t="t" r="r" b="b"/>
                    <a:pathLst>
                      <a:path w="1746" h="1104" extrusionOk="0">
                        <a:moveTo>
                          <a:pt x="1555" y="0"/>
                        </a:moveTo>
                        <a:cubicBezTo>
                          <a:pt x="1364" y="90"/>
                          <a:pt x="1104" y="60"/>
                          <a:pt x="1104" y="341"/>
                        </a:cubicBezTo>
                        <a:cubicBezTo>
                          <a:pt x="1084" y="331"/>
                          <a:pt x="1073" y="301"/>
                          <a:pt x="1053" y="291"/>
                        </a:cubicBezTo>
                        <a:cubicBezTo>
                          <a:pt x="773" y="421"/>
                          <a:pt x="662" y="502"/>
                          <a:pt x="632" y="843"/>
                        </a:cubicBezTo>
                        <a:cubicBezTo>
                          <a:pt x="566" y="722"/>
                          <a:pt x="460" y="667"/>
                          <a:pt x="362" y="667"/>
                        </a:cubicBezTo>
                        <a:cubicBezTo>
                          <a:pt x="222" y="667"/>
                          <a:pt x="97" y="779"/>
                          <a:pt x="121" y="973"/>
                        </a:cubicBezTo>
                        <a:cubicBezTo>
                          <a:pt x="91" y="943"/>
                          <a:pt x="60" y="913"/>
                          <a:pt x="40" y="883"/>
                        </a:cubicBezTo>
                        <a:cubicBezTo>
                          <a:pt x="40" y="943"/>
                          <a:pt x="0" y="1013"/>
                          <a:pt x="0" y="1103"/>
                        </a:cubicBezTo>
                        <a:cubicBezTo>
                          <a:pt x="20" y="1073"/>
                          <a:pt x="50" y="1043"/>
                          <a:pt x="80" y="1023"/>
                        </a:cubicBezTo>
                        <a:cubicBezTo>
                          <a:pt x="103" y="1012"/>
                          <a:pt x="122" y="1007"/>
                          <a:pt x="138" y="1007"/>
                        </a:cubicBezTo>
                        <a:cubicBezTo>
                          <a:pt x="208" y="1007"/>
                          <a:pt x="232" y="1093"/>
                          <a:pt x="321" y="1093"/>
                        </a:cubicBezTo>
                        <a:cubicBezTo>
                          <a:pt x="321" y="993"/>
                          <a:pt x="331" y="933"/>
                          <a:pt x="422" y="893"/>
                        </a:cubicBezTo>
                        <a:cubicBezTo>
                          <a:pt x="432" y="893"/>
                          <a:pt x="452" y="913"/>
                          <a:pt x="472" y="913"/>
                        </a:cubicBezTo>
                        <a:cubicBezTo>
                          <a:pt x="499" y="904"/>
                          <a:pt x="526" y="861"/>
                          <a:pt x="554" y="861"/>
                        </a:cubicBezTo>
                        <a:cubicBezTo>
                          <a:pt x="557" y="861"/>
                          <a:pt x="559" y="862"/>
                          <a:pt x="562" y="863"/>
                        </a:cubicBezTo>
                        <a:cubicBezTo>
                          <a:pt x="599" y="863"/>
                          <a:pt x="593" y="924"/>
                          <a:pt x="633" y="924"/>
                        </a:cubicBezTo>
                        <a:cubicBezTo>
                          <a:pt x="636" y="924"/>
                          <a:pt x="639" y="923"/>
                          <a:pt x="642" y="923"/>
                        </a:cubicBezTo>
                        <a:cubicBezTo>
                          <a:pt x="682" y="913"/>
                          <a:pt x="672" y="802"/>
                          <a:pt x="692" y="762"/>
                        </a:cubicBezTo>
                        <a:cubicBezTo>
                          <a:pt x="742" y="672"/>
                          <a:pt x="853" y="652"/>
                          <a:pt x="923" y="612"/>
                        </a:cubicBezTo>
                        <a:cubicBezTo>
                          <a:pt x="973" y="592"/>
                          <a:pt x="1003" y="542"/>
                          <a:pt x="1073" y="522"/>
                        </a:cubicBezTo>
                        <a:cubicBezTo>
                          <a:pt x="1174" y="502"/>
                          <a:pt x="1174" y="532"/>
                          <a:pt x="1244" y="421"/>
                        </a:cubicBezTo>
                        <a:cubicBezTo>
                          <a:pt x="1267" y="375"/>
                          <a:pt x="1255" y="328"/>
                          <a:pt x="1299" y="328"/>
                        </a:cubicBezTo>
                        <a:cubicBezTo>
                          <a:pt x="1312" y="328"/>
                          <a:pt x="1329" y="332"/>
                          <a:pt x="1354" y="341"/>
                        </a:cubicBezTo>
                        <a:cubicBezTo>
                          <a:pt x="1330" y="242"/>
                          <a:pt x="1386" y="157"/>
                          <a:pt x="1479" y="157"/>
                        </a:cubicBezTo>
                        <a:cubicBezTo>
                          <a:pt x="1499" y="157"/>
                          <a:pt x="1521" y="161"/>
                          <a:pt x="1545" y="171"/>
                        </a:cubicBezTo>
                        <a:cubicBezTo>
                          <a:pt x="1575" y="181"/>
                          <a:pt x="1595" y="221"/>
                          <a:pt x="1635" y="231"/>
                        </a:cubicBezTo>
                        <a:cubicBezTo>
                          <a:pt x="1639" y="233"/>
                          <a:pt x="1645" y="234"/>
                          <a:pt x="1652" y="234"/>
                        </a:cubicBezTo>
                        <a:cubicBezTo>
                          <a:pt x="1669" y="234"/>
                          <a:pt x="1695" y="228"/>
                          <a:pt x="1719" y="228"/>
                        </a:cubicBezTo>
                        <a:cubicBezTo>
                          <a:pt x="1728" y="228"/>
                          <a:pt x="1737" y="229"/>
                          <a:pt x="1746" y="231"/>
                        </a:cubicBezTo>
                        <a:lnTo>
                          <a:pt x="1736" y="191"/>
                        </a:lnTo>
                        <a:lnTo>
                          <a:pt x="1715" y="211"/>
                        </a:lnTo>
                        <a:cubicBezTo>
                          <a:pt x="1645" y="70"/>
                          <a:pt x="1675" y="171"/>
                          <a:pt x="1575" y="90"/>
                        </a:cubicBezTo>
                        <a:cubicBezTo>
                          <a:pt x="1565" y="70"/>
                          <a:pt x="1565" y="10"/>
                          <a:pt x="1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 name="Google Shape;1526;p33"/>
                <p:cNvGrpSpPr/>
                <p:nvPr/>
              </p:nvGrpSpPr>
              <p:grpSpPr>
                <a:xfrm rot="-575426">
                  <a:off x="4977464" y="4241675"/>
                  <a:ext cx="824216" cy="233743"/>
                  <a:chOff x="2436564" y="2774658"/>
                  <a:chExt cx="737475" cy="209143"/>
                </a:xfrm>
              </p:grpSpPr>
              <p:sp>
                <p:nvSpPr>
                  <p:cNvPr id="1527" name="Google Shape;1527;p33"/>
                  <p:cNvSpPr/>
                  <p:nvPr/>
                </p:nvSpPr>
                <p:spPr>
                  <a:xfrm>
                    <a:off x="2436564" y="2775028"/>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3"/>
                  <p:cNvSpPr/>
                  <p:nvPr/>
                </p:nvSpPr>
                <p:spPr>
                  <a:xfrm rot="-293525">
                    <a:off x="2946011" y="2783857"/>
                    <a:ext cx="222094" cy="148664"/>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3"/>
                  <p:cNvSpPr/>
                  <p:nvPr/>
                </p:nvSpPr>
                <p:spPr>
                  <a:xfrm>
                    <a:off x="2530687" y="2788623"/>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3"/>
                  <p:cNvSpPr/>
                  <p:nvPr/>
                </p:nvSpPr>
                <p:spPr>
                  <a:xfrm>
                    <a:off x="2874784" y="2820106"/>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3"/>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 name="Google Shape;1532;p33"/>
                <p:cNvGrpSpPr/>
                <p:nvPr/>
              </p:nvGrpSpPr>
              <p:grpSpPr>
                <a:xfrm rot="-263875">
                  <a:off x="5836717" y="4098665"/>
                  <a:ext cx="813287" cy="233323"/>
                  <a:chOff x="2447923" y="2707800"/>
                  <a:chExt cx="727715" cy="208774"/>
                </a:xfrm>
              </p:grpSpPr>
              <p:sp>
                <p:nvSpPr>
                  <p:cNvPr id="1533" name="Google Shape;1533;p33"/>
                  <p:cNvSpPr/>
                  <p:nvPr/>
                </p:nvSpPr>
                <p:spPr>
                  <a:xfrm>
                    <a:off x="2447923" y="2707800"/>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3"/>
                  <p:cNvSpPr/>
                  <p:nvPr/>
                </p:nvSpPr>
                <p:spPr>
                  <a:xfrm>
                    <a:off x="2953550" y="2749147"/>
                    <a:ext cx="222088" cy="148660"/>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3"/>
                  <p:cNvSpPr/>
                  <p:nvPr/>
                </p:nvSpPr>
                <p:spPr>
                  <a:xfrm>
                    <a:off x="2542046" y="2721395"/>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3"/>
                  <p:cNvSpPr/>
                  <p:nvPr/>
                </p:nvSpPr>
                <p:spPr>
                  <a:xfrm>
                    <a:off x="2871498" y="2774853"/>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3"/>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8" name="Google Shape;1538;p33"/>
              <p:cNvGrpSpPr/>
              <p:nvPr/>
            </p:nvGrpSpPr>
            <p:grpSpPr>
              <a:xfrm>
                <a:off x="4109663" y="4071213"/>
                <a:ext cx="997825" cy="652200"/>
                <a:chOff x="6033175" y="3906050"/>
                <a:chExt cx="997825" cy="652200"/>
              </a:xfrm>
            </p:grpSpPr>
            <p:sp>
              <p:nvSpPr>
                <p:cNvPr id="1539" name="Google Shape;1539;p33"/>
                <p:cNvSpPr/>
                <p:nvPr/>
              </p:nvSpPr>
              <p:spPr>
                <a:xfrm>
                  <a:off x="6165475" y="3913038"/>
                  <a:ext cx="274550" cy="572175"/>
                </a:xfrm>
                <a:custGeom>
                  <a:avLst/>
                  <a:gdLst/>
                  <a:ahLst/>
                  <a:cxnLst/>
                  <a:rect l="l" t="t" r="r" b="b"/>
                  <a:pathLst>
                    <a:path w="10982" h="22887" extrusionOk="0">
                      <a:moveTo>
                        <a:pt x="5482" y="0"/>
                      </a:moveTo>
                      <a:cubicBezTo>
                        <a:pt x="5303" y="0"/>
                        <a:pt x="5128" y="170"/>
                        <a:pt x="5059" y="499"/>
                      </a:cubicBezTo>
                      <a:lnTo>
                        <a:pt x="4108" y="4693"/>
                      </a:lnTo>
                      <a:lnTo>
                        <a:pt x="4700" y="4955"/>
                      </a:lnTo>
                      <a:cubicBezTo>
                        <a:pt x="4826" y="5014"/>
                        <a:pt x="4787" y="5169"/>
                        <a:pt x="4641" y="5169"/>
                      </a:cubicBezTo>
                      <a:lnTo>
                        <a:pt x="4001" y="5159"/>
                      </a:lnTo>
                      <a:lnTo>
                        <a:pt x="1690" y="15392"/>
                      </a:lnTo>
                      <a:lnTo>
                        <a:pt x="3030" y="16004"/>
                      </a:lnTo>
                      <a:cubicBezTo>
                        <a:pt x="3167" y="16086"/>
                        <a:pt x="3149" y="16229"/>
                        <a:pt x="2984" y="16229"/>
                      </a:cubicBezTo>
                      <a:cubicBezTo>
                        <a:pt x="2974" y="16229"/>
                        <a:pt x="2963" y="16228"/>
                        <a:pt x="2952" y="16227"/>
                      </a:cubicBezTo>
                      <a:lnTo>
                        <a:pt x="1506" y="16208"/>
                      </a:lnTo>
                      <a:lnTo>
                        <a:pt x="1" y="22887"/>
                      </a:lnTo>
                      <a:lnTo>
                        <a:pt x="10981" y="22887"/>
                      </a:lnTo>
                      <a:lnTo>
                        <a:pt x="8331" y="11179"/>
                      </a:lnTo>
                      <a:lnTo>
                        <a:pt x="7505" y="11188"/>
                      </a:lnTo>
                      <a:cubicBezTo>
                        <a:pt x="7340" y="11179"/>
                        <a:pt x="7331" y="11043"/>
                        <a:pt x="7438" y="10975"/>
                      </a:cubicBezTo>
                      <a:lnTo>
                        <a:pt x="8175" y="10499"/>
                      </a:lnTo>
                      <a:lnTo>
                        <a:pt x="5923" y="499"/>
                      </a:lnTo>
                      <a:cubicBezTo>
                        <a:pt x="5837" y="163"/>
                        <a:pt x="5658" y="0"/>
                        <a:pt x="54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3"/>
                <p:cNvSpPr/>
                <p:nvPr/>
              </p:nvSpPr>
              <p:spPr>
                <a:xfrm>
                  <a:off x="6756450" y="3906050"/>
                  <a:ext cx="274550" cy="572200"/>
                </a:xfrm>
                <a:custGeom>
                  <a:avLst/>
                  <a:gdLst/>
                  <a:ahLst/>
                  <a:cxnLst/>
                  <a:rect l="l" t="t" r="r" b="b"/>
                  <a:pathLst>
                    <a:path w="10982" h="22888" extrusionOk="0">
                      <a:moveTo>
                        <a:pt x="5482" y="1"/>
                      </a:moveTo>
                      <a:cubicBezTo>
                        <a:pt x="5303" y="1"/>
                        <a:pt x="5128" y="171"/>
                        <a:pt x="5059" y="499"/>
                      </a:cubicBezTo>
                      <a:lnTo>
                        <a:pt x="4107" y="4693"/>
                      </a:lnTo>
                      <a:lnTo>
                        <a:pt x="4700" y="4956"/>
                      </a:lnTo>
                      <a:cubicBezTo>
                        <a:pt x="4836" y="5014"/>
                        <a:pt x="4787" y="5169"/>
                        <a:pt x="4641" y="5169"/>
                      </a:cubicBezTo>
                      <a:lnTo>
                        <a:pt x="4010" y="5159"/>
                      </a:lnTo>
                      <a:lnTo>
                        <a:pt x="1700" y="15392"/>
                      </a:lnTo>
                      <a:lnTo>
                        <a:pt x="3030" y="16004"/>
                      </a:lnTo>
                      <a:cubicBezTo>
                        <a:pt x="3167" y="16086"/>
                        <a:pt x="3149" y="16229"/>
                        <a:pt x="2992" y="16229"/>
                      </a:cubicBezTo>
                      <a:cubicBezTo>
                        <a:pt x="2983" y="16229"/>
                        <a:pt x="2973" y="16228"/>
                        <a:pt x="2962" y="16227"/>
                      </a:cubicBezTo>
                      <a:lnTo>
                        <a:pt x="1515" y="16217"/>
                      </a:lnTo>
                      <a:lnTo>
                        <a:pt x="1" y="22887"/>
                      </a:lnTo>
                      <a:lnTo>
                        <a:pt x="10981" y="22887"/>
                      </a:lnTo>
                      <a:lnTo>
                        <a:pt x="8340" y="11179"/>
                      </a:lnTo>
                      <a:lnTo>
                        <a:pt x="7515" y="11188"/>
                      </a:lnTo>
                      <a:cubicBezTo>
                        <a:pt x="7350" y="11179"/>
                        <a:pt x="7340" y="11043"/>
                        <a:pt x="7447" y="10975"/>
                      </a:cubicBezTo>
                      <a:lnTo>
                        <a:pt x="8175" y="10499"/>
                      </a:lnTo>
                      <a:lnTo>
                        <a:pt x="5923" y="499"/>
                      </a:lnTo>
                      <a:cubicBezTo>
                        <a:pt x="5837" y="163"/>
                        <a:pt x="5657" y="1"/>
                        <a:pt x="5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3"/>
                <p:cNvSpPr/>
                <p:nvPr/>
              </p:nvSpPr>
              <p:spPr>
                <a:xfrm>
                  <a:off x="6033175" y="4069675"/>
                  <a:ext cx="260450" cy="488575"/>
                </a:xfrm>
                <a:custGeom>
                  <a:avLst/>
                  <a:gdLst/>
                  <a:ahLst/>
                  <a:cxnLst/>
                  <a:rect l="l" t="t" r="r" b="b"/>
                  <a:pathLst>
                    <a:path w="10418" h="19543" extrusionOk="0">
                      <a:moveTo>
                        <a:pt x="5201" y="0"/>
                      </a:moveTo>
                      <a:cubicBezTo>
                        <a:pt x="5031" y="0"/>
                        <a:pt x="4866" y="146"/>
                        <a:pt x="4797" y="426"/>
                      </a:cubicBezTo>
                      <a:lnTo>
                        <a:pt x="3894" y="4009"/>
                      </a:lnTo>
                      <a:lnTo>
                        <a:pt x="4457" y="4232"/>
                      </a:lnTo>
                      <a:cubicBezTo>
                        <a:pt x="4583" y="4280"/>
                        <a:pt x="4544" y="4416"/>
                        <a:pt x="4408" y="4416"/>
                      </a:cubicBezTo>
                      <a:lnTo>
                        <a:pt x="3797" y="4407"/>
                      </a:lnTo>
                      <a:lnTo>
                        <a:pt x="1603" y="13144"/>
                      </a:lnTo>
                      <a:lnTo>
                        <a:pt x="2865" y="13669"/>
                      </a:lnTo>
                      <a:cubicBezTo>
                        <a:pt x="3000" y="13741"/>
                        <a:pt x="2984" y="13855"/>
                        <a:pt x="2841" y="13855"/>
                      </a:cubicBezTo>
                      <a:cubicBezTo>
                        <a:pt x="2830" y="13855"/>
                        <a:pt x="2819" y="13854"/>
                        <a:pt x="2806" y="13853"/>
                      </a:cubicBezTo>
                      <a:lnTo>
                        <a:pt x="1428" y="13843"/>
                      </a:lnTo>
                      <a:lnTo>
                        <a:pt x="1" y="19542"/>
                      </a:lnTo>
                      <a:lnTo>
                        <a:pt x="10418" y="19542"/>
                      </a:lnTo>
                      <a:lnTo>
                        <a:pt x="7913" y="9542"/>
                      </a:lnTo>
                      <a:lnTo>
                        <a:pt x="7127" y="9552"/>
                      </a:lnTo>
                      <a:cubicBezTo>
                        <a:pt x="6971" y="9542"/>
                        <a:pt x="6962" y="9436"/>
                        <a:pt x="7069" y="9368"/>
                      </a:cubicBezTo>
                      <a:lnTo>
                        <a:pt x="7758" y="8960"/>
                      </a:lnTo>
                      <a:lnTo>
                        <a:pt x="5622" y="426"/>
                      </a:lnTo>
                      <a:cubicBezTo>
                        <a:pt x="5536" y="139"/>
                        <a:pt x="5367" y="0"/>
                        <a:pt x="52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3"/>
                <p:cNvSpPr/>
                <p:nvPr/>
              </p:nvSpPr>
              <p:spPr>
                <a:xfrm>
                  <a:off x="6535350" y="3938950"/>
                  <a:ext cx="277450" cy="520350"/>
                </a:xfrm>
                <a:custGeom>
                  <a:avLst/>
                  <a:gdLst/>
                  <a:ahLst/>
                  <a:cxnLst/>
                  <a:rect l="l" t="t" r="r" b="b"/>
                  <a:pathLst>
                    <a:path w="11098" h="20814" extrusionOk="0">
                      <a:moveTo>
                        <a:pt x="5542" y="0"/>
                      </a:moveTo>
                      <a:cubicBezTo>
                        <a:pt x="5361" y="0"/>
                        <a:pt x="5185" y="156"/>
                        <a:pt x="5117" y="455"/>
                      </a:cubicBezTo>
                      <a:lnTo>
                        <a:pt x="4156" y="4271"/>
                      </a:lnTo>
                      <a:lnTo>
                        <a:pt x="4748" y="4504"/>
                      </a:lnTo>
                      <a:cubicBezTo>
                        <a:pt x="4884" y="4562"/>
                        <a:pt x="4845" y="4708"/>
                        <a:pt x="4690" y="4708"/>
                      </a:cubicBezTo>
                      <a:lnTo>
                        <a:pt x="4049" y="4698"/>
                      </a:lnTo>
                      <a:lnTo>
                        <a:pt x="1709" y="13999"/>
                      </a:lnTo>
                      <a:lnTo>
                        <a:pt x="3058" y="14552"/>
                      </a:lnTo>
                      <a:cubicBezTo>
                        <a:pt x="3204" y="14634"/>
                        <a:pt x="3188" y="14758"/>
                        <a:pt x="3026" y="14758"/>
                      </a:cubicBezTo>
                      <a:cubicBezTo>
                        <a:pt x="3015" y="14758"/>
                        <a:pt x="3003" y="14757"/>
                        <a:pt x="2991" y="14756"/>
                      </a:cubicBezTo>
                      <a:lnTo>
                        <a:pt x="1525" y="14746"/>
                      </a:lnTo>
                      <a:lnTo>
                        <a:pt x="0" y="20814"/>
                      </a:lnTo>
                      <a:lnTo>
                        <a:pt x="11097" y="20814"/>
                      </a:lnTo>
                      <a:lnTo>
                        <a:pt x="8427" y="10173"/>
                      </a:lnTo>
                      <a:lnTo>
                        <a:pt x="7592" y="10183"/>
                      </a:lnTo>
                      <a:cubicBezTo>
                        <a:pt x="7427" y="10173"/>
                        <a:pt x="7418" y="10047"/>
                        <a:pt x="7524" y="9979"/>
                      </a:cubicBezTo>
                      <a:lnTo>
                        <a:pt x="8262" y="9542"/>
                      </a:lnTo>
                      <a:lnTo>
                        <a:pt x="5990" y="455"/>
                      </a:lnTo>
                      <a:cubicBezTo>
                        <a:pt x="5899" y="148"/>
                        <a:pt x="5718" y="0"/>
                        <a:pt x="55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3"/>
                <p:cNvSpPr/>
                <p:nvPr/>
              </p:nvSpPr>
              <p:spPr>
                <a:xfrm>
                  <a:off x="6386075" y="4043125"/>
                  <a:ext cx="226725" cy="424925"/>
                </a:xfrm>
                <a:custGeom>
                  <a:avLst/>
                  <a:gdLst/>
                  <a:ahLst/>
                  <a:cxnLst/>
                  <a:rect l="l" t="t" r="r" b="b"/>
                  <a:pathLst>
                    <a:path w="9069" h="16997" extrusionOk="0">
                      <a:moveTo>
                        <a:pt x="4531" y="0"/>
                      </a:moveTo>
                      <a:cubicBezTo>
                        <a:pt x="4383" y="0"/>
                        <a:pt x="4239" y="129"/>
                        <a:pt x="4185" y="375"/>
                      </a:cubicBezTo>
                      <a:lnTo>
                        <a:pt x="3399" y="3482"/>
                      </a:lnTo>
                      <a:lnTo>
                        <a:pt x="3884" y="3676"/>
                      </a:lnTo>
                      <a:cubicBezTo>
                        <a:pt x="3991" y="3725"/>
                        <a:pt x="3962" y="3841"/>
                        <a:pt x="3835" y="3841"/>
                      </a:cubicBezTo>
                      <a:lnTo>
                        <a:pt x="3311" y="3832"/>
                      </a:lnTo>
                      <a:lnTo>
                        <a:pt x="1408" y="11433"/>
                      </a:lnTo>
                      <a:lnTo>
                        <a:pt x="2505" y="11880"/>
                      </a:lnTo>
                      <a:cubicBezTo>
                        <a:pt x="2622" y="11943"/>
                        <a:pt x="2606" y="12047"/>
                        <a:pt x="2480" y="12047"/>
                      </a:cubicBezTo>
                      <a:cubicBezTo>
                        <a:pt x="2470" y="12047"/>
                        <a:pt x="2459" y="12047"/>
                        <a:pt x="2447" y="12045"/>
                      </a:cubicBezTo>
                      <a:lnTo>
                        <a:pt x="1253" y="12035"/>
                      </a:lnTo>
                      <a:lnTo>
                        <a:pt x="1" y="16996"/>
                      </a:lnTo>
                      <a:lnTo>
                        <a:pt x="9068" y="16996"/>
                      </a:lnTo>
                      <a:lnTo>
                        <a:pt x="6884" y="8298"/>
                      </a:lnTo>
                      <a:lnTo>
                        <a:pt x="6204" y="8307"/>
                      </a:lnTo>
                      <a:cubicBezTo>
                        <a:pt x="6068" y="8298"/>
                        <a:pt x="6059" y="8201"/>
                        <a:pt x="6146" y="8142"/>
                      </a:cubicBezTo>
                      <a:lnTo>
                        <a:pt x="6758" y="7793"/>
                      </a:lnTo>
                      <a:lnTo>
                        <a:pt x="4894" y="375"/>
                      </a:lnTo>
                      <a:cubicBezTo>
                        <a:pt x="4822" y="122"/>
                        <a:pt x="4675" y="0"/>
                        <a:pt x="45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 name="Google Shape;1544;p33"/>
              <p:cNvGrpSpPr/>
              <p:nvPr/>
            </p:nvGrpSpPr>
            <p:grpSpPr>
              <a:xfrm rot="-387380" flipH="1">
                <a:off x="-32046" y="4132619"/>
                <a:ext cx="4319947" cy="935903"/>
                <a:chOff x="4963752" y="4000536"/>
                <a:chExt cx="2501340" cy="541907"/>
              </a:xfrm>
            </p:grpSpPr>
            <p:sp>
              <p:nvSpPr>
                <p:cNvPr id="1545" name="Google Shape;1545;p33"/>
                <p:cNvSpPr/>
                <p:nvPr/>
              </p:nvSpPr>
              <p:spPr>
                <a:xfrm>
                  <a:off x="5654130" y="4242777"/>
                  <a:ext cx="302221" cy="80900"/>
                </a:xfrm>
                <a:custGeom>
                  <a:avLst/>
                  <a:gdLst/>
                  <a:ahLst/>
                  <a:cxnLst/>
                  <a:rect l="l" t="t" r="r" b="b"/>
                  <a:pathLst>
                    <a:path w="6743" h="1805" extrusionOk="0">
                      <a:moveTo>
                        <a:pt x="3531" y="1"/>
                      </a:moveTo>
                      <a:cubicBezTo>
                        <a:pt x="3435" y="1"/>
                        <a:pt x="3356" y="63"/>
                        <a:pt x="3341" y="228"/>
                      </a:cubicBezTo>
                      <a:cubicBezTo>
                        <a:pt x="3310" y="178"/>
                        <a:pt x="3270" y="97"/>
                        <a:pt x="3210" y="77"/>
                      </a:cubicBezTo>
                      <a:cubicBezTo>
                        <a:pt x="3189" y="66"/>
                        <a:pt x="3168" y="60"/>
                        <a:pt x="3146" y="60"/>
                      </a:cubicBezTo>
                      <a:cubicBezTo>
                        <a:pt x="2960" y="60"/>
                        <a:pt x="2757" y="455"/>
                        <a:pt x="2739" y="689"/>
                      </a:cubicBezTo>
                      <a:cubicBezTo>
                        <a:pt x="2679" y="639"/>
                        <a:pt x="2608" y="649"/>
                        <a:pt x="2548" y="629"/>
                      </a:cubicBezTo>
                      <a:cubicBezTo>
                        <a:pt x="2548" y="689"/>
                        <a:pt x="2518" y="739"/>
                        <a:pt x="2528" y="799"/>
                      </a:cubicBezTo>
                      <a:cubicBezTo>
                        <a:pt x="2433" y="745"/>
                        <a:pt x="2320" y="618"/>
                        <a:pt x="2226" y="618"/>
                      </a:cubicBezTo>
                      <a:cubicBezTo>
                        <a:pt x="2181" y="618"/>
                        <a:pt x="2139" y="648"/>
                        <a:pt x="2107" y="729"/>
                      </a:cubicBezTo>
                      <a:cubicBezTo>
                        <a:pt x="2028" y="662"/>
                        <a:pt x="1946" y="607"/>
                        <a:pt x="1872" y="607"/>
                      </a:cubicBezTo>
                      <a:cubicBezTo>
                        <a:pt x="1814" y="607"/>
                        <a:pt x="1760" y="641"/>
                        <a:pt x="1716" y="729"/>
                      </a:cubicBezTo>
                      <a:cubicBezTo>
                        <a:pt x="1655" y="654"/>
                        <a:pt x="1520" y="470"/>
                        <a:pt x="1428" y="470"/>
                      </a:cubicBezTo>
                      <a:cubicBezTo>
                        <a:pt x="1398" y="470"/>
                        <a:pt x="1372" y="489"/>
                        <a:pt x="1354" y="539"/>
                      </a:cubicBezTo>
                      <a:cubicBezTo>
                        <a:pt x="1320" y="445"/>
                        <a:pt x="1273" y="407"/>
                        <a:pt x="1220" y="407"/>
                      </a:cubicBezTo>
                      <a:cubicBezTo>
                        <a:pt x="1166" y="407"/>
                        <a:pt x="1105" y="447"/>
                        <a:pt x="1044" y="509"/>
                      </a:cubicBezTo>
                      <a:cubicBezTo>
                        <a:pt x="953" y="408"/>
                        <a:pt x="893" y="278"/>
                        <a:pt x="763" y="258"/>
                      </a:cubicBezTo>
                      <a:cubicBezTo>
                        <a:pt x="760" y="257"/>
                        <a:pt x="757" y="257"/>
                        <a:pt x="754" y="257"/>
                      </a:cubicBezTo>
                      <a:cubicBezTo>
                        <a:pt x="678" y="257"/>
                        <a:pt x="620" y="381"/>
                        <a:pt x="562" y="448"/>
                      </a:cubicBezTo>
                      <a:cubicBezTo>
                        <a:pt x="527" y="421"/>
                        <a:pt x="494" y="409"/>
                        <a:pt x="463" y="409"/>
                      </a:cubicBezTo>
                      <a:cubicBezTo>
                        <a:pt x="335" y="409"/>
                        <a:pt x="245" y="612"/>
                        <a:pt x="221" y="749"/>
                      </a:cubicBezTo>
                      <a:cubicBezTo>
                        <a:pt x="0" y="890"/>
                        <a:pt x="161" y="1221"/>
                        <a:pt x="341" y="1361"/>
                      </a:cubicBezTo>
                      <a:cubicBezTo>
                        <a:pt x="552" y="1522"/>
                        <a:pt x="893" y="1522"/>
                        <a:pt x="1134" y="1532"/>
                      </a:cubicBezTo>
                      <a:cubicBezTo>
                        <a:pt x="1675" y="1572"/>
                        <a:pt x="2207" y="1702"/>
                        <a:pt x="2749" y="1772"/>
                      </a:cubicBezTo>
                      <a:cubicBezTo>
                        <a:pt x="2920" y="1795"/>
                        <a:pt x="3090" y="1805"/>
                        <a:pt x="3261" y="1805"/>
                      </a:cubicBezTo>
                      <a:cubicBezTo>
                        <a:pt x="3983" y="1805"/>
                        <a:pt x="4707" y="1636"/>
                        <a:pt x="5437" y="1612"/>
                      </a:cubicBezTo>
                      <a:cubicBezTo>
                        <a:pt x="5668" y="1602"/>
                        <a:pt x="6671" y="1652"/>
                        <a:pt x="6711" y="1211"/>
                      </a:cubicBezTo>
                      <a:cubicBezTo>
                        <a:pt x="6742" y="951"/>
                        <a:pt x="6421" y="684"/>
                        <a:pt x="6180" y="684"/>
                      </a:cubicBezTo>
                      <a:cubicBezTo>
                        <a:pt x="6114" y="684"/>
                        <a:pt x="6054" y="704"/>
                        <a:pt x="6009" y="749"/>
                      </a:cubicBezTo>
                      <a:cubicBezTo>
                        <a:pt x="5967" y="642"/>
                        <a:pt x="5872" y="602"/>
                        <a:pt x="5763" y="602"/>
                      </a:cubicBezTo>
                      <a:cubicBezTo>
                        <a:pt x="5586" y="602"/>
                        <a:pt x="5373" y="706"/>
                        <a:pt x="5286" y="799"/>
                      </a:cubicBezTo>
                      <a:cubicBezTo>
                        <a:pt x="5216" y="736"/>
                        <a:pt x="5127" y="693"/>
                        <a:pt x="5042" y="693"/>
                      </a:cubicBezTo>
                      <a:cubicBezTo>
                        <a:pt x="5005" y="693"/>
                        <a:pt x="4969" y="701"/>
                        <a:pt x="4935" y="719"/>
                      </a:cubicBezTo>
                      <a:cubicBezTo>
                        <a:pt x="4888" y="636"/>
                        <a:pt x="4792" y="557"/>
                        <a:pt x="4715" y="557"/>
                      </a:cubicBezTo>
                      <a:cubicBezTo>
                        <a:pt x="4661" y="557"/>
                        <a:pt x="4617" y="596"/>
                        <a:pt x="4604" y="699"/>
                      </a:cubicBezTo>
                      <a:cubicBezTo>
                        <a:pt x="4566" y="544"/>
                        <a:pt x="4454" y="485"/>
                        <a:pt x="4327" y="485"/>
                      </a:cubicBezTo>
                      <a:cubicBezTo>
                        <a:pt x="4290" y="485"/>
                        <a:pt x="4252" y="489"/>
                        <a:pt x="4213" y="498"/>
                      </a:cubicBezTo>
                      <a:cubicBezTo>
                        <a:pt x="4223" y="353"/>
                        <a:pt x="4046" y="227"/>
                        <a:pt x="3926" y="227"/>
                      </a:cubicBezTo>
                      <a:cubicBezTo>
                        <a:pt x="3921" y="227"/>
                        <a:pt x="3917" y="227"/>
                        <a:pt x="3912" y="228"/>
                      </a:cubicBezTo>
                      <a:lnTo>
                        <a:pt x="3932" y="298"/>
                      </a:lnTo>
                      <a:cubicBezTo>
                        <a:pt x="3871" y="151"/>
                        <a:pt x="3680" y="1"/>
                        <a:pt x="3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6" name="Google Shape;1546;p33"/>
                <p:cNvGrpSpPr/>
                <p:nvPr/>
              </p:nvGrpSpPr>
              <p:grpSpPr>
                <a:xfrm rot="-278360">
                  <a:off x="6533282" y="4037668"/>
                  <a:ext cx="925757" cy="187175"/>
                  <a:chOff x="1255200" y="4115196"/>
                  <a:chExt cx="828298" cy="167470"/>
                </a:xfrm>
              </p:grpSpPr>
              <p:sp>
                <p:nvSpPr>
                  <p:cNvPr id="1547" name="Google Shape;1547;p33"/>
                  <p:cNvSpPr/>
                  <p:nvPr/>
                </p:nvSpPr>
                <p:spPr>
                  <a:xfrm>
                    <a:off x="1806305" y="4141304"/>
                    <a:ext cx="203600" cy="110522"/>
                  </a:xfrm>
                  <a:custGeom>
                    <a:avLst/>
                    <a:gdLst/>
                    <a:ahLst/>
                    <a:cxnLst/>
                    <a:rect l="l" t="t" r="r" b="b"/>
                    <a:pathLst>
                      <a:path w="5077" h="2756" extrusionOk="0">
                        <a:moveTo>
                          <a:pt x="4069" y="1"/>
                        </a:moveTo>
                        <a:cubicBezTo>
                          <a:pt x="3971" y="1"/>
                          <a:pt x="3853" y="67"/>
                          <a:pt x="3762" y="224"/>
                        </a:cubicBezTo>
                        <a:cubicBezTo>
                          <a:pt x="3742" y="204"/>
                          <a:pt x="3732" y="174"/>
                          <a:pt x="3712" y="154"/>
                        </a:cubicBezTo>
                        <a:cubicBezTo>
                          <a:pt x="3632" y="224"/>
                          <a:pt x="3562" y="324"/>
                          <a:pt x="3511" y="425"/>
                        </a:cubicBezTo>
                        <a:cubicBezTo>
                          <a:pt x="3478" y="387"/>
                          <a:pt x="3447" y="371"/>
                          <a:pt x="3417" y="371"/>
                        </a:cubicBezTo>
                        <a:cubicBezTo>
                          <a:pt x="3240" y="371"/>
                          <a:pt x="3124" y="949"/>
                          <a:pt x="3090" y="1087"/>
                        </a:cubicBezTo>
                        <a:cubicBezTo>
                          <a:pt x="3054" y="997"/>
                          <a:pt x="2994" y="923"/>
                          <a:pt x="2910" y="923"/>
                        </a:cubicBezTo>
                        <a:cubicBezTo>
                          <a:pt x="2900" y="923"/>
                          <a:pt x="2890" y="924"/>
                          <a:pt x="2879" y="926"/>
                        </a:cubicBezTo>
                        <a:cubicBezTo>
                          <a:pt x="2739" y="966"/>
                          <a:pt x="2719" y="1137"/>
                          <a:pt x="2719" y="1368"/>
                        </a:cubicBezTo>
                        <a:cubicBezTo>
                          <a:pt x="2729" y="1608"/>
                          <a:pt x="2849" y="1699"/>
                          <a:pt x="2859" y="1939"/>
                        </a:cubicBezTo>
                        <a:cubicBezTo>
                          <a:pt x="2830" y="1916"/>
                          <a:pt x="2808" y="1906"/>
                          <a:pt x="2784" y="1906"/>
                        </a:cubicBezTo>
                        <a:cubicBezTo>
                          <a:pt x="2767" y="1906"/>
                          <a:pt x="2750" y="1911"/>
                          <a:pt x="2729" y="1919"/>
                        </a:cubicBezTo>
                        <a:cubicBezTo>
                          <a:pt x="2619" y="1959"/>
                          <a:pt x="2669" y="2030"/>
                          <a:pt x="2639" y="2090"/>
                        </a:cubicBezTo>
                        <a:cubicBezTo>
                          <a:pt x="2619" y="2058"/>
                          <a:pt x="2573" y="2045"/>
                          <a:pt x="2523" y="2045"/>
                        </a:cubicBezTo>
                        <a:cubicBezTo>
                          <a:pt x="2447" y="2045"/>
                          <a:pt x="2362" y="2074"/>
                          <a:pt x="2338" y="2110"/>
                        </a:cubicBezTo>
                        <a:cubicBezTo>
                          <a:pt x="2299" y="1983"/>
                          <a:pt x="2317" y="1829"/>
                          <a:pt x="2208" y="1829"/>
                        </a:cubicBezTo>
                        <a:cubicBezTo>
                          <a:pt x="2204" y="1829"/>
                          <a:pt x="2201" y="1829"/>
                          <a:pt x="2197" y="1829"/>
                        </a:cubicBezTo>
                        <a:cubicBezTo>
                          <a:pt x="2188" y="1829"/>
                          <a:pt x="2179" y="1830"/>
                          <a:pt x="2170" y="1830"/>
                        </a:cubicBezTo>
                        <a:cubicBezTo>
                          <a:pt x="2060" y="1830"/>
                          <a:pt x="1957" y="1804"/>
                          <a:pt x="1870" y="1804"/>
                        </a:cubicBezTo>
                        <a:cubicBezTo>
                          <a:pt x="1776" y="1804"/>
                          <a:pt x="1701" y="1834"/>
                          <a:pt x="1656" y="1959"/>
                        </a:cubicBezTo>
                        <a:cubicBezTo>
                          <a:pt x="1568" y="1928"/>
                          <a:pt x="1454" y="1882"/>
                          <a:pt x="1357" y="1882"/>
                        </a:cubicBezTo>
                        <a:cubicBezTo>
                          <a:pt x="1265" y="1882"/>
                          <a:pt x="1189" y="1923"/>
                          <a:pt x="1164" y="2060"/>
                        </a:cubicBezTo>
                        <a:cubicBezTo>
                          <a:pt x="1023" y="1978"/>
                          <a:pt x="942" y="1929"/>
                          <a:pt x="868" y="1929"/>
                        </a:cubicBezTo>
                        <a:cubicBezTo>
                          <a:pt x="779" y="1929"/>
                          <a:pt x="701" y="2000"/>
                          <a:pt x="542" y="2170"/>
                        </a:cubicBezTo>
                        <a:cubicBezTo>
                          <a:pt x="468" y="2111"/>
                          <a:pt x="401" y="2086"/>
                          <a:pt x="341" y="2086"/>
                        </a:cubicBezTo>
                        <a:cubicBezTo>
                          <a:pt x="167" y="2086"/>
                          <a:pt x="53" y="2299"/>
                          <a:pt x="1" y="2501"/>
                        </a:cubicBezTo>
                        <a:cubicBezTo>
                          <a:pt x="161" y="2601"/>
                          <a:pt x="282" y="2672"/>
                          <a:pt x="582" y="2712"/>
                        </a:cubicBezTo>
                        <a:cubicBezTo>
                          <a:pt x="738" y="2732"/>
                          <a:pt x="893" y="2739"/>
                          <a:pt x="1050" y="2739"/>
                        </a:cubicBezTo>
                        <a:cubicBezTo>
                          <a:pt x="1207" y="2739"/>
                          <a:pt x="1365" y="2732"/>
                          <a:pt x="1525" y="2722"/>
                        </a:cubicBezTo>
                        <a:cubicBezTo>
                          <a:pt x="1556" y="2721"/>
                          <a:pt x="1586" y="2721"/>
                          <a:pt x="1617" y="2721"/>
                        </a:cubicBezTo>
                        <a:cubicBezTo>
                          <a:pt x="1920" y="2721"/>
                          <a:pt x="2218" y="2756"/>
                          <a:pt x="2520" y="2756"/>
                        </a:cubicBezTo>
                        <a:cubicBezTo>
                          <a:pt x="2576" y="2756"/>
                          <a:pt x="2632" y="2755"/>
                          <a:pt x="2689" y="2752"/>
                        </a:cubicBezTo>
                        <a:cubicBezTo>
                          <a:pt x="3221" y="2732"/>
                          <a:pt x="3722" y="2531"/>
                          <a:pt x="4244" y="2501"/>
                        </a:cubicBezTo>
                        <a:cubicBezTo>
                          <a:pt x="4424" y="2491"/>
                          <a:pt x="5076" y="2491"/>
                          <a:pt x="4916" y="2150"/>
                        </a:cubicBezTo>
                        <a:cubicBezTo>
                          <a:pt x="4956" y="2140"/>
                          <a:pt x="4996" y="2090"/>
                          <a:pt x="5036" y="2080"/>
                        </a:cubicBezTo>
                        <a:cubicBezTo>
                          <a:pt x="4956" y="1969"/>
                          <a:pt x="4815" y="1849"/>
                          <a:pt x="4765" y="1759"/>
                        </a:cubicBezTo>
                        <a:cubicBezTo>
                          <a:pt x="4765" y="1759"/>
                          <a:pt x="4795" y="1659"/>
                          <a:pt x="4775" y="1628"/>
                        </a:cubicBezTo>
                        <a:cubicBezTo>
                          <a:pt x="4765" y="1598"/>
                          <a:pt x="4615" y="1508"/>
                          <a:pt x="4575" y="1478"/>
                        </a:cubicBezTo>
                        <a:lnTo>
                          <a:pt x="4575" y="1478"/>
                        </a:lnTo>
                        <a:cubicBezTo>
                          <a:pt x="4588" y="1480"/>
                          <a:pt x="4600" y="1480"/>
                          <a:pt x="4611" y="1480"/>
                        </a:cubicBezTo>
                        <a:cubicBezTo>
                          <a:pt x="4803" y="1480"/>
                          <a:pt x="4697" y="1244"/>
                          <a:pt x="4555" y="1187"/>
                        </a:cubicBezTo>
                        <a:cubicBezTo>
                          <a:pt x="4728" y="1007"/>
                          <a:pt x="4534" y="916"/>
                          <a:pt x="4363" y="916"/>
                        </a:cubicBezTo>
                        <a:cubicBezTo>
                          <a:pt x="4306" y="916"/>
                          <a:pt x="4251" y="926"/>
                          <a:pt x="4214" y="946"/>
                        </a:cubicBezTo>
                        <a:cubicBezTo>
                          <a:pt x="4314" y="816"/>
                          <a:pt x="4234" y="615"/>
                          <a:pt x="4123" y="525"/>
                        </a:cubicBezTo>
                        <a:cubicBezTo>
                          <a:pt x="4372" y="231"/>
                          <a:pt x="4254" y="1"/>
                          <a:pt x="40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3"/>
                  <p:cNvSpPr/>
                  <p:nvPr/>
                </p:nvSpPr>
                <p:spPr>
                  <a:xfrm>
                    <a:off x="1807508" y="4214252"/>
                    <a:ext cx="79684" cy="22538"/>
                  </a:xfrm>
                  <a:custGeom>
                    <a:avLst/>
                    <a:gdLst/>
                    <a:ahLst/>
                    <a:cxnLst/>
                    <a:rect l="l" t="t" r="r" b="b"/>
                    <a:pathLst>
                      <a:path w="1987" h="562" extrusionOk="0">
                        <a:moveTo>
                          <a:pt x="1987" y="0"/>
                        </a:moveTo>
                        <a:cubicBezTo>
                          <a:pt x="1956" y="7"/>
                          <a:pt x="1924" y="8"/>
                          <a:pt x="1893" y="8"/>
                        </a:cubicBezTo>
                        <a:cubicBezTo>
                          <a:pt x="1873" y="8"/>
                          <a:pt x="1853" y="7"/>
                          <a:pt x="1833" y="7"/>
                        </a:cubicBezTo>
                        <a:cubicBezTo>
                          <a:pt x="1744" y="7"/>
                          <a:pt x="1664" y="18"/>
                          <a:pt x="1626" y="140"/>
                        </a:cubicBezTo>
                        <a:cubicBezTo>
                          <a:pt x="1538" y="109"/>
                          <a:pt x="1424" y="63"/>
                          <a:pt x="1327" y="63"/>
                        </a:cubicBezTo>
                        <a:cubicBezTo>
                          <a:pt x="1235" y="63"/>
                          <a:pt x="1159" y="104"/>
                          <a:pt x="1134" y="241"/>
                        </a:cubicBezTo>
                        <a:cubicBezTo>
                          <a:pt x="993" y="159"/>
                          <a:pt x="912" y="110"/>
                          <a:pt x="838" y="110"/>
                        </a:cubicBezTo>
                        <a:cubicBezTo>
                          <a:pt x="749" y="110"/>
                          <a:pt x="671" y="181"/>
                          <a:pt x="512" y="351"/>
                        </a:cubicBezTo>
                        <a:cubicBezTo>
                          <a:pt x="436" y="290"/>
                          <a:pt x="368" y="265"/>
                          <a:pt x="306" y="265"/>
                        </a:cubicBezTo>
                        <a:cubicBezTo>
                          <a:pt x="166" y="265"/>
                          <a:pt x="64" y="401"/>
                          <a:pt x="1" y="562"/>
                        </a:cubicBezTo>
                        <a:cubicBezTo>
                          <a:pt x="50" y="477"/>
                          <a:pt x="120" y="421"/>
                          <a:pt x="203" y="421"/>
                        </a:cubicBezTo>
                        <a:cubicBezTo>
                          <a:pt x="237" y="421"/>
                          <a:pt x="274" y="431"/>
                          <a:pt x="312" y="451"/>
                        </a:cubicBezTo>
                        <a:cubicBezTo>
                          <a:pt x="352" y="472"/>
                          <a:pt x="368" y="480"/>
                          <a:pt x="379" y="480"/>
                        </a:cubicBezTo>
                        <a:cubicBezTo>
                          <a:pt x="394" y="480"/>
                          <a:pt x="398" y="461"/>
                          <a:pt x="452" y="431"/>
                        </a:cubicBezTo>
                        <a:cubicBezTo>
                          <a:pt x="477" y="416"/>
                          <a:pt x="507" y="406"/>
                          <a:pt x="534" y="406"/>
                        </a:cubicBezTo>
                        <a:cubicBezTo>
                          <a:pt x="560" y="406"/>
                          <a:pt x="583" y="416"/>
                          <a:pt x="593" y="441"/>
                        </a:cubicBezTo>
                        <a:cubicBezTo>
                          <a:pt x="625" y="344"/>
                          <a:pt x="707" y="293"/>
                          <a:pt x="788" y="293"/>
                        </a:cubicBezTo>
                        <a:cubicBezTo>
                          <a:pt x="833" y="293"/>
                          <a:pt x="878" y="309"/>
                          <a:pt x="914" y="341"/>
                        </a:cubicBezTo>
                        <a:cubicBezTo>
                          <a:pt x="931" y="303"/>
                          <a:pt x="953" y="290"/>
                          <a:pt x="978" y="290"/>
                        </a:cubicBezTo>
                        <a:cubicBezTo>
                          <a:pt x="1011" y="290"/>
                          <a:pt x="1049" y="314"/>
                          <a:pt x="1084" y="331"/>
                        </a:cubicBezTo>
                        <a:cubicBezTo>
                          <a:pt x="1106" y="348"/>
                          <a:pt x="1122" y="358"/>
                          <a:pt x="1137" y="358"/>
                        </a:cubicBezTo>
                        <a:cubicBezTo>
                          <a:pt x="1157" y="358"/>
                          <a:pt x="1176" y="341"/>
                          <a:pt x="1204" y="301"/>
                        </a:cubicBezTo>
                        <a:cubicBezTo>
                          <a:pt x="1245" y="241"/>
                          <a:pt x="1245" y="201"/>
                          <a:pt x="1315" y="181"/>
                        </a:cubicBezTo>
                        <a:cubicBezTo>
                          <a:pt x="1328" y="178"/>
                          <a:pt x="1341" y="176"/>
                          <a:pt x="1352" y="176"/>
                        </a:cubicBezTo>
                        <a:cubicBezTo>
                          <a:pt x="1417" y="176"/>
                          <a:pt x="1451" y="223"/>
                          <a:pt x="1485" y="291"/>
                        </a:cubicBezTo>
                        <a:cubicBezTo>
                          <a:pt x="1498" y="276"/>
                          <a:pt x="1511" y="270"/>
                          <a:pt x="1525" y="270"/>
                        </a:cubicBezTo>
                        <a:cubicBezTo>
                          <a:pt x="1562" y="270"/>
                          <a:pt x="1602" y="312"/>
                          <a:pt x="1638" y="312"/>
                        </a:cubicBezTo>
                        <a:cubicBezTo>
                          <a:pt x="1640" y="312"/>
                          <a:pt x="1643" y="312"/>
                          <a:pt x="1646" y="311"/>
                        </a:cubicBezTo>
                        <a:cubicBezTo>
                          <a:pt x="1706" y="301"/>
                          <a:pt x="1706" y="261"/>
                          <a:pt x="1716" y="211"/>
                        </a:cubicBezTo>
                        <a:cubicBezTo>
                          <a:pt x="1746" y="140"/>
                          <a:pt x="1776" y="40"/>
                          <a:pt x="1856" y="40"/>
                        </a:cubicBezTo>
                        <a:cubicBezTo>
                          <a:pt x="1861" y="39"/>
                          <a:pt x="1865" y="39"/>
                          <a:pt x="1869" y="39"/>
                        </a:cubicBezTo>
                        <a:cubicBezTo>
                          <a:pt x="1895" y="39"/>
                          <a:pt x="1907" y="62"/>
                          <a:pt x="1927" y="62"/>
                        </a:cubicBezTo>
                        <a:cubicBezTo>
                          <a:pt x="1930" y="62"/>
                          <a:pt x="1933" y="61"/>
                          <a:pt x="1937" y="60"/>
                        </a:cubicBezTo>
                        <a:cubicBezTo>
                          <a:pt x="1967" y="50"/>
                          <a:pt x="1977" y="20"/>
                          <a:pt x="19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3"/>
                  <p:cNvSpPr/>
                  <p:nvPr/>
                </p:nvSpPr>
                <p:spPr>
                  <a:xfrm>
                    <a:off x="1915306" y="4141344"/>
                    <a:ext cx="63202" cy="59231"/>
                  </a:xfrm>
                  <a:custGeom>
                    <a:avLst/>
                    <a:gdLst/>
                    <a:ahLst/>
                    <a:cxnLst/>
                    <a:rect l="l" t="t" r="r" b="b"/>
                    <a:pathLst>
                      <a:path w="1576" h="1477" extrusionOk="0">
                        <a:moveTo>
                          <a:pt x="1352" y="0"/>
                        </a:moveTo>
                        <a:cubicBezTo>
                          <a:pt x="1253" y="0"/>
                          <a:pt x="1136" y="67"/>
                          <a:pt x="1044" y="223"/>
                        </a:cubicBezTo>
                        <a:cubicBezTo>
                          <a:pt x="1024" y="203"/>
                          <a:pt x="1014" y="173"/>
                          <a:pt x="994" y="153"/>
                        </a:cubicBezTo>
                        <a:cubicBezTo>
                          <a:pt x="914" y="223"/>
                          <a:pt x="844" y="323"/>
                          <a:pt x="793" y="424"/>
                        </a:cubicBezTo>
                        <a:cubicBezTo>
                          <a:pt x="760" y="386"/>
                          <a:pt x="729" y="370"/>
                          <a:pt x="699" y="370"/>
                        </a:cubicBezTo>
                        <a:cubicBezTo>
                          <a:pt x="522" y="370"/>
                          <a:pt x="406" y="948"/>
                          <a:pt x="372" y="1086"/>
                        </a:cubicBezTo>
                        <a:cubicBezTo>
                          <a:pt x="336" y="996"/>
                          <a:pt x="276" y="922"/>
                          <a:pt x="192" y="922"/>
                        </a:cubicBezTo>
                        <a:cubicBezTo>
                          <a:pt x="182" y="922"/>
                          <a:pt x="172" y="923"/>
                          <a:pt x="161" y="925"/>
                        </a:cubicBezTo>
                        <a:cubicBezTo>
                          <a:pt x="21" y="965"/>
                          <a:pt x="1" y="1136"/>
                          <a:pt x="1" y="1367"/>
                        </a:cubicBezTo>
                        <a:cubicBezTo>
                          <a:pt x="1" y="1407"/>
                          <a:pt x="11" y="1437"/>
                          <a:pt x="21" y="1477"/>
                        </a:cubicBezTo>
                        <a:cubicBezTo>
                          <a:pt x="21" y="1377"/>
                          <a:pt x="31" y="1276"/>
                          <a:pt x="81" y="1216"/>
                        </a:cubicBezTo>
                        <a:cubicBezTo>
                          <a:pt x="119" y="1161"/>
                          <a:pt x="148" y="1140"/>
                          <a:pt x="174" y="1140"/>
                        </a:cubicBezTo>
                        <a:cubicBezTo>
                          <a:pt x="235" y="1140"/>
                          <a:pt x="271" y="1264"/>
                          <a:pt x="342" y="1306"/>
                        </a:cubicBezTo>
                        <a:cubicBezTo>
                          <a:pt x="352" y="1276"/>
                          <a:pt x="352" y="1246"/>
                          <a:pt x="362" y="1216"/>
                        </a:cubicBezTo>
                        <a:lnTo>
                          <a:pt x="392" y="1226"/>
                        </a:lnTo>
                        <a:cubicBezTo>
                          <a:pt x="402" y="1196"/>
                          <a:pt x="402" y="1156"/>
                          <a:pt x="432" y="1126"/>
                        </a:cubicBezTo>
                        <a:cubicBezTo>
                          <a:pt x="434" y="1122"/>
                          <a:pt x="437" y="1120"/>
                          <a:pt x="441" y="1120"/>
                        </a:cubicBezTo>
                        <a:cubicBezTo>
                          <a:pt x="451" y="1120"/>
                          <a:pt x="464" y="1132"/>
                          <a:pt x="474" y="1132"/>
                        </a:cubicBezTo>
                        <a:cubicBezTo>
                          <a:pt x="477" y="1132"/>
                          <a:pt x="480" y="1130"/>
                          <a:pt x="482" y="1126"/>
                        </a:cubicBezTo>
                        <a:cubicBezTo>
                          <a:pt x="513" y="1096"/>
                          <a:pt x="492" y="955"/>
                          <a:pt x="492" y="925"/>
                        </a:cubicBezTo>
                        <a:cubicBezTo>
                          <a:pt x="482" y="795"/>
                          <a:pt x="482" y="725"/>
                          <a:pt x="553" y="604"/>
                        </a:cubicBezTo>
                        <a:cubicBezTo>
                          <a:pt x="596" y="534"/>
                          <a:pt x="643" y="498"/>
                          <a:pt x="692" y="498"/>
                        </a:cubicBezTo>
                        <a:cubicBezTo>
                          <a:pt x="734" y="498"/>
                          <a:pt x="778" y="524"/>
                          <a:pt x="823" y="574"/>
                        </a:cubicBezTo>
                        <a:cubicBezTo>
                          <a:pt x="841" y="530"/>
                          <a:pt x="891" y="397"/>
                          <a:pt x="944" y="397"/>
                        </a:cubicBezTo>
                        <a:cubicBezTo>
                          <a:pt x="951" y="397"/>
                          <a:pt x="957" y="399"/>
                          <a:pt x="964" y="404"/>
                        </a:cubicBezTo>
                        <a:cubicBezTo>
                          <a:pt x="1019" y="365"/>
                          <a:pt x="1055" y="265"/>
                          <a:pt x="1111" y="265"/>
                        </a:cubicBezTo>
                        <a:cubicBezTo>
                          <a:pt x="1127" y="265"/>
                          <a:pt x="1144" y="273"/>
                          <a:pt x="1165" y="293"/>
                        </a:cubicBezTo>
                        <a:cubicBezTo>
                          <a:pt x="1205" y="223"/>
                          <a:pt x="1315" y="83"/>
                          <a:pt x="1405" y="83"/>
                        </a:cubicBezTo>
                        <a:cubicBezTo>
                          <a:pt x="1475" y="93"/>
                          <a:pt x="1516" y="193"/>
                          <a:pt x="1536" y="283"/>
                        </a:cubicBezTo>
                        <a:cubicBezTo>
                          <a:pt x="1575" y="113"/>
                          <a:pt x="1480" y="0"/>
                          <a:pt x="1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3"/>
                  <p:cNvSpPr/>
                  <p:nvPr/>
                </p:nvSpPr>
                <p:spPr>
                  <a:xfrm>
                    <a:off x="1984004" y="4115196"/>
                    <a:ext cx="99494" cy="134263"/>
                  </a:xfrm>
                  <a:custGeom>
                    <a:avLst/>
                    <a:gdLst/>
                    <a:ahLst/>
                    <a:cxnLst/>
                    <a:rect l="l" t="t" r="r" b="b"/>
                    <a:pathLst>
                      <a:path w="2481" h="3348" extrusionOk="0">
                        <a:moveTo>
                          <a:pt x="1197" y="0"/>
                        </a:moveTo>
                        <a:cubicBezTo>
                          <a:pt x="1129" y="0"/>
                          <a:pt x="1083" y="158"/>
                          <a:pt x="1046" y="273"/>
                        </a:cubicBezTo>
                        <a:lnTo>
                          <a:pt x="1076" y="364"/>
                        </a:lnTo>
                        <a:cubicBezTo>
                          <a:pt x="896" y="474"/>
                          <a:pt x="886" y="534"/>
                          <a:pt x="956" y="695"/>
                        </a:cubicBezTo>
                        <a:cubicBezTo>
                          <a:pt x="976" y="745"/>
                          <a:pt x="866" y="725"/>
                          <a:pt x="826" y="785"/>
                        </a:cubicBezTo>
                        <a:cubicBezTo>
                          <a:pt x="776" y="845"/>
                          <a:pt x="776" y="996"/>
                          <a:pt x="786" y="1076"/>
                        </a:cubicBezTo>
                        <a:cubicBezTo>
                          <a:pt x="485" y="1126"/>
                          <a:pt x="505" y="1407"/>
                          <a:pt x="575" y="1587"/>
                        </a:cubicBezTo>
                        <a:cubicBezTo>
                          <a:pt x="344" y="1688"/>
                          <a:pt x="625" y="2209"/>
                          <a:pt x="625" y="2410"/>
                        </a:cubicBezTo>
                        <a:cubicBezTo>
                          <a:pt x="224" y="2430"/>
                          <a:pt x="364" y="2691"/>
                          <a:pt x="364" y="2891"/>
                        </a:cubicBezTo>
                        <a:cubicBezTo>
                          <a:pt x="347" y="2889"/>
                          <a:pt x="330" y="2888"/>
                          <a:pt x="314" y="2888"/>
                        </a:cubicBezTo>
                        <a:cubicBezTo>
                          <a:pt x="0" y="2888"/>
                          <a:pt x="79" y="3253"/>
                          <a:pt x="394" y="3262"/>
                        </a:cubicBezTo>
                        <a:cubicBezTo>
                          <a:pt x="394" y="3262"/>
                          <a:pt x="1065" y="3348"/>
                          <a:pt x="1599" y="3348"/>
                        </a:cubicBezTo>
                        <a:cubicBezTo>
                          <a:pt x="1904" y="3348"/>
                          <a:pt x="2164" y="3320"/>
                          <a:pt x="2230" y="3232"/>
                        </a:cubicBezTo>
                        <a:cubicBezTo>
                          <a:pt x="2250" y="3212"/>
                          <a:pt x="2481" y="3112"/>
                          <a:pt x="2300" y="2841"/>
                        </a:cubicBezTo>
                        <a:cubicBezTo>
                          <a:pt x="2260" y="2771"/>
                          <a:pt x="2120" y="2801"/>
                          <a:pt x="2080" y="2721"/>
                        </a:cubicBezTo>
                        <a:cubicBezTo>
                          <a:pt x="2039" y="2620"/>
                          <a:pt x="1989" y="2530"/>
                          <a:pt x="1929" y="2460"/>
                        </a:cubicBezTo>
                        <a:cubicBezTo>
                          <a:pt x="1889" y="2410"/>
                          <a:pt x="1749" y="2420"/>
                          <a:pt x="1749" y="2360"/>
                        </a:cubicBezTo>
                        <a:cubicBezTo>
                          <a:pt x="1738" y="2320"/>
                          <a:pt x="1799" y="2229"/>
                          <a:pt x="1799" y="2189"/>
                        </a:cubicBezTo>
                        <a:cubicBezTo>
                          <a:pt x="1819" y="1908"/>
                          <a:pt x="1688" y="1958"/>
                          <a:pt x="1648" y="1868"/>
                        </a:cubicBezTo>
                        <a:cubicBezTo>
                          <a:pt x="1588" y="1768"/>
                          <a:pt x="1708" y="1768"/>
                          <a:pt x="1618" y="1507"/>
                        </a:cubicBezTo>
                        <a:cubicBezTo>
                          <a:pt x="1608" y="1467"/>
                          <a:pt x="1608" y="1357"/>
                          <a:pt x="1618" y="1236"/>
                        </a:cubicBezTo>
                        <a:cubicBezTo>
                          <a:pt x="1658" y="1016"/>
                          <a:pt x="1518" y="1026"/>
                          <a:pt x="1528" y="945"/>
                        </a:cubicBezTo>
                        <a:cubicBezTo>
                          <a:pt x="1548" y="835"/>
                          <a:pt x="1588" y="775"/>
                          <a:pt x="1458" y="655"/>
                        </a:cubicBezTo>
                        <a:lnTo>
                          <a:pt x="1458" y="655"/>
                        </a:lnTo>
                        <a:cubicBezTo>
                          <a:pt x="1463" y="655"/>
                          <a:pt x="1468" y="655"/>
                          <a:pt x="1473" y="655"/>
                        </a:cubicBezTo>
                        <a:cubicBezTo>
                          <a:pt x="1576" y="655"/>
                          <a:pt x="1449" y="552"/>
                          <a:pt x="1488" y="514"/>
                        </a:cubicBezTo>
                        <a:cubicBezTo>
                          <a:pt x="1461" y="451"/>
                          <a:pt x="1458" y="381"/>
                          <a:pt x="1386" y="381"/>
                        </a:cubicBezTo>
                        <a:cubicBezTo>
                          <a:pt x="1378" y="381"/>
                          <a:pt x="1368" y="382"/>
                          <a:pt x="1357" y="384"/>
                        </a:cubicBezTo>
                        <a:cubicBezTo>
                          <a:pt x="1397" y="344"/>
                          <a:pt x="1317" y="123"/>
                          <a:pt x="1287" y="83"/>
                        </a:cubicBezTo>
                        <a:cubicBezTo>
                          <a:pt x="1254" y="24"/>
                          <a:pt x="1224" y="0"/>
                          <a:pt x="11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3"/>
                  <p:cNvSpPr/>
                  <p:nvPr/>
                </p:nvSpPr>
                <p:spPr>
                  <a:xfrm>
                    <a:off x="2003815" y="4141023"/>
                    <a:ext cx="20974" cy="37857"/>
                  </a:xfrm>
                  <a:custGeom>
                    <a:avLst/>
                    <a:gdLst/>
                    <a:ahLst/>
                    <a:cxnLst/>
                    <a:rect l="l" t="t" r="r" b="b"/>
                    <a:pathLst>
                      <a:path w="523" h="944" extrusionOk="0">
                        <a:moveTo>
                          <a:pt x="442" y="0"/>
                        </a:moveTo>
                        <a:lnTo>
                          <a:pt x="442" y="0"/>
                        </a:lnTo>
                        <a:cubicBezTo>
                          <a:pt x="452" y="21"/>
                          <a:pt x="452" y="41"/>
                          <a:pt x="462" y="51"/>
                        </a:cubicBezTo>
                        <a:cubicBezTo>
                          <a:pt x="482" y="101"/>
                          <a:pt x="372" y="81"/>
                          <a:pt x="332" y="141"/>
                        </a:cubicBezTo>
                        <a:cubicBezTo>
                          <a:pt x="282" y="201"/>
                          <a:pt x="282" y="352"/>
                          <a:pt x="292" y="432"/>
                        </a:cubicBezTo>
                        <a:cubicBezTo>
                          <a:pt x="1" y="482"/>
                          <a:pt x="11" y="763"/>
                          <a:pt x="81" y="943"/>
                        </a:cubicBezTo>
                        <a:cubicBezTo>
                          <a:pt x="71" y="853"/>
                          <a:pt x="41" y="713"/>
                          <a:pt x="151" y="673"/>
                        </a:cubicBezTo>
                        <a:lnTo>
                          <a:pt x="171" y="683"/>
                        </a:lnTo>
                        <a:cubicBezTo>
                          <a:pt x="171" y="662"/>
                          <a:pt x="151" y="612"/>
                          <a:pt x="181" y="592"/>
                        </a:cubicBezTo>
                        <a:cubicBezTo>
                          <a:pt x="191" y="586"/>
                          <a:pt x="205" y="583"/>
                          <a:pt x="220" y="583"/>
                        </a:cubicBezTo>
                        <a:cubicBezTo>
                          <a:pt x="249" y="583"/>
                          <a:pt x="285" y="592"/>
                          <a:pt x="312" y="592"/>
                        </a:cubicBezTo>
                        <a:cubicBezTo>
                          <a:pt x="312" y="576"/>
                          <a:pt x="333" y="468"/>
                          <a:pt x="369" y="468"/>
                        </a:cubicBezTo>
                        <a:cubicBezTo>
                          <a:pt x="376" y="468"/>
                          <a:pt x="384" y="472"/>
                          <a:pt x="392" y="482"/>
                        </a:cubicBezTo>
                        <a:cubicBezTo>
                          <a:pt x="392" y="455"/>
                          <a:pt x="400" y="306"/>
                          <a:pt x="460" y="306"/>
                        </a:cubicBezTo>
                        <a:cubicBezTo>
                          <a:pt x="467" y="306"/>
                          <a:pt x="474" y="307"/>
                          <a:pt x="482" y="311"/>
                        </a:cubicBezTo>
                        <a:cubicBezTo>
                          <a:pt x="482" y="281"/>
                          <a:pt x="472" y="241"/>
                          <a:pt x="482" y="221"/>
                        </a:cubicBezTo>
                        <a:cubicBezTo>
                          <a:pt x="482" y="201"/>
                          <a:pt x="512" y="191"/>
                          <a:pt x="512" y="181"/>
                        </a:cubicBezTo>
                        <a:cubicBezTo>
                          <a:pt x="522" y="151"/>
                          <a:pt x="512" y="81"/>
                          <a:pt x="502" y="61"/>
                        </a:cubicBezTo>
                        <a:cubicBezTo>
                          <a:pt x="492" y="41"/>
                          <a:pt x="472" y="21"/>
                          <a:pt x="4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3"/>
                  <p:cNvSpPr/>
                  <p:nvPr/>
                </p:nvSpPr>
                <p:spPr>
                  <a:xfrm>
                    <a:off x="2006622" y="4178841"/>
                    <a:ext cx="842" cy="842"/>
                  </a:xfrm>
                  <a:custGeom>
                    <a:avLst/>
                    <a:gdLst/>
                    <a:ahLst/>
                    <a:cxnLst/>
                    <a:rect l="l" t="t" r="r" b="b"/>
                    <a:pathLst>
                      <a:path w="21" h="21" extrusionOk="0">
                        <a:moveTo>
                          <a:pt x="11" y="0"/>
                        </a:moveTo>
                        <a:lnTo>
                          <a:pt x="1" y="10"/>
                        </a:lnTo>
                        <a:lnTo>
                          <a:pt x="21" y="20"/>
                        </a:lnTo>
                        <a:lnTo>
                          <a:pt x="21" y="20"/>
                        </a:lnTo>
                        <a:lnTo>
                          <a:pt x="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3"/>
                  <p:cNvSpPr/>
                  <p:nvPr/>
                </p:nvSpPr>
                <p:spPr>
                  <a:xfrm>
                    <a:off x="2024348" y="4115276"/>
                    <a:ext cx="7660" cy="16522"/>
                  </a:xfrm>
                  <a:custGeom>
                    <a:avLst/>
                    <a:gdLst/>
                    <a:ahLst/>
                    <a:cxnLst/>
                    <a:rect l="l" t="t" r="r" b="b"/>
                    <a:pathLst>
                      <a:path w="191" h="412" extrusionOk="0">
                        <a:moveTo>
                          <a:pt x="191" y="1"/>
                        </a:moveTo>
                        <a:cubicBezTo>
                          <a:pt x="121" y="1"/>
                          <a:pt x="81" y="151"/>
                          <a:pt x="40" y="271"/>
                        </a:cubicBezTo>
                        <a:lnTo>
                          <a:pt x="70" y="362"/>
                        </a:lnTo>
                        <a:cubicBezTo>
                          <a:pt x="40" y="382"/>
                          <a:pt x="20" y="392"/>
                          <a:pt x="0" y="412"/>
                        </a:cubicBezTo>
                        <a:lnTo>
                          <a:pt x="10" y="412"/>
                        </a:lnTo>
                        <a:cubicBezTo>
                          <a:pt x="40" y="412"/>
                          <a:pt x="91" y="412"/>
                          <a:pt x="121" y="392"/>
                        </a:cubicBezTo>
                        <a:cubicBezTo>
                          <a:pt x="111" y="372"/>
                          <a:pt x="91" y="362"/>
                          <a:pt x="81" y="342"/>
                        </a:cubicBezTo>
                        <a:cubicBezTo>
                          <a:pt x="70" y="281"/>
                          <a:pt x="141" y="281"/>
                          <a:pt x="191" y="241"/>
                        </a:cubicBezTo>
                        <a:cubicBezTo>
                          <a:pt x="171" y="201"/>
                          <a:pt x="161" y="171"/>
                          <a:pt x="191" y="141"/>
                        </a:cubicBezTo>
                        <a:cubicBezTo>
                          <a:pt x="181" y="121"/>
                          <a:pt x="151" y="101"/>
                          <a:pt x="151" y="81"/>
                        </a:cubicBezTo>
                        <a:cubicBezTo>
                          <a:pt x="141" y="51"/>
                          <a:pt x="161" y="21"/>
                          <a:pt x="1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3"/>
                  <p:cNvSpPr/>
                  <p:nvPr/>
                </p:nvSpPr>
                <p:spPr>
                  <a:xfrm>
                    <a:off x="1471238" y="4158708"/>
                    <a:ext cx="44233" cy="75433"/>
                  </a:xfrm>
                  <a:custGeom>
                    <a:avLst/>
                    <a:gdLst/>
                    <a:ahLst/>
                    <a:cxnLst/>
                    <a:rect l="l" t="t" r="r" b="b"/>
                    <a:pathLst>
                      <a:path w="1103" h="1881" extrusionOk="0">
                        <a:moveTo>
                          <a:pt x="261" y="1"/>
                        </a:moveTo>
                        <a:cubicBezTo>
                          <a:pt x="201" y="61"/>
                          <a:pt x="281" y="111"/>
                          <a:pt x="211" y="171"/>
                        </a:cubicBezTo>
                        <a:lnTo>
                          <a:pt x="171" y="252"/>
                        </a:lnTo>
                        <a:cubicBezTo>
                          <a:pt x="101" y="312"/>
                          <a:pt x="161" y="382"/>
                          <a:pt x="161" y="462"/>
                        </a:cubicBezTo>
                        <a:cubicBezTo>
                          <a:pt x="161" y="552"/>
                          <a:pt x="60" y="643"/>
                          <a:pt x="40" y="723"/>
                        </a:cubicBezTo>
                        <a:cubicBezTo>
                          <a:pt x="20" y="823"/>
                          <a:pt x="40" y="853"/>
                          <a:pt x="70" y="944"/>
                        </a:cubicBezTo>
                        <a:cubicBezTo>
                          <a:pt x="111" y="1054"/>
                          <a:pt x="81" y="1134"/>
                          <a:pt x="40" y="1235"/>
                        </a:cubicBezTo>
                        <a:cubicBezTo>
                          <a:pt x="0" y="1305"/>
                          <a:pt x="20" y="1345"/>
                          <a:pt x="40" y="1425"/>
                        </a:cubicBezTo>
                        <a:cubicBezTo>
                          <a:pt x="60" y="1525"/>
                          <a:pt x="81" y="1576"/>
                          <a:pt x="161" y="1666"/>
                        </a:cubicBezTo>
                        <a:cubicBezTo>
                          <a:pt x="271" y="1716"/>
                          <a:pt x="331" y="1746"/>
                          <a:pt x="422" y="1786"/>
                        </a:cubicBezTo>
                        <a:cubicBezTo>
                          <a:pt x="542" y="1836"/>
                          <a:pt x="702" y="1856"/>
                          <a:pt x="843" y="1877"/>
                        </a:cubicBezTo>
                        <a:cubicBezTo>
                          <a:pt x="867" y="1879"/>
                          <a:pt x="889" y="1881"/>
                          <a:pt x="910" y="1881"/>
                        </a:cubicBezTo>
                        <a:cubicBezTo>
                          <a:pt x="1037" y="1881"/>
                          <a:pt x="1102" y="1827"/>
                          <a:pt x="1094" y="1706"/>
                        </a:cubicBezTo>
                        <a:cubicBezTo>
                          <a:pt x="1084" y="1556"/>
                          <a:pt x="933" y="1415"/>
                          <a:pt x="853" y="1295"/>
                        </a:cubicBezTo>
                        <a:cubicBezTo>
                          <a:pt x="783" y="1194"/>
                          <a:pt x="793" y="1144"/>
                          <a:pt x="763" y="1044"/>
                        </a:cubicBezTo>
                        <a:cubicBezTo>
                          <a:pt x="732" y="944"/>
                          <a:pt x="632" y="934"/>
                          <a:pt x="582" y="843"/>
                        </a:cubicBezTo>
                        <a:cubicBezTo>
                          <a:pt x="542" y="763"/>
                          <a:pt x="542" y="713"/>
                          <a:pt x="472" y="643"/>
                        </a:cubicBezTo>
                        <a:cubicBezTo>
                          <a:pt x="422" y="593"/>
                          <a:pt x="482" y="573"/>
                          <a:pt x="472" y="522"/>
                        </a:cubicBezTo>
                        <a:cubicBezTo>
                          <a:pt x="452" y="482"/>
                          <a:pt x="472" y="452"/>
                          <a:pt x="442" y="422"/>
                        </a:cubicBezTo>
                        <a:cubicBezTo>
                          <a:pt x="432" y="402"/>
                          <a:pt x="391" y="392"/>
                          <a:pt x="371" y="372"/>
                        </a:cubicBezTo>
                        <a:cubicBezTo>
                          <a:pt x="351" y="342"/>
                          <a:pt x="351" y="322"/>
                          <a:pt x="341" y="282"/>
                        </a:cubicBezTo>
                        <a:cubicBezTo>
                          <a:pt x="331" y="242"/>
                          <a:pt x="331" y="171"/>
                          <a:pt x="321" y="121"/>
                        </a:cubicBezTo>
                        <a:cubicBezTo>
                          <a:pt x="311" y="71"/>
                          <a:pt x="271" y="41"/>
                          <a:pt x="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3"/>
                  <p:cNvSpPr/>
                  <p:nvPr/>
                </p:nvSpPr>
                <p:spPr>
                  <a:xfrm>
                    <a:off x="1399613" y="4139018"/>
                    <a:ext cx="60394" cy="97569"/>
                  </a:xfrm>
                  <a:custGeom>
                    <a:avLst/>
                    <a:gdLst/>
                    <a:ahLst/>
                    <a:cxnLst/>
                    <a:rect l="l" t="t" r="r" b="b"/>
                    <a:pathLst>
                      <a:path w="1506" h="2433" extrusionOk="0">
                        <a:moveTo>
                          <a:pt x="573" y="0"/>
                        </a:moveTo>
                        <a:cubicBezTo>
                          <a:pt x="512" y="61"/>
                          <a:pt x="502" y="121"/>
                          <a:pt x="472" y="191"/>
                        </a:cubicBezTo>
                        <a:cubicBezTo>
                          <a:pt x="442" y="251"/>
                          <a:pt x="392" y="331"/>
                          <a:pt x="382" y="412"/>
                        </a:cubicBezTo>
                        <a:cubicBezTo>
                          <a:pt x="372" y="502"/>
                          <a:pt x="382" y="552"/>
                          <a:pt x="352" y="642"/>
                        </a:cubicBezTo>
                        <a:cubicBezTo>
                          <a:pt x="332" y="723"/>
                          <a:pt x="282" y="803"/>
                          <a:pt x="252" y="873"/>
                        </a:cubicBezTo>
                        <a:cubicBezTo>
                          <a:pt x="222" y="973"/>
                          <a:pt x="302" y="1084"/>
                          <a:pt x="252" y="1184"/>
                        </a:cubicBezTo>
                        <a:cubicBezTo>
                          <a:pt x="242" y="1204"/>
                          <a:pt x="191" y="1224"/>
                          <a:pt x="181" y="1254"/>
                        </a:cubicBezTo>
                        <a:cubicBezTo>
                          <a:pt x="161" y="1314"/>
                          <a:pt x="211" y="1364"/>
                          <a:pt x="222" y="1415"/>
                        </a:cubicBezTo>
                        <a:cubicBezTo>
                          <a:pt x="232" y="1495"/>
                          <a:pt x="322" y="1786"/>
                          <a:pt x="211" y="1786"/>
                        </a:cubicBezTo>
                        <a:cubicBezTo>
                          <a:pt x="191" y="1856"/>
                          <a:pt x="211" y="1946"/>
                          <a:pt x="171" y="2016"/>
                        </a:cubicBezTo>
                        <a:cubicBezTo>
                          <a:pt x="156" y="2011"/>
                          <a:pt x="139" y="2011"/>
                          <a:pt x="121" y="2011"/>
                        </a:cubicBezTo>
                        <a:cubicBezTo>
                          <a:pt x="104" y="2011"/>
                          <a:pt x="86" y="2011"/>
                          <a:pt x="71" y="2006"/>
                        </a:cubicBezTo>
                        <a:lnTo>
                          <a:pt x="71" y="2006"/>
                        </a:lnTo>
                        <a:cubicBezTo>
                          <a:pt x="1" y="2077"/>
                          <a:pt x="91" y="2217"/>
                          <a:pt x="151" y="2277"/>
                        </a:cubicBezTo>
                        <a:cubicBezTo>
                          <a:pt x="201" y="2297"/>
                          <a:pt x="292" y="2357"/>
                          <a:pt x="382" y="2368"/>
                        </a:cubicBezTo>
                        <a:cubicBezTo>
                          <a:pt x="492" y="2388"/>
                          <a:pt x="623" y="2388"/>
                          <a:pt x="733" y="2398"/>
                        </a:cubicBezTo>
                        <a:cubicBezTo>
                          <a:pt x="833" y="2407"/>
                          <a:pt x="989" y="2432"/>
                          <a:pt x="1133" y="2432"/>
                        </a:cubicBezTo>
                        <a:cubicBezTo>
                          <a:pt x="1307" y="2432"/>
                          <a:pt x="1463" y="2395"/>
                          <a:pt x="1485" y="2247"/>
                        </a:cubicBezTo>
                        <a:cubicBezTo>
                          <a:pt x="1505" y="2127"/>
                          <a:pt x="1465" y="1956"/>
                          <a:pt x="1395" y="1846"/>
                        </a:cubicBezTo>
                        <a:cubicBezTo>
                          <a:pt x="1345" y="1776"/>
                          <a:pt x="1174" y="1615"/>
                          <a:pt x="1154" y="1535"/>
                        </a:cubicBezTo>
                        <a:cubicBezTo>
                          <a:pt x="1134" y="1475"/>
                          <a:pt x="1204" y="1425"/>
                          <a:pt x="1184" y="1364"/>
                        </a:cubicBezTo>
                        <a:lnTo>
                          <a:pt x="1134" y="1314"/>
                        </a:lnTo>
                        <a:cubicBezTo>
                          <a:pt x="1084" y="1254"/>
                          <a:pt x="994" y="1204"/>
                          <a:pt x="964" y="1134"/>
                        </a:cubicBezTo>
                        <a:cubicBezTo>
                          <a:pt x="914" y="1033"/>
                          <a:pt x="1004" y="1064"/>
                          <a:pt x="1024" y="963"/>
                        </a:cubicBezTo>
                        <a:cubicBezTo>
                          <a:pt x="1034" y="933"/>
                          <a:pt x="984" y="873"/>
                          <a:pt x="984" y="833"/>
                        </a:cubicBezTo>
                        <a:cubicBezTo>
                          <a:pt x="974" y="813"/>
                          <a:pt x="1004" y="793"/>
                          <a:pt x="984" y="753"/>
                        </a:cubicBezTo>
                        <a:cubicBezTo>
                          <a:pt x="964" y="682"/>
                          <a:pt x="914" y="662"/>
                          <a:pt x="904" y="592"/>
                        </a:cubicBezTo>
                        <a:cubicBezTo>
                          <a:pt x="904" y="512"/>
                          <a:pt x="954" y="512"/>
                          <a:pt x="853" y="452"/>
                        </a:cubicBezTo>
                        <a:cubicBezTo>
                          <a:pt x="813" y="422"/>
                          <a:pt x="763" y="432"/>
                          <a:pt x="733" y="392"/>
                        </a:cubicBezTo>
                        <a:cubicBezTo>
                          <a:pt x="693" y="341"/>
                          <a:pt x="753" y="261"/>
                          <a:pt x="643" y="231"/>
                        </a:cubicBezTo>
                        <a:cubicBezTo>
                          <a:pt x="663" y="131"/>
                          <a:pt x="703" y="71"/>
                          <a:pt x="5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3"/>
                  <p:cNvSpPr/>
                  <p:nvPr/>
                </p:nvSpPr>
                <p:spPr>
                  <a:xfrm>
                    <a:off x="1618459" y="4185498"/>
                    <a:ext cx="222489" cy="84656"/>
                  </a:xfrm>
                  <a:custGeom>
                    <a:avLst/>
                    <a:gdLst/>
                    <a:ahLst/>
                    <a:cxnLst/>
                    <a:rect l="l" t="t" r="r" b="b"/>
                    <a:pathLst>
                      <a:path w="5548" h="2111" extrusionOk="0">
                        <a:moveTo>
                          <a:pt x="2379" y="1"/>
                        </a:moveTo>
                        <a:cubicBezTo>
                          <a:pt x="2247" y="1"/>
                          <a:pt x="2147" y="156"/>
                          <a:pt x="2147" y="316"/>
                        </a:cubicBezTo>
                        <a:cubicBezTo>
                          <a:pt x="2047" y="225"/>
                          <a:pt x="1951" y="171"/>
                          <a:pt x="1870" y="171"/>
                        </a:cubicBezTo>
                        <a:cubicBezTo>
                          <a:pt x="1771" y="171"/>
                          <a:pt x="1694" y="250"/>
                          <a:pt x="1655" y="436"/>
                        </a:cubicBezTo>
                        <a:cubicBezTo>
                          <a:pt x="1655" y="429"/>
                          <a:pt x="1641" y="424"/>
                          <a:pt x="1618" y="424"/>
                        </a:cubicBezTo>
                        <a:cubicBezTo>
                          <a:pt x="1521" y="424"/>
                          <a:pt x="1266" y="505"/>
                          <a:pt x="1314" y="757"/>
                        </a:cubicBezTo>
                        <a:cubicBezTo>
                          <a:pt x="1268" y="746"/>
                          <a:pt x="1229" y="741"/>
                          <a:pt x="1194" y="741"/>
                        </a:cubicBezTo>
                        <a:cubicBezTo>
                          <a:pt x="1101" y="741"/>
                          <a:pt x="1038" y="776"/>
                          <a:pt x="943" y="827"/>
                        </a:cubicBezTo>
                        <a:cubicBezTo>
                          <a:pt x="930" y="831"/>
                          <a:pt x="919" y="832"/>
                          <a:pt x="909" y="832"/>
                        </a:cubicBezTo>
                        <a:cubicBezTo>
                          <a:pt x="884" y="832"/>
                          <a:pt x="865" y="824"/>
                          <a:pt x="844" y="824"/>
                        </a:cubicBezTo>
                        <a:cubicBezTo>
                          <a:pt x="827" y="824"/>
                          <a:pt x="808" y="829"/>
                          <a:pt x="783" y="847"/>
                        </a:cubicBezTo>
                        <a:cubicBezTo>
                          <a:pt x="733" y="878"/>
                          <a:pt x="743" y="1008"/>
                          <a:pt x="662" y="1058"/>
                        </a:cubicBezTo>
                        <a:cubicBezTo>
                          <a:pt x="636" y="1025"/>
                          <a:pt x="607" y="1013"/>
                          <a:pt x="580" y="1013"/>
                        </a:cubicBezTo>
                        <a:cubicBezTo>
                          <a:pt x="515" y="1013"/>
                          <a:pt x="456" y="1083"/>
                          <a:pt x="442" y="1118"/>
                        </a:cubicBezTo>
                        <a:cubicBezTo>
                          <a:pt x="383" y="1087"/>
                          <a:pt x="321" y="1071"/>
                          <a:pt x="262" y="1071"/>
                        </a:cubicBezTo>
                        <a:cubicBezTo>
                          <a:pt x="171" y="1071"/>
                          <a:pt x="89" y="1109"/>
                          <a:pt x="41" y="1188"/>
                        </a:cubicBezTo>
                        <a:cubicBezTo>
                          <a:pt x="0" y="1269"/>
                          <a:pt x="31" y="1289"/>
                          <a:pt x="71" y="1379"/>
                        </a:cubicBezTo>
                        <a:cubicBezTo>
                          <a:pt x="191" y="1600"/>
                          <a:pt x="462" y="1800"/>
                          <a:pt x="652" y="1891"/>
                        </a:cubicBezTo>
                        <a:cubicBezTo>
                          <a:pt x="942" y="2018"/>
                          <a:pt x="1413" y="2110"/>
                          <a:pt x="1776" y="2110"/>
                        </a:cubicBezTo>
                        <a:cubicBezTo>
                          <a:pt x="1840" y="2110"/>
                          <a:pt x="1901" y="2107"/>
                          <a:pt x="1956" y="2101"/>
                        </a:cubicBezTo>
                        <a:cubicBezTo>
                          <a:pt x="2348" y="2051"/>
                          <a:pt x="2719" y="1901"/>
                          <a:pt x="3120" y="1861"/>
                        </a:cubicBezTo>
                        <a:cubicBezTo>
                          <a:pt x="3410" y="1823"/>
                          <a:pt x="3689" y="1803"/>
                          <a:pt x="3974" y="1803"/>
                        </a:cubicBezTo>
                        <a:cubicBezTo>
                          <a:pt x="4073" y="1803"/>
                          <a:pt x="4172" y="1805"/>
                          <a:pt x="4273" y="1810"/>
                        </a:cubicBezTo>
                        <a:cubicBezTo>
                          <a:pt x="4306" y="1811"/>
                          <a:pt x="4342" y="1812"/>
                          <a:pt x="4383" y="1812"/>
                        </a:cubicBezTo>
                        <a:cubicBezTo>
                          <a:pt x="4748" y="1812"/>
                          <a:pt x="5407" y="1755"/>
                          <a:pt x="5497" y="1349"/>
                        </a:cubicBezTo>
                        <a:cubicBezTo>
                          <a:pt x="5547" y="1158"/>
                          <a:pt x="5447" y="1219"/>
                          <a:pt x="5347" y="1098"/>
                        </a:cubicBezTo>
                        <a:cubicBezTo>
                          <a:pt x="5246" y="988"/>
                          <a:pt x="5256" y="737"/>
                          <a:pt x="5116" y="697"/>
                        </a:cubicBezTo>
                        <a:cubicBezTo>
                          <a:pt x="5107" y="694"/>
                          <a:pt x="5097" y="692"/>
                          <a:pt x="5087" y="692"/>
                        </a:cubicBezTo>
                        <a:cubicBezTo>
                          <a:pt x="5034" y="692"/>
                          <a:pt x="4976" y="733"/>
                          <a:pt x="4925" y="767"/>
                        </a:cubicBezTo>
                        <a:cubicBezTo>
                          <a:pt x="4915" y="737"/>
                          <a:pt x="4905" y="687"/>
                          <a:pt x="4915" y="657"/>
                        </a:cubicBezTo>
                        <a:lnTo>
                          <a:pt x="4845" y="657"/>
                        </a:lnTo>
                        <a:cubicBezTo>
                          <a:pt x="4875" y="557"/>
                          <a:pt x="4855" y="547"/>
                          <a:pt x="4805" y="476"/>
                        </a:cubicBezTo>
                        <a:lnTo>
                          <a:pt x="4765" y="516"/>
                        </a:lnTo>
                        <a:cubicBezTo>
                          <a:pt x="4727" y="462"/>
                          <a:pt x="4690" y="440"/>
                          <a:pt x="4657" y="440"/>
                        </a:cubicBezTo>
                        <a:cubicBezTo>
                          <a:pt x="4567" y="440"/>
                          <a:pt x="4501" y="597"/>
                          <a:pt x="4494" y="707"/>
                        </a:cubicBezTo>
                        <a:cubicBezTo>
                          <a:pt x="4414" y="677"/>
                          <a:pt x="4354" y="607"/>
                          <a:pt x="4304" y="536"/>
                        </a:cubicBezTo>
                        <a:lnTo>
                          <a:pt x="4304" y="536"/>
                        </a:lnTo>
                        <a:cubicBezTo>
                          <a:pt x="4307" y="548"/>
                          <a:pt x="4311" y="558"/>
                          <a:pt x="4315" y="567"/>
                        </a:cubicBezTo>
                        <a:lnTo>
                          <a:pt x="4315" y="567"/>
                        </a:lnTo>
                        <a:cubicBezTo>
                          <a:pt x="4283" y="505"/>
                          <a:pt x="4232" y="481"/>
                          <a:pt x="4174" y="481"/>
                        </a:cubicBezTo>
                        <a:cubicBezTo>
                          <a:pt x="4086" y="481"/>
                          <a:pt x="3984" y="536"/>
                          <a:pt x="3912" y="597"/>
                        </a:cubicBezTo>
                        <a:cubicBezTo>
                          <a:pt x="3909" y="504"/>
                          <a:pt x="3863" y="471"/>
                          <a:pt x="3803" y="471"/>
                        </a:cubicBezTo>
                        <a:cubicBezTo>
                          <a:pt x="3700" y="471"/>
                          <a:pt x="3556" y="571"/>
                          <a:pt x="3511" y="647"/>
                        </a:cubicBezTo>
                        <a:cubicBezTo>
                          <a:pt x="3495" y="549"/>
                          <a:pt x="3419" y="498"/>
                          <a:pt x="3338" y="498"/>
                        </a:cubicBezTo>
                        <a:cubicBezTo>
                          <a:pt x="3319" y="498"/>
                          <a:pt x="3299" y="501"/>
                          <a:pt x="3280" y="506"/>
                        </a:cubicBezTo>
                        <a:cubicBezTo>
                          <a:pt x="3369" y="360"/>
                          <a:pt x="3221" y="299"/>
                          <a:pt x="3062" y="299"/>
                        </a:cubicBezTo>
                        <a:cubicBezTo>
                          <a:pt x="2970" y="299"/>
                          <a:pt x="2874" y="319"/>
                          <a:pt x="2819" y="356"/>
                        </a:cubicBezTo>
                        <a:cubicBezTo>
                          <a:pt x="2827" y="248"/>
                          <a:pt x="2713" y="45"/>
                          <a:pt x="2605" y="45"/>
                        </a:cubicBezTo>
                        <a:cubicBezTo>
                          <a:pt x="2582" y="45"/>
                          <a:pt x="2559" y="54"/>
                          <a:pt x="2538" y="75"/>
                        </a:cubicBezTo>
                        <a:cubicBezTo>
                          <a:pt x="2483" y="23"/>
                          <a:pt x="2429" y="1"/>
                          <a:pt x="23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3"/>
                  <p:cNvSpPr/>
                  <p:nvPr/>
                </p:nvSpPr>
                <p:spPr>
                  <a:xfrm>
                    <a:off x="1439436" y="4198531"/>
                    <a:ext cx="71262" cy="43632"/>
                  </a:xfrm>
                  <a:custGeom>
                    <a:avLst/>
                    <a:gdLst/>
                    <a:ahLst/>
                    <a:cxnLst/>
                    <a:rect l="l" t="t" r="r" b="b"/>
                    <a:pathLst>
                      <a:path w="1777" h="1088" extrusionOk="0">
                        <a:moveTo>
                          <a:pt x="853" y="1"/>
                        </a:moveTo>
                        <a:cubicBezTo>
                          <a:pt x="753" y="1"/>
                          <a:pt x="633" y="171"/>
                          <a:pt x="583" y="232"/>
                        </a:cubicBezTo>
                        <a:cubicBezTo>
                          <a:pt x="522" y="302"/>
                          <a:pt x="472" y="382"/>
                          <a:pt x="402" y="422"/>
                        </a:cubicBezTo>
                        <a:cubicBezTo>
                          <a:pt x="392" y="402"/>
                          <a:pt x="372" y="382"/>
                          <a:pt x="372" y="362"/>
                        </a:cubicBezTo>
                        <a:cubicBezTo>
                          <a:pt x="302" y="402"/>
                          <a:pt x="222" y="452"/>
                          <a:pt x="181" y="512"/>
                        </a:cubicBezTo>
                        <a:cubicBezTo>
                          <a:pt x="171" y="502"/>
                          <a:pt x="161" y="492"/>
                          <a:pt x="151" y="472"/>
                        </a:cubicBezTo>
                        <a:cubicBezTo>
                          <a:pt x="81" y="532"/>
                          <a:pt x="1" y="603"/>
                          <a:pt x="1" y="713"/>
                        </a:cubicBezTo>
                        <a:cubicBezTo>
                          <a:pt x="11" y="753"/>
                          <a:pt x="51" y="884"/>
                          <a:pt x="81" y="984"/>
                        </a:cubicBezTo>
                        <a:cubicBezTo>
                          <a:pt x="129" y="991"/>
                          <a:pt x="176" y="993"/>
                          <a:pt x="223" y="993"/>
                        </a:cubicBezTo>
                        <a:cubicBezTo>
                          <a:pt x="273" y="993"/>
                          <a:pt x="324" y="991"/>
                          <a:pt x="375" y="991"/>
                        </a:cubicBezTo>
                        <a:cubicBezTo>
                          <a:pt x="404" y="991"/>
                          <a:pt x="433" y="992"/>
                          <a:pt x="462" y="994"/>
                        </a:cubicBezTo>
                        <a:cubicBezTo>
                          <a:pt x="621" y="1003"/>
                          <a:pt x="754" y="1065"/>
                          <a:pt x="918" y="1065"/>
                        </a:cubicBezTo>
                        <a:cubicBezTo>
                          <a:pt x="930" y="1065"/>
                          <a:pt x="942" y="1065"/>
                          <a:pt x="954" y="1064"/>
                        </a:cubicBezTo>
                        <a:cubicBezTo>
                          <a:pt x="1104" y="1064"/>
                          <a:pt x="1255" y="1064"/>
                          <a:pt x="1415" y="1074"/>
                        </a:cubicBezTo>
                        <a:cubicBezTo>
                          <a:pt x="1461" y="1074"/>
                          <a:pt x="1536" y="1087"/>
                          <a:pt x="1606" y="1087"/>
                        </a:cubicBezTo>
                        <a:cubicBezTo>
                          <a:pt x="1658" y="1087"/>
                          <a:pt x="1706" y="1080"/>
                          <a:pt x="1736" y="1054"/>
                        </a:cubicBezTo>
                        <a:cubicBezTo>
                          <a:pt x="1776" y="1024"/>
                          <a:pt x="1776" y="994"/>
                          <a:pt x="1776" y="954"/>
                        </a:cubicBezTo>
                        <a:cubicBezTo>
                          <a:pt x="1776" y="894"/>
                          <a:pt x="1756" y="823"/>
                          <a:pt x="1736" y="763"/>
                        </a:cubicBezTo>
                        <a:cubicBezTo>
                          <a:pt x="1712" y="706"/>
                          <a:pt x="1588" y="470"/>
                          <a:pt x="1499" y="470"/>
                        </a:cubicBezTo>
                        <a:cubicBezTo>
                          <a:pt x="1481" y="470"/>
                          <a:pt x="1464" y="480"/>
                          <a:pt x="1450" y="503"/>
                        </a:cubicBezTo>
                        <a:lnTo>
                          <a:pt x="1450" y="503"/>
                        </a:lnTo>
                        <a:cubicBezTo>
                          <a:pt x="1496" y="403"/>
                          <a:pt x="1173" y="412"/>
                          <a:pt x="1114" y="392"/>
                        </a:cubicBezTo>
                        <a:cubicBezTo>
                          <a:pt x="1136" y="348"/>
                          <a:pt x="1105" y="299"/>
                          <a:pt x="1071" y="299"/>
                        </a:cubicBezTo>
                        <a:cubicBezTo>
                          <a:pt x="1061" y="299"/>
                          <a:pt x="1052" y="302"/>
                          <a:pt x="1044" y="310"/>
                        </a:cubicBezTo>
                        <a:lnTo>
                          <a:pt x="1044" y="310"/>
                        </a:lnTo>
                        <a:cubicBezTo>
                          <a:pt x="1110" y="214"/>
                          <a:pt x="940" y="10"/>
                          <a:pt x="8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3"/>
                  <p:cNvSpPr/>
                  <p:nvPr/>
                </p:nvSpPr>
                <p:spPr>
                  <a:xfrm>
                    <a:off x="1307495" y="4187583"/>
                    <a:ext cx="87744" cy="42709"/>
                  </a:xfrm>
                  <a:custGeom>
                    <a:avLst/>
                    <a:gdLst/>
                    <a:ahLst/>
                    <a:cxnLst/>
                    <a:rect l="l" t="t" r="r" b="b"/>
                    <a:pathLst>
                      <a:path w="2188" h="1065" extrusionOk="0">
                        <a:moveTo>
                          <a:pt x="979" y="1"/>
                        </a:moveTo>
                        <a:cubicBezTo>
                          <a:pt x="883" y="1"/>
                          <a:pt x="768" y="197"/>
                          <a:pt x="723" y="364"/>
                        </a:cubicBezTo>
                        <a:cubicBezTo>
                          <a:pt x="663" y="344"/>
                          <a:pt x="583" y="284"/>
                          <a:pt x="532" y="234"/>
                        </a:cubicBezTo>
                        <a:cubicBezTo>
                          <a:pt x="502" y="274"/>
                          <a:pt x="482" y="314"/>
                          <a:pt x="442" y="344"/>
                        </a:cubicBezTo>
                        <a:cubicBezTo>
                          <a:pt x="442" y="304"/>
                          <a:pt x="412" y="284"/>
                          <a:pt x="402" y="254"/>
                        </a:cubicBezTo>
                        <a:cubicBezTo>
                          <a:pt x="352" y="274"/>
                          <a:pt x="292" y="294"/>
                          <a:pt x="232" y="294"/>
                        </a:cubicBezTo>
                        <a:cubicBezTo>
                          <a:pt x="229" y="295"/>
                          <a:pt x="226" y="295"/>
                          <a:pt x="224" y="295"/>
                        </a:cubicBezTo>
                        <a:cubicBezTo>
                          <a:pt x="205" y="295"/>
                          <a:pt x="199" y="269"/>
                          <a:pt x="173" y="269"/>
                        </a:cubicBezTo>
                        <a:cubicBezTo>
                          <a:pt x="167" y="269"/>
                          <a:pt x="160" y="270"/>
                          <a:pt x="151" y="274"/>
                        </a:cubicBezTo>
                        <a:cubicBezTo>
                          <a:pt x="51" y="314"/>
                          <a:pt x="1" y="474"/>
                          <a:pt x="51" y="575"/>
                        </a:cubicBezTo>
                        <a:cubicBezTo>
                          <a:pt x="71" y="605"/>
                          <a:pt x="51" y="675"/>
                          <a:pt x="81" y="735"/>
                        </a:cubicBezTo>
                        <a:cubicBezTo>
                          <a:pt x="141" y="846"/>
                          <a:pt x="272" y="846"/>
                          <a:pt x="362" y="866"/>
                        </a:cubicBezTo>
                        <a:cubicBezTo>
                          <a:pt x="700" y="948"/>
                          <a:pt x="1071" y="1064"/>
                          <a:pt x="1427" y="1064"/>
                        </a:cubicBezTo>
                        <a:cubicBezTo>
                          <a:pt x="1504" y="1064"/>
                          <a:pt x="1581" y="1059"/>
                          <a:pt x="1656" y="1046"/>
                        </a:cubicBezTo>
                        <a:cubicBezTo>
                          <a:pt x="1947" y="996"/>
                          <a:pt x="2187" y="755"/>
                          <a:pt x="1856" y="535"/>
                        </a:cubicBezTo>
                        <a:cubicBezTo>
                          <a:pt x="1806" y="505"/>
                          <a:pt x="1696" y="464"/>
                          <a:pt x="1646" y="444"/>
                        </a:cubicBezTo>
                        <a:cubicBezTo>
                          <a:pt x="1606" y="434"/>
                          <a:pt x="1536" y="414"/>
                          <a:pt x="1485" y="384"/>
                        </a:cubicBezTo>
                        <a:cubicBezTo>
                          <a:pt x="1525" y="240"/>
                          <a:pt x="1398" y="207"/>
                          <a:pt x="1274" y="207"/>
                        </a:cubicBezTo>
                        <a:cubicBezTo>
                          <a:pt x="1208" y="207"/>
                          <a:pt x="1143" y="217"/>
                          <a:pt x="1104" y="224"/>
                        </a:cubicBezTo>
                        <a:cubicBezTo>
                          <a:pt x="1079" y="62"/>
                          <a:pt x="1032" y="1"/>
                          <a:pt x="9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3"/>
                  <p:cNvSpPr/>
                  <p:nvPr/>
                </p:nvSpPr>
                <p:spPr>
                  <a:xfrm>
                    <a:off x="1330033" y="4187703"/>
                    <a:ext cx="347007" cy="94963"/>
                  </a:xfrm>
                  <a:custGeom>
                    <a:avLst/>
                    <a:gdLst/>
                    <a:ahLst/>
                    <a:cxnLst/>
                    <a:rect l="l" t="t" r="r" b="b"/>
                    <a:pathLst>
                      <a:path w="8653" h="2368" extrusionOk="0">
                        <a:moveTo>
                          <a:pt x="6049" y="0"/>
                        </a:moveTo>
                        <a:cubicBezTo>
                          <a:pt x="5858" y="90"/>
                          <a:pt x="5598" y="60"/>
                          <a:pt x="5598" y="341"/>
                        </a:cubicBezTo>
                        <a:cubicBezTo>
                          <a:pt x="5578" y="331"/>
                          <a:pt x="5567" y="301"/>
                          <a:pt x="5547" y="291"/>
                        </a:cubicBezTo>
                        <a:cubicBezTo>
                          <a:pt x="5267" y="421"/>
                          <a:pt x="5156" y="502"/>
                          <a:pt x="5126" y="843"/>
                        </a:cubicBezTo>
                        <a:cubicBezTo>
                          <a:pt x="5060" y="722"/>
                          <a:pt x="4954" y="667"/>
                          <a:pt x="4856" y="667"/>
                        </a:cubicBezTo>
                        <a:cubicBezTo>
                          <a:pt x="4716" y="667"/>
                          <a:pt x="4591" y="779"/>
                          <a:pt x="4615" y="973"/>
                        </a:cubicBezTo>
                        <a:cubicBezTo>
                          <a:pt x="4585" y="943"/>
                          <a:pt x="4554" y="913"/>
                          <a:pt x="4534" y="883"/>
                        </a:cubicBezTo>
                        <a:cubicBezTo>
                          <a:pt x="4534" y="953"/>
                          <a:pt x="4484" y="1023"/>
                          <a:pt x="4504" y="1123"/>
                        </a:cubicBezTo>
                        <a:cubicBezTo>
                          <a:pt x="4392" y="1080"/>
                          <a:pt x="4223" y="990"/>
                          <a:pt x="4098" y="990"/>
                        </a:cubicBezTo>
                        <a:cubicBezTo>
                          <a:pt x="4021" y="990"/>
                          <a:pt x="3962" y="1024"/>
                          <a:pt x="3943" y="1123"/>
                        </a:cubicBezTo>
                        <a:cubicBezTo>
                          <a:pt x="3863" y="1038"/>
                          <a:pt x="3710" y="953"/>
                          <a:pt x="3596" y="953"/>
                        </a:cubicBezTo>
                        <a:cubicBezTo>
                          <a:pt x="3521" y="953"/>
                          <a:pt x="3463" y="989"/>
                          <a:pt x="3451" y="1083"/>
                        </a:cubicBezTo>
                        <a:cubicBezTo>
                          <a:pt x="3421" y="973"/>
                          <a:pt x="3381" y="873"/>
                          <a:pt x="3341" y="782"/>
                        </a:cubicBezTo>
                        <a:cubicBezTo>
                          <a:pt x="3180" y="792"/>
                          <a:pt x="3030" y="873"/>
                          <a:pt x="2909" y="983"/>
                        </a:cubicBezTo>
                        <a:cubicBezTo>
                          <a:pt x="2899" y="923"/>
                          <a:pt x="2859" y="893"/>
                          <a:pt x="2849" y="833"/>
                        </a:cubicBezTo>
                        <a:cubicBezTo>
                          <a:pt x="2830" y="839"/>
                          <a:pt x="2811" y="842"/>
                          <a:pt x="2792" y="842"/>
                        </a:cubicBezTo>
                        <a:cubicBezTo>
                          <a:pt x="2706" y="842"/>
                          <a:pt x="2619" y="785"/>
                          <a:pt x="2546" y="785"/>
                        </a:cubicBezTo>
                        <a:cubicBezTo>
                          <a:pt x="2490" y="785"/>
                          <a:pt x="2442" y="818"/>
                          <a:pt x="2408" y="933"/>
                        </a:cubicBezTo>
                        <a:cubicBezTo>
                          <a:pt x="2324" y="789"/>
                          <a:pt x="2180" y="731"/>
                          <a:pt x="2036" y="731"/>
                        </a:cubicBezTo>
                        <a:cubicBezTo>
                          <a:pt x="1939" y="731"/>
                          <a:pt x="1843" y="758"/>
                          <a:pt x="1766" y="802"/>
                        </a:cubicBezTo>
                        <a:cubicBezTo>
                          <a:pt x="1736" y="722"/>
                          <a:pt x="1666" y="672"/>
                          <a:pt x="1636" y="592"/>
                        </a:cubicBezTo>
                        <a:cubicBezTo>
                          <a:pt x="1515" y="602"/>
                          <a:pt x="1445" y="592"/>
                          <a:pt x="1355" y="682"/>
                        </a:cubicBezTo>
                        <a:lnTo>
                          <a:pt x="1274" y="602"/>
                        </a:lnTo>
                        <a:cubicBezTo>
                          <a:pt x="1254" y="612"/>
                          <a:pt x="1234" y="632"/>
                          <a:pt x="1224" y="652"/>
                        </a:cubicBezTo>
                        <a:cubicBezTo>
                          <a:pt x="1194" y="602"/>
                          <a:pt x="1124" y="552"/>
                          <a:pt x="1094" y="512"/>
                        </a:cubicBezTo>
                        <a:cubicBezTo>
                          <a:pt x="1064" y="542"/>
                          <a:pt x="984" y="582"/>
                          <a:pt x="953" y="612"/>
                        </a:cubicBezTo>
                        <a:cubicBezTo>
                          <a:pt x="833" y="431"/>
                          <a:pt x="763" y="351"/>
                          <a:pt x="552" y="351"/>
                        </a:cubicBezTo>
                        <a:cubicBezTo>
                          <a:pt x="492" y="391"/>
                          <a:pt x="452" y="401"/>
                          <a:pt x="402" y="431"/>
                        </a:cubicBezTo>
                        <a:cubicBezTo>
                          <a:pt x="392" y="431"/>
                          <a:pt x="362" y="371"/>
                          <a:pt x="352" y="361"/>
                        </a:cubicBezTo>
                        <a:cubicBezTo>
                          <a:pt x="332" y="411"/>
                          <a:pt x="291" y="461"/>
                          <a:pt x="281" y="512"/>
                        </a:cubicBezTo>
                        <a:cubicBezTo>
                          <a:pt x="221" y="451"/>
                          <a:pt x="151" y="451"/>
                          <a:pt x="111" y="411"/>
                        </a:cubicBezTo>
                        <a:cubicBezTo>
                          <a:pt x="31" y="542"/>
                          <a:pt x="1" y="702"/>
                          <a:pt x="21" y="863"/>
                        </a:cubicBezTo>
                        <a:cubicBezTo>
                          <a:pt x="41" y="1224"/>
                          <a:pt x="1" y="1685"/>
                          <a:pt x="322" y="2006"/>
                        </a:cubicBezTo>
                        <a:cubicBezTo>
                          <a:pt x="582" y="2247"/>
                          <a:pt x="1102" y="2368"/>
                          <a:pt x="1445" y="2368"/>
                        </a:cubicBezTo>
                        <a:cubicBezTo>
                          <a:pt x="1459" y="2368"/>
                          <a:pt x="1472" y="2368"/>
                          <a:pt x="1485" y="2367"/>
                        </a:cubicBezTo>
                        <a:cubicBezTo>
                          <a:pt x="1866" y="2347"/>
                          <a:pt x="2247" y="2277"/>
                          <a:pt x="2639" y="2277"/>
                        </a:cubicBezTo>
                        <a:cubicBezTo>
                          <a:pt x="3086" y="2277"/>
                          <a:pt x="3539" y="2324"/>
                          <a:pt x="3990" y="2324"/>
                        </a:cubicBezTo>
                        <a:cubicBezTo>
                          <a:pt x="4165" y="2324"/>
                          <a:pt x="4340" y="2317"/>
                          <a:pt x="4514" y="2297"/>
                        </a:cubicBezTo>
                        <a:cubicBezTo>
                          <a:pt x="5527" y="2187"/>
                          <a:pt x="6561" y="1816"/>
                          <a:pt x="7564" y="1585"/>
                        </a:cubicBezTo>
                        <a:cubicBezTo>
                          <a:pt x="7864" y="1525"/>
                          <a:pt x="8376" y="1545"/>
                          <a:pt x="8527" y="1254"/>
                        </a:cubicBezTo>
                        <a:cubicBezTo>
                          <a:pt x="8653" y="1025"/>
                          <a:pt x="8537" y="771"/>
                          <a:pt x="8325" y="771"/>
                        </a:cubicBezTo>
                        <a:cubicBezTo>
                          <a:pt x="8268" y="771"/>
                          <a:pt x="8204" y="790"/>
                          <a:pt x="8135" y="833"/>
                        </a:cubicBezTo>
                        <a:cubicBezTo>
                          <a:pt x="8115" y="752"/>
                          <a:pt x="8045" y="722"/>
                          <a:pt x="8015" y="672"/>
                        </a:cubicBezTo>
                        <a:cubicBezTo>
                          <a:pt x="7975" y="692"/>
                          <a:pt x="7955" y="722"/>
                          <a:pt x="7925" y="752"/>
                        </a:cubicBezTo>
                        <a:cubicBezTo>
                          <a:pt x="7925" y="732"/>
                          <a:pt x="7925" y="672"/>
                          <a:pt x="7905" y="652"/>
                        </a:cubicBezTo>
                        <a:cubicBezTo>
                          <a:pt x="7764" y="672"/>
                          <a:pt x="7624" y="722"/>
                          <a:pt x="7503" y="792"/>
                        </a:cubicBezTo>
                        <a:cubicBezTo>
                          <a:pt x="7473" y="772"/>
                          <a:pt x="7373" y="692"/>
                          <a:pt x="7353" y="672"/>
                        </a:cubicBezTo>
                        <a:cubicBezTo>
                          <a:pt x="7403" y="582"/>
                          <a:pt x="7393" y="461"/>
                          <a:pt x="7413" y="361"/>
                        </a:cubicBezTo>
                        <a:lnTo>
                          <a:pt x="7413" y="361"/>
                        </a:lnTo>
                        <a:cubicBezTo>
                          <a:pt x="7182" y="381"/>
                          <a:pt x="6962" y="512"/>
                          <a:pt x="6751" y="562"/>
                        </a:cubicBezTo>
                        <a:cubicBezTo>
                          <a:pt x="6721" y="542"/>
                          <a:pt x="6631" y="481"/>
                          <a:pt x="6611" y="451"/>
                        </a:cubicBezTo>
                        <a:cubicBezTo>
                          <a:pt x="6591" y="471"/>
                          <a:pt x="6581" y="502"/>
                          <a:pt x="6550" y="522"/>
                        </a:cubicBezTo>
                        <a:cubicBezTo>
                          <a:pt x="6664" y="296"/>
                          <a:pt x="6553" y="84"/>
                          <a:pt x="6404" y="84"/>
                        </a:cubicBezTo>
                        <a:cubicBezTo>
                          <a:pt x="6341" y="84"/>
                          <a:pt x="6272" y="122"/>
                          <a:pt x="6209" y="211"/>
                        </a:cubicBezTo>
                        <a:cubicBezTo>
                          <a:pt x="6139" y="70"/>
                          <a:pt x="6169" y="171"/>
                          <a:pt x="6069" y="90"/>
                        </a:cubicBezTo>
                        <a:cubicBezTo>
                          <a:pt x="6059" y="70"/>
                          <a:pt x="6059" y="10"/>
                          <a:pt x="60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3"/>
                  <p:cNvSpPr/>
                  <p:nvPr/>
                </p:nvSpPr>
                <p:spPr>
                  <a:xfrm>
                    <a:off x="1509858" y="4187703"/>
                    <a:ext cx="110242" cy="67452"/>
                  </a:xfrm>
                  <a:custGeom>
                    <a:avLst/>
                    <a:gdLst/>
                    <a:ahLst/>
                    <a:cxnLst/>
                    <a:rect l="l" t="t" r="r" b="b"/>
                    <a:pathLst>
                      <a:path w="2749" h="1682" extrusionOk="0">
                        <a:moveTo>
                          <a:pt x="1565" y="0"/>
                        </a:moveTo>
                        <a:cubicBezTo>
                          <a:pt x="1374" y="90"/>
                          <a:pt x="1114" y="60"/>
                          <a:pt x="1114" y="341"/>
                        </a:cubicBezTo>
                        <a:cubicBezTo>
                          <a:pt x="1094" y="331"/>
                          <a:pt x="1083" y="301"/>
                          <a:pt x="1063" y="291"/>
                        </a:cubicBezTo>
                        <a:cubicBezTo>
                          <a:pt x="783" y="421"/>
                          <a:pt x="672" y="502"/>
                          <a:pt x="642" y="843"/>
                        </a:cubicBezTo>
                        <a:cubicBezTo>
                          <a:pt x="576" y="722"/>
                          <a:pt x="470" y="667"/>
                          <a:pt x="372" y="667"/>
                        </a:cubicBezTo>
                        <a:cubicBezTo>
                          <a:pt x="232" y="667"/>
                          <a:pt x="107" y="779"/>
                          <a:pt x="131" y="973"/>
                        </a:cubicBezTo>
                        <a:cubicBezTo>
                          <a:pt x="101" y="943"/>
                          <a:pt x="70" y="913"/>
                          <a:pt x="50" y="883"/>
                        </a:cubicBezTo>
                        <a:cubicBezTo>
                          <a:pt x="50" y="953"/>
                          <a:pt x="0" y="1023"/>
                          <a:pt x="20" y="1123"/>
                        </a:cubicBezTo>
                        <a:cubicBezTo>
                          <a:pt x="30" y="1194"/>
                          <a:pt x="0" y="1254"/>
                          <a:pt x="10" y="1304"/>
                        </a:cubicBezTo>
                        <a:cubicBezTo>
                          <a:pt x="40" y="1384"/>
                          <a:pt x="60" y="1354"/>
                          <a:pt x="111" y="1414"/>
                        </a:cubicBezTo>
                        <a:cubicBezTo>
                          <a:pt x="161" y="1454"/>
                          <a:pt x="151" y="1515"/>
                          <a:pt x="221" y="1545"/>
                        </a:cubicBezTo>
                        <a:cubicBezTo>
                          <a:pt x="251" y="1560"/>
                          <a:pt x="291" y="1563"/>
                          <a:pt x="336" y="1563"/>
                        </a:cubicBezTo>
                        <a:cubicBezTo>
                          <a:pt x="384" y="1563"/>
                          <a:pt x="437" y="1559"/>
                          <a:pt x="486" y="1559"/>
                        </a:cubicBezTo>
                        <a:cubicBezTo>
                          <a:pt x="513" y="1559"/>
                          <a:pt x="539" y="1560"/>
                          <a:pt x="562" y="1565"/>
                        </a:cubicBezTo>
                        <a:cubicBezTo>
                          <a:pt x="831" y="1626"/>
                          <a:pt x="1153" y="1682"/>
                          <a:pt x="1452" y="1682"/>
                        </a:cubicBezTo>
                        <a:cubicBezTo>
                          <a:pt x="1543" y="1682"/>
                          <a:pt x="1631" y="1677"/>
                          <a:pt x="1715" y="1665"/>
                        </a:cubicBezTo>
                        <a:cubicBezTo>
                          <a:pt x="1796" y="1655"/>
                          <a:pt x="1866" y="1605"/>
                          <a:pt x="1946" y="1595"/>
                        </a:cubicBezTo>
                        <a:cubicBezTo>
                          <a:pt x="1961" y="1593"/>
                          <a:pt x="1977" y="1592"/>
                          <a:pt x="1993" y="1592"/>
                        </a:cubicBezTo>
                        <a:cubicBezTo>
                          <a:pt x="2061" y="1592"/>
                          <a:pt x="2134" y="1607"/>
                          <a:pt x="2207" y="1615"/>
                        </a:cubicBezTo>
                        <a:cubicBezTo>
                          <a:pt x="2387" y="1615"/>
                          <a:pt x="2528" y="1595"/>
                          <a:pt x="2648" y="1454"/>
                        </a:cubicBezTo>
                        <a:cubicBezTo>
                          <a:pt x="2688" y="1404"/>
                          <a:pt x="2749" y="1334"/>
                          <a:pt x="2729" y="1284"/>
                        </a:cubicBezTo>
                        <a:cubicBezTo>
                          <a:pt x="2718" y="1229"/>
                          <a:pt x="2696" y="1219"/>
                          <a:pt x="2668" y="1219"/>
                        </a:cubicBezTo>
                        <a:cubicBezTo>
                          <a:pt x="2653" y="1219"/>
                          <a:pt x="2635" y="1222"/>
                          <a:pt x="2618" y="1222"/>
                        </a:cubicBezTo>
                        <a:cubicBezTo>
                          <a:pt x="2604" y="1222"/>
                          <a:pt x="2591" y="1220"/>
                          <a:pt x="2578" y="1214"/>
                        </a:cubicBezTo>
                        <a:cubicBezTo>
                          <a:pt x="2594" y="1173"/>
                          <a:pt x="2557" y="1138"/>
                          <a:pt x="2521" y="1138"/>
                        </a:cubicBezTo>
                        <a:cubicBezTo>
                          <a:pt x="2513" y="1138"/>
                          <a:pt x="2505" y="1140"/>
                          <a:pt x="2498" y="1143"/>
                        </a:cubicBezTo>
                        <a:cubicBezTo>
                          <a:pt x="2468" y="1103"/>
                          <a:pt x="2448" y="1043"/>
                          <a:pt x="2468" y="993"/>
                        </a:cubicBezTo>
                        <a:cubicBezTo>
                          <a:pt x="2439" y="979"/>
                          <a:pt x="2421" y="965"/>
                          <a:pt x="2399" y="965"/>
                        </a:cubicBezTo>
                        <a:cubicBezTo>
                          <a:pt x="2389" y="965"/>
                          <a:pt x="2379" y="967"/>
                          <a:pt x="2367" y="973"/>
                        </a:cubicBezTo>
                        <a:lnTo>
                          <a:pt x="2387" y="953"/>
                        </a:lnTo>
                        <a:cubicBezTo>
                          <a:pt x="2365" y="927"/>
                          <a:pt x="2344" y="918"/>
                          <a:pt x="2324" y="918"/>
                        </a:cubicBezTo>
                        <a:cubicBezTo>
                          <a:pt x="2283" y="918"/>
                          <a:pt x="2247" y="956"/>
                          <a:pt x="2207" y="963"/>
                        </a:cubicBezTo>
                        <a:cubicBezTo>
                          <a:pt x="2187" y="973"/>
                          <a:pt x="2177" y="993"/>
                          <a:pt x="2157" y="993"/>
                        </a:cubicBezTo>
                        <a:cubicBezTo>
                          <a:pt x="2137" y="993"/>
                          <a:pt x="2087" y="963"/>
                          <a:pt x="2056" y="963"/>
                        </a:cubicBezTo>
                        <a:cubicBezTo>
                          <a:pt x="2117" y="933"/>
                          <a:pt x="2247" y="742"/>
                          <a:pt x="2107" y="732"/>
                        </a:cubicBezTo>
                        <a:cubicBezTo>
                          <a:pt x="2127" y="702"/>
                          <a:pt x="2127" y="682"/>
                          <a:pt x="2157" y="652"/>
                        </a:cubicBezTo>
                        <a:cubicBezTo>
                          <a:pt x="2137" y="612"/>
                          <a:pt x="2087" y="602"/>
                          <a:pt x="2056" y="592"/>
                        </a:cubicBezTo>
                        <a:cubicBezTo>
                          <a:pt x="2077" y="542"/>
                          <a:pt x="2107" y="502"/>
                          <a:pt x="2127" y="461"/>
                        </a:cubicBezTo>
                        <a:lnTo>
                          <a:pt x="2127" y="451"/>
                        </a:lnTo>
                        <a:cubicBezTo>
                          <a:pt x="2107" y="471"/>
                          <a:pt x="2097" y="502"/>
                          <a:pt x="2066" y="522"/>
                        </a:cubicBezTo>
                        <a:cubicBezTo>
                          <a:pt x="2180" y="296"/>
                          <a:pt x="2069" y="84"/>
                          <a:pt x="1920" y="84"/>
                        </a:cubicBezTo>
                        <a:cubicBezTo>
                          <a:pt x="1857" y="84"/>
                          <a:pt x="1788" y="122"/>
                          <a:pt x="1725" y="211"/>
                        </a:cubicBezTo>
                        <a:cubicBezTo>
                          <a:pt x="1655" y="70"/>
                          <a:pt x="1685" y="171"/>
                          <a:pt x="1585" y="90"/>
                        </a:cubicBezTo>
                        <a:cubicBezTo>
                          <a:pt x="1575" y="70"/>
                          <a:pt x="1575" y="10"/>
                          <a:pt x="1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3"/>
                  <p:cNvSpPr/>
                  <p:nvPr/>
                </p:nvSpPr>
                <p:spPr>
                  <a:xfrm>
                    <a:off x="1255200" y="4198531"/>
                    <a:ext cx="110282" cy="67493"/>
                  </a:xfrm>
                  <a:custGeom>
                    <a:avLst/>
                    <a:gdLst/>
                    <a:ahLst/>
                    <a:cxnLst/>
                    <a:rect l="l" t="t" r="r" b="b"/>
                    <a:pathLst>
                      <a:path w="2750" h="1683" extrusionOk="0">
                        <a:moveTo>
                          <a:pt x="1566" y="1"/>
                        </a:moveTo>
                        <a:cubicBezTo>
                          <a:pt x="1385" y="101"/>
                          <a:pt x="1124" y="61"/>
                          <a:pt x="1124" y="342"/>
                        </a:cubicBezTo>
                        <a:cubicBezTo>
                          <a:pt x="1104" y="332"/>
                          <a:pt x="1094" y="302"/>
                          <a:pt x="1074" y="302"/>
                        </a:cubicBezTo>
                        <a:cubicBezTo>
                          <a:pt x="793" y="432"/>
                          <a:pt x="683" y="502"/>
                          <a:pt x="643" y="843"/>
                        </a:cubicBezTo>
                        <a:cubicBezTo>
                          <a:pt x="581" y="725"/>
                          <a:pt x="478" y="671"/>
                          <a:pt x="380" y="671"/>
                        </a:cubicBezTo>
                        <a:cubicBezTo>
                          <a:pt x="238" y="671"/>
                          <a:pt x="108" y="784"/>
                          <a:pt x="131" y="974"/>
                        </a:cubicBezTo>
                        <a:cubicBezTo>
                          <a:pt x="111" y="954"/>
                          <a:pt x="81" y="914"/>
                          <a:pt x="61" y="894"/>
                        </a:cubicBezTo>
                        <a:cubicBezTo>
                          <a:pt x="61" y="954"/>
                          <a:pt x="1" y="1034"/>
                          <a:pt x="21" y="1134"/>
                        </a:cubicBezTo>
                        <a:lnTo>
                          <a:pt x="21" y="1124"/>
                        </a:lnTo>
                        <a:lnTo>
                          <a:pt x="21" y="1124"/>
                        </a:lnTo>
                        <a:cubicBezTo>
                          <a:pt x="31" y="1194"/>
                          <a:pt x="11" y="1255"/>
                          <a:pt x="21" y="1305"/>
                        </a:cubicBezTo>
                        <a:cubicBezTo>
                          <a:pt x="51" y="1385"/>
                          <a:pt x="71" y="1355"/>
                          <a:pt x="121" y="1415"/>
                        </a:cubicBezTo>
                        <a:cubicBezTo>
                          <a:pt x="161" y="1455"/>
                          <a:pt x="161" y="1515"/>
                          <a:pt x="222" y="1546"/>
                        </a:cubicBezTo>
                        <a:cubicBezTo>
                          <a:pt x="255" y="1560"/>
                          <a:pt x="298" y="1564"/>
                          <a:pt x="344" y="1564"/>
                        </a:cubicBezTo>
                        <a:cubicBezTo>
                          <a:pt x="394" y="1564"/>
                          <a:pt x="448" y="1560"/>
                          <a:pt x="497" y="1560"/>
                        </a:cubicBezTo>
                        <a:cubicBezTo>
                          <a:pt x="524" y="1560"/>
                          <a:pt x="550" y="1561"/>
                          <a:pt x="573" y="1566"/>
                        </a:cubicBezTo>
                        <a:cubicBezTo>
                          <a:pt x="842" y="1627"/>
                          <a:pt x="1164" y="1683"/>
                          <a:pt x="1462" y="1683"/>
                        </a:cubicBezTo>
                        <a:cubicBezTo>
                          <a:pt x="1553" y="1683"/>
                          <a:pt x="1642" y="1678"/>
                          <a:pt x="1726" y="1666"/>
                        </a:cubicBezTo>
                        <a:cubicBezTo>
                          <a:pt x="1806" y="1656"/>
                          <a:pt x="1877" y="1616"/>
                          <a:pt x="1947" y="1596"/>
                        </a:cubicBezTo>
                        <a:cubicBezTo>
                          <a:pt x="1964" y="1594"/>
                          <a:pt x="1981" y="1593"/>
                          <a:pt x="1998" y="1593"/>
                        </a:cubicBezTo>
                        <a:cubicBezTo>
                          <a:pt x="2071" y="1593"/>
                          <a:pt x="2143" y="1608"/>
                          <a:pt x="2208" y="1616"/>
                        </a:cubicBezTo>
                        <a:cubicBezTo>
                          <a:pt x="2229" y="1617"/>
                          <a:pt x="2250" y="1618"/>
                          <a:pt x="2271" y="1618"/>
                        </a:cubicBezTo>
                        <a:cubicBezTo>
                          <a:pt x="2430" y="1618"/>
                          <a:pt x="2551" y="1580"/>
                          <a:pt x="2649" y="1455"/>
                        </a:cubicBezTo>
                        <a:cubicBezTo>
                          <a:pt x="2689" y="1405"/>
                          <a:pt x="2749" y="1345"/>
                          <a:pt x="2739" y="1285"/>
                        </a:cubicBezTo>
                        <a:cubicBezTo>
                          <a:pt x="2730" y="1232"/>
                          <a:pt x="2709" y="1221"/>
                          <a:pt x="2682" y="1221"/>
                        </a:cubicBezTo>
                        <a:cubicBezTo>
                          <a:pt x="2660" y="1221"/>
                          <a:pt x="2635" y="1228"/>
                          <a:pt x="2608" y="1228"/>
                        </a:cubicBezTo>
                        <a:cubicBezTo>
                          <a:pt x="2599" y="1228"/>
                          <a:pt x="2589" y="1227"/>
                          <a:pt x="2579" y="1225"/>
                        </a:cubicBezTo>
                        <a:cubicBezTo>
                          <a:pt x="2603" y="1175"/>
                          <a:pt x="2567" y="1139"/>
                          <a:pt x="2526" y="1139"/>
                        </a:cubicBezTo>
                        <a:cubicBezTo>
                          <a:pt x="2517" y="1139"/>
                          <a:pt x="2507" y="1141"/>
                          <a:pt x="2498" y="1144"/>
                        </a:cubicBezTo>
                        <a:cubicBezTo>
                          <a:pt x="2468" y="1104"/>
                          <a:pt x="2458" y="1044"/>
                          <a:pt x="2468" y="994"/>
                        </a:cubicBezTo>
                        <a:cubicBezTo>
                          <a:pt x="2449" y="981"/>
                          <a:pt x="2434" y="968"/>
                          <a:pt x="2416" y="968"/>
                        </a:cubicBezTo>
                        <a:cubicBezTo>
                          <a:pt x="2405" y="968"/>
                          <a:pt x="2393" y="973"/>
                          <a:pt x="2378" y="984"/>
                        </a:cubicBezTo>
                        <a:lnTo>
                          <a:pt x="2388" y="954"/>
                        </a:lnTo>
                        <a:cubicBezTo>
                          <a:pt x="2369" y="928"/>
                          <a:pt x="2351" y="919"/>
                          <a:pt x="2333" y="919"/>
                        </a:cubicBezTo>
                        <a:cubicBezTo>
                          <a:pt x="2295" y="919"/>
                          <a:pt x="2258" y="960"/>
                          <a:pt x="2218" y="974"/>
                        </a:cubicBezTo>
                        <a:cubicBezTo>
                          <a:pt x="2198" y="974"/>
                          <a:pt x="2188" y="994"/>
                          <a:pt x="2167" y="994"/>
                        </a:cubicBezTo>
                        <a:cubicBezTo>
                          <a:pt x="2147" y="994"/>
                          <a:pt x="2097" y="964"/>
                          <a:pt x="2067" y="964"/>
                        </a:cubicBezTo>
                        <a:cubicBezTo>
                          <a:pt x="2127" y="934"/>
                          <a:pt x="2258" y="743"/>
                          <a:pt x="2117" y="733"/>
                        </a:cubicBezTo>
                        <a:cubicBezTo>
                          <a:pt x="2137" y="703"/>
                          <a:pt x="2137" y="683"/>
                          <a:pt x="2167" y="653"/>
                        </a:cubicBezTo>
                        <a:cubicBezTo>
                          <a:pt x="2147" y="613"/>
                          <a:pt x="2097" y="603"/>
                          <a:pt x="2057" y="593"/>
                        </a:cubicBezTo>
                        <a:cubicBezTo>
                          <a:pt x="2087" y="542"/>
                          <a:pt x="2107" y="502"/>
                          <a:pt x="2137" y="462"/>
                        </a:cubicBezTo>
                        <a:lnTo>
                          <a:pt x="2127" y="462"/>
                        </a:lnTo>
                        <a:cubicBezTo>
                          <a:pt x="2107" y="482"/>
                          <a:pt x="2107" y="512"/>
                          <a:pt x="2077" y="522"/>
                        </a:cubicBezTo>
                        <a:cubicBezTo>
                          <a:pt x="2189" y="298"/>
                          <a:pt x="2076" y="89"/>
                          <a:pt x="1930" y="89"/>
                        </a:cubicBezTo>
                        <a:cubicBezTo>
                          <a:pt x="1866" y="89"/>
                          <a:pt x="1797" y="128"/>
                          <a:pt x="1736" y="222"/>
                        </a:cubicBezTo>
                        <a:cubicBezTo>
                          <a:pt x="1656" y="71"/>
                          <a:pt x="1696" y="171"/>
                          <a:pt x="1586" y="91"/>
                        </a:cubicBezTo>
                        <a:cubicBezTo>
                          <a:pt x="1586" y="71"/>
                          <a:pt x="1586" y="21"/>
                          <a:pt x="15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3"/>
                  <p:cNvSpPr/>
                  <p:nvPr/>
                </p:nvSpPr>
                <p:spPr>
                  <a:xfrm>
                    <a:off x="1510259" y="4187703"/>
                    <a:ext cx="70019" cy="44273"/>
                  </a:xfrm>
                  <a:custGeom>
                    <a:avLst/>
                    <a:gdLst/>
                    <a:ahLst/>
                    <a:cxnLst/>
                    <a:rect l="l" t="t" r="r" b="b"/>
                    <a:pathLst>
                      <a:path w="1746" h="1104" extrusionOk="0">
                        <a:moveTo>
                          <a:pt x="1555" y="0"/>
                        </a:moveTo>
                        <a:cubicBezTo>
                          <a:pt x="1364" y="90"/>
                          <a:pt x="1104" y="60"/>
                          <a:pt x="1104" y="341"/>
                        </a:cubicBezTo>
                        <a:cubicBezTo>
                          <a:pt x="1084" y="331"/>
                          <a:pt x="1073" y="301"/>
                          <a:pt x="1053" y="291"/>
                        </a:cubicBezTo>
                        <a:cubicBezTo>
                          <a:pt x="773" y="421"/>
                          <a:pt x="662" y="502"/>
                          <a:pt x="632" y="843"/>
                        </a:cubicBezTo>
                        <a:cubicBezTo>
                          <a:pt x="566" y="722"/>
                          <a:pt x="460" y="667"/>
                          <a:pt x="362" y="667"/>
                        </a:cubicBezTo>
                        <a:cubicBezTo>
                          <a:pt x="222" y="667"/>
                          <a:pt x="97" y="779"/>
                          <a:pt x="121" y="973"/>
                        </a:cubicBezTo>
                        <a:cubicBezTo>
                          <a:pt x="91" y="943"/>
                          <a:pt x="60" y="913"/>
                          <a:pt x="40" y="883"/>
                        </a:cubicBezTo>
                        <a:cubicBezTo>
                          <a:pt x="40" y="943"/>
                          <a:pt x="0" y="1013"/>
                          <a:pt x="0" y="1103"/>
                        </a:cubicBezTo>
                        <a:cubicBezTo>
                          <a:pt x="20" y="1073"/>
                          <a:pt x="50" y="1043"/>
                          <a:pt x="80" y="1023"/>
                        </a:cubicBezTo>
                        <a:cubicBezTo>
                          <a:pt x="103" y="1012"/>
                          <a:pt x="122" y="1007"/>
                          <a:pt x="138" y="1007"/>
                        </a:cubicBezTo>
                        <a:cubicBezTo>
                          <a:pt x="208" y="1007"/>
                          <a:pt x="232" y="1093"/>
                          <a:pt x="321" y="1093"/>
                        </a:cubicBezTo>
                        <a:cubicBezTo>
                          <a:pt x="321" y="993"/>
                          <a:pt x="331" y="933"/>
                          <a:pt x="422" y="893"/>
                        </a:cubicBezTo>
                        <a:cubicBezTo>
                          <a:pt x="432" y="893"/>
                          <a:pt x="452" y="913"/>
                          <a:pt x="472" y="913"/>
                        </a:cubicBezTo>
                        <a:cubicBezTo>
                          <a:pt x="499" y="904"/>
                          <a:pt x="526" y="861"/>
                          <a:pt x="554" y="861"/>
                        </a:cubicBezTo>
                        <a:cubicBezTo>
                          <a:pt x="557" y="861"/>
                          <a:pt x="559" y="862"/>
                          <a:pt x="562" y="863"/>
                        </a:cubicBezTo>
                        <a:cubicBezTo>
                          <a:pt x="599" y="863"/>
                          <a:pt x="593" y="924"/>
                          <a:pt x="633" y="924"/>
                        </a:cubicBezTo>
                        <a:cubicBezTo>
                          <a:pt x="636" y="924"/>
                          <a:pt x="639" y="923"/>
                          <a:pt x="642" y="923"/>
                        </a:cubicBezTo>
                        <a:cubicBezTo>
                          <a:pt x="682" y="913"/>
                          <a:pt x="672" y="802"/>
                          <a:pt x="692" y="762"/>
                        </a:cubicBezTo>
                        <a:cubicBezTo>
                          <a:pt x="742" y="672"/>
                          <a:pt x="853" y="652"/>
                          <a:pt x="923" y="612"/>
                        </a:cubicBezTo>
                        <a:cubicBezTo>
                          <a:pt x="973" y="592"/>
                          <a:pt x="1003" y="542"/>
                          <a:pt x="1073" y="522"/>
                        </a:cubicBezTo>
                        <a:cubicBezTo>
                          <a:pt x="1174" y="502"/>
                          <a:pt x="1174" y="532"/>
                          <a:pt x="1244" y="421"/>
                        </a:cubicBezTo>
                        <a:cubicBezTo>
                          <a:pt x="1267" y="375"/>
                          <a:pt x="1255" y="328"/>
                          <a:pt x="1299" y="328"/>
                        </a:cubicBezTo>
                        <a:cubicBezTo>
                          <a:pt x="1312" y="328"/>
                          <a:pt x="1329" y="332"/>
                          <a:pt x="1354" y="341"/>
                        </a:cubicBezTo>
                        <a:cubicBezTo>
                          <a:pt x="1330" y="242"/>
                          <a:pt x="1386" y="157"/>
                          <a:pt x="1479" y="157"/>
                        </a:cubicBezTo>
                        <a:cubicBezTo>
                          <a:pt x="1499" y="157"/>
                          <a:pt x="1521" y="161"/>
                          <a:pt x="1545" y="171"/>
                        </a:cubicBezTo>
                        <a:cubicBezTo>
                          <a:pt x="1575" y="181"/>
                          <a:pt x="1595" y="221"/>
                          <a:pt x="1635" y="231"/>
                        </a:cubicBezTo>
                        <a:cubicBezTo>
                          <a:pt x="1639" y="233"/>
                          <a:pt x="1645" y="234"/>
                          <a:pt x="1652" y="234"/>
                        </a:cubicBezTo>
                        <a:cubicBezTo>
                          <a:pt x="1669" y="234"/>
                          <a:pt x="1695" y="228"/>
                          <a:pt x="1719" y="228"/>
                        </a:cubicBezTo>
                        <a:cubicBezTo>
                          <a:pt x="1728" y="228"/>
                          <a:pt x="1737" y="229"/>
                          <a:pt x="1746" y="231"/>
                        </a:cubicBezTo>
                        <a:lnTo>
                          <a:pt x="1736" y="191"/>
                        </a:lnTo>
                        <a:lnTo>
                          <a:pt x="1715" y="211"/>
                        </a:lnTo>
                        <a:cubicBezTo>
                          <a:pt x="1645" y="70"/>
                          <a:pt x="1675" y="171"/>
                          <a:pt x="1575" y="90"/>
                        </a:cubicBezTo>
                        <a:cubicBezTo>
                          <a:pt x="1565" y="70"/>
                          <a:pt x="1565" y="10"/>
                          <a:pt x="1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 name="Google Shape;1563;p33"/>
                <p:cNvGrpSpPr/>
                <p:nvPr/>
              </p:nvGrpSpPr>
              <p:grpSpPr>
                <a:xfrm rot="-575426">
                  <a:off x="4977464" y="4241675"/>
                  <a:ext cx="824216" cy="233743"/>
                  <a:chOff x="2436564" y="2774658"/>
                  <a:chExt cx="737475" cy="209143"/>
                </a:xfrm>
              </p:grpSpPr>
              <p:sp>
                <p:nvSpPr>
                  <p:cNvPr id="1564" name="Google Shape;1564;p33"/>
                  <p:cNvSpPr/>
                  <p:nvPr/>
                </p:nvSpPr>
                <p:spPr>
                  <a:xfrm>
                    <a:off x="2436564" y="2775028"/>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3"/>
                  <p:cNvSpPr/>
                  <p:nvPr/>
                </p:nvSpPr>
                <p:spPr>
                  <a:xfrm rot="-293525">
                    <a:off x="2946011" y="2783857"/>
                    <a:ext cx="222094" cy="148664"/>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3"/>
                  <p:cNvSpPr/>
                  <p:nvPr/>
                </p:nvSpPr>
                <p:spPr>
                  <a:xfrm>
                    <a:off x="2530687" y="2788623"/>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3"/>
                  <p:cNvSpPr/>
                  <p:nvPr/>
                </p:nvSpPr>
                <p:spPr>
                  <a:xfrm>
                    <a:off x="2874784" y="2820106"/>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3"/>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 name="Google Shape;1569;p33"/>
                <p:cNvGrpSpPr/>
                <p:nvPr/>
              </p:nvGrpSpPr>
              <p:grpSpPr>
                <a:xfrm rot="-263875">
                  <a:off x="5836717" y="4098665"/>
                  <a:ext cx="813287" cy="233323"/>
                  <a:chOff x="2447923" y="2707800"/>
                  <a:chExt cx="727715" cy="208774"/>
                </a:xfrm>
              </p:grpSpPr>
              <p:sp>
                <p:nvSpPr>
                  <p:cNvPr id="1570" name="Google Shape;1570;p33"/>
                  <p:cNvSpPr/>
                  <p:nvPr/>
                </p:nvSpPr>
                <p:spPr>
                  <a:xfrm>
                    <a:off x="2447923" y="2707800"/>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3"/>
                  <p:cNvSpPr/>
                  <p:nvPr/>
                </p:nvSpPr>
                <p:spPr>
                  <a:xfrm>
                    <a:off x="2953550" y="2749147"/>
                    <a:ext cx="222088" cy="148660"/>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3"/>
                  <p:cNvSpPr/>
                  <p:nvPr/>
                </p:nvSpPr>
                <p:spPr>
                  <a:xfrm>
                    <a:off x="2542046" y="2721395"/>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3"/>
                  <p:cNvSpPr/>
                  <p:nvPr/>
                </p:nvSpPr>
                <p:spPr>
                  <a:xfrm>
                    <a:off x="2871498" y="2774853"/>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3"/>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75" name="Google Shape;1575;p33"/>
            <p:cNvGrpSpPr/>
            <p:nvPr/>
          </p:nvGrpSpPr>
          <p:grpSpPr>
            <a:xfrm>
              <a:off x="-8500" y="4445825"/>
              <a:ext cx="9152440" cy="773875"/>
              <a:chOff x="-8500" y="4445825"/>
              <a:chExt cx="9152440" cy="773875"/>
            </a:xfrm>
          </p:grpSpPr>
          <p:sp>
            <p:nvSpPr>
              <p:cNvPr id="1576" name="Google Shape;1576;p33"/>
              <p:cNvSpPr/>
              <p:nvPr/>
            </p:nvSpPr>
            <p:spPr>
              <a:xfrm>
                <a:off x="-8500" y="4527325"/>
                <a:ext cx="8839209" cy="689100"/>
              </a:xfrm>
              <a:custGeom>
                <a:avLst/>
                <a:gdLst/>
                <a:ahLst/>
                <a:cxnLst/>
                <a:rect l="l" t="t" r="r" b="b"/>
                <a:pathLst>
                  <a:path w="117095" h="27564" extrusionOk="0">
                    <a:moveTo>
                      <a:pt x="29545" y="0"/>
                    </a:moveTo>
                    <a:cubicBezTo>
                      <a:pt x="19454" y="0"/>
                      <a:pt x="9638" y="925"/>
                      <a:pt x="0" y="3167"/>
                    </a:cubicBezTo>
                    <a:lnTo>
                      <a:pt x="0" y="27554"/>
                    </a:lnTo>
                    <a:cubicBezTo>
                      <a:pt x="950" y="27560"/>
                      <a:pt x="1899" y="27563"/>
                      <a:pt x="2849" y="27563"/>
                    </a:cubicBezTo>
                    <a:cubicBezTo>
                      <a:pt x="40557" y="27563"/>
                      <a:pt x="78618" y="22667"/>
                      <a:pt x="117094" y="12118"/>
                    </a:cubicBezTo>
                    <a:cubicBezTo>
                      <a:pt x="84795" y="6455"/>
                      <a:pt x="56210" y="0"/>
                      <a:pt x="295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3"/>
              <p:cNvSpPr/>
              <p:nvPr/>
            </p:nvSpPr>
            <p:spPr>
              <a:xfrm>
                <a:off x="914050" y="4445825"/>
                <a:ext cx="8229890" cy="773875"/>
              </a:xfrm>
              <a:custGeom>
                <a:avLst/>
                <a:gdLst/>
                <a:ahLst/>
                <a:cxnLst/>
                <a:rect l="l" t="t" r="r" b="b"/>
                <a:pathLst>
                  <a:path w="113814" h="30955" extrusionOk="0">
                    <a:moveTo>
                      <a:pt x="102495" y="0"/>
                    </a:moveTo>
                    <a:cubicBezTo>
                      <a:pt x="65360" y="0"/>
                      <a:pt x="54857" y="15522"/>
                      <a:pt x="1" y="30954"/>
                    </a:cubicBezTo>
                    <a:lnTo>
                      <a:pt x="113814" y="30954"/>
                    </a:lnTo>
                    <a:lnTo>
                      <a:pt x="113814" y="431"/>
                    </a:lnTo>
                    <a:cubicBezTo>
                      <a:pt x="109762" y="139"/>
                      <a:pt x="106009" y="0"/>
                      <a:pt x="1024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8" name="Google Shape;1578;p33"/>
            <p:cNvSpPr/>
            <p:nvPr/>
          </p:nvSpPr>
          <p:spPr>
            <a:xfrm>
              <a:off x="3629925" y="4564676"/>
              <a:ext cx="356253" cy="231028"/>
            </a:xfrm>
            <a:custGeom>
              <a:avLst/>
              <a:gdLst/>
              <a:ahLst/>
              <a:cxnLst/>
              <a:rect l="l" t="t" r="r" b="b"/>
              <a:pathLst>
                <a:path w="7682" h="4982" extrusionOk="0">
                  <a:moveTo>
                    <a:pt x="1292" y="2315"/>
                  </a:moveTo>
                  <a:lnTo>
                    <a:pt x="1302" y="2283"/>
                  </a:lnTo>
                  <a:cubicBezTo>
                    <a:pt x="1345" y="2422"/>
                    <a:pt x="1345" y="2731"/>
                    <a:pt x="1494" y="2848"/>
                  </a:cubicBezTo>
                  <a:cubicBezTo>
                    <a:pt x="1548" y="2891"/>
                    <a:pt x="1569" y="2891"/>
                    <a:pt x="1633" y="2912"/>
                  </a:cubicBezTo>
                  <a:cubicBezTo>
                    <a:pt x="1633" y="3179"/>
                    <a:pt x="1729" y="3008"/>
                    <a:pt x="1782" y="2998"/>
                  </a:cubicBezTo>
                  <a:cubicBezTo>
                    <a:pt x="1804" y="3019"/>
                    <a:pt x="1804" y="3040"/>
                    <a:pt x="1814" y="3062"/>
                  </a:cubicBezTo>
                  <a:cubicBezTo>
                    <a:pt x="1857" y="3115"/>
                    <a:pt x="1900" y="3158"/>
                    <a:pt x="1964" y="3200"/>
                  </a:cubicBezTo>
                  <a:cubicBezTo>
                    <a:pt x="2060" y="3264"/>
                    <a:pt x="2124" y="3286"/>
                    <a:pt x="2252" y="3275"/>
                  </a:cubicBezTo>
                  <a:cubicBezTo>
                    <a:pt x="2273" y="3350"/>
                    <a:pt x="2273" y="3424"/>
                    <a:pt x="2284" y="3499"/>
                  </a:cubicBezTo>
                  <a:cubicBezTo>
                    <a:pt x="2305" y="3574"/>
                    <a:pt x="2358" y="3574"/>
                    <a:pt x="2337" y="3702"/>
                  </a:cubicBezTo>
                  <a:cubicBezTo>
                    <a:pt x="2326" y="3776"/>
                    <a:pt x="2401" y="3926"/>
                    <a:pt x="2433" y="4000"/>
                  </a:cubicBezTo>
                  <a:cubicBezTo>
                    <a:pt x="2465" y="4054"/>
                    <a:pt x="2465" y="4043"/>
                    <a:pt x="2444" y="4107"/>
                  </a:cubicBezTo>
                  <a:cubicBezTo>
                    <a:pt x="2422" y="4256"/>
                    <a:pt x="2348" y="4416"/>
                    <a:pt x="2337" y="4512"/>
                  </a:cubicBezTo>
                  <a:cubicBezTo>
                    <a:pt x="2337" y="4566"/>
                    <a:pt x="2358" y="4566"/>
                    <a:pt x="2284" y="4640"/>
                  </a:cubicBezTo>
                  <a:cubicBezTo>
                    <a:pt x="2252" y="4672"/>
                    <a:pt x="2134" y="4790"/>
                    <a:pt x="2166" y="4832"/>
                  </a:cubicBezTo>
                  <a:cubicBezTo>
                    <a:pt x="2198" y="4854"/>
                    <a:pt x="2230" y="4843"/>
                    <a:pt x="2273" y="4843"/>
                  </a:cubicBezTo>
                  <a:cubicBezTo>
                    <a:pt x="2262" y="4886"/>
                    <a:pt x="2230" y="4896"/>
                    <a:pt x="2209" y="4939"/>
                  </a:cubicBezTo>
                  <a:cubicBezTo>
                    <a:pt x="2273" y="4982"/>
                    <a:pt x="2614" y="4971"/>
                    <a:pt x="2657" y="4950"/>
                  </a:cubicBezTo>
                  <a:cubicBezTo>
                    <a:pt x="2764" y="4886"/>
                    <a:pt x="2678" y="4715"/>
                    <a:pt x="2721" y="4683"/>
                  </a:cubicBezTo>
                  <a:cubicBezTo>
                    <a:pt x="2753" y="4651"/>
                    <a:pt x="2796" y="4672"/>
                    <a:pt x="2806" y="4608"/>
                  </a:cubicBezTo>
                  <a:cubicBezTo>
                    <a:pt x="2828" y="4544"/>
                    <a:pt x="2796" y="4363"/>
                    <a:pt x="2796" y="4288"/>
                  </a:cubicBezTo>
                  <a:cubicBezTo>
                    <a:pt x="2785" y="4182"/>
                    <a:pt x="2785" y="4075"/>
                    <a:pt x="2774" y="3968"/>
                  </a:cubicBezTo>
                  <a:cubicBezTo>
                    <a:pt x="2774" y="3904"/>
                    <a:pt x="2764" y="3862"/>
                    <a:pt x="2796" y="3819"/>
                  </a:cubicBezTo>
                  <a:cubicBezTo>
                    <a:pt x="2849" y="3723"/>
                    <a:pt x="2860" y="3648"/>
                    <a:pt x="2860" y="3542"/>
                  </a:cubicBezTo>
                  <a:cubicBezTo>
                    <a:pt x="2870" y="3488"/>
                    <a:pt x="2881" y="3456"/>
                    <a:pt x="2892" y="3403"/>
                  </a:cubicBezTo>
                  <a:cubicBezTo>
                    <a:pt x="2924" y="3318"/>
                    <a:pt x="2945" y="3232"/>
                    <a:pt x="2956" y="3126"/>
                  </a:cubicBezTo>
                  <a:cubicBezTo>
                    <a:pt x="3073" y="3051"/>
                    <a:pt x="3212" y="3008"/>
                    <a:pt x="3361" y="2966"/>
                  </a:cubicBezTo>
                  <a:cubicBezTo>
                    <a:pt x="3532" y="2934"/>
                    <a:pt x="3670" y="2976"/>
                    <a:pt x="3852" y="3019"/>
                  </a:cubicBezTo>
                  <a:cubicBezTo>
                    <a:pt x="3926" y="3030"/>
                    <a:pt x="4300" y="3115"/>
                    <a:pt x="4332" y="3126"/>
                  </a:cubicBezTo>
                  <a:cubicBezTo>
                    <a:pt x="4492" y="3200"/>
                    <a:pt x="4577" y="3254"/>
                    <a:pt x="4769" y="3296"/>
                  </a:cubicBezTo>
                  <a:lnTo>
                    <a:pt x="4759" y="3392"/>
                  </a:lnTo>
                  <a:cubicBezTo>
                    <a:pt x="4791" y="3435"/>
                    <a:pt x="4919" y="3478"/>
                    <a:pt x="4951" y="3403"/>
                  </a:cubicBezTo>
                  <a:cubicBezTo>
                    <a:pt x="4993" y="3296"/>
                    <a:pt x="5025" y="3232"/>
                    <a:pt x="5121" y="3179"/>
                  </a:cubicBezTo>
                  <a:cubicBezTo>
                    <a:pt x="5143" y="3168"/>
                    <a:pt x="5367" y="3115"/>
                    <a:pt x="5441" y="3094"/>
                  </a:cubicBezTo>
                  <a:cubicBezTo>
                    <a:pt x="5527" y="3062"/>
                    <a:pt x="5644" y="3008"/>
                    <a:pt x="5697" y="2955"/>
                  </a:cubicBezTo>
                  <a:cubicBezTo>
                    <a:pt x="5751" y="2902"/>
                    <a:pt x="5868" y="2795"/>
                    <a:pt x="5911" y="2752"/>
                  </a:cubicBezTo>
                  <a:cubicBezTo>
                    <a:pt x="5985" y="2699"/>
                    <a:pt x="5985" y="2699"/>
                    <a:pt x="6103" y="2688"/>
                  </a:cubicBezTo>
                  <a:cubicBezTo>
                    <a:pt x="6156" y="2870"/>
                    <a:pt x="6156" y="2955"/>
                    <a:pt x="6273" y="3094"/>
                  </a:cubicBezTo>
                  <a:cubicBezTo>
                    <a:pt x="6327" y="3147"/>
                    <a:pt x="6316" y="3168"/>
                    <a:pt x="6327" y="3243"/>
                  </a:cubicBezTo>
                  <a:cubicBezTo>
                    <a:pt x="6401" y="3542"/>
                    <a:pt x="6455" y="3339"/>
                    <a:pt x="6508" y="3840"/>
                  </a:cubicBezTo>
                  <a:cubicBezTo>
                    <a:pt x="6551" y="4160"/>
                    <a:pt x="6487" y="4374"/>
                    <a:pt x="6337" y="4619"/>
                  </a:cubicBezTo>
                  <a:cubicBezTo>
                    <a:pt x="6295" y="4704"/>
                    <a:pt x="6295" y="4662"/>
                    <a:pt x="6241" y="4715"/>
                  </a:cubicBezTo>
                  <a:cubicBezTo>
                    <a:pt x="6220" y="4736"/>
                    <a:pt x="6124" y="4928"/>
                    <a:pt x="6103" y="4960"/>
                  </a:cubicBezTo>
                  <a:cubicBezTo>
                    <a:pt x="6113" y="4960"/>
                    <a:pt x="6113" y="4971"/>
                    <a:pt x="6113" y="4971"/>
                  </a:cubicBezTo>
                  <a:lnTo>
                    <a:pt x="6551" y="4971"/>
                  </a:lnTo>
                  <a:cubicBezTo>
                    <a:pt x="6561" y="4960"/>
                    <a:pt x="6572" y="4960"/>
                    <a:pt x="6572" y="4950"/>
                  </a:cubicBezTo>
                  <a:cubicBezTo>
                    <a:pt x="6583" y="4939"/>
                    <a:pt x="6625" y="4832"/>
                    <a:pt x="6625" y="4811"/>
                  </a:cubicBezTo>
                  <a:cubicBezTo>
                    <a:pt x="6753" y="4790"/>
                    <a:pt x="6711" y="4747"/>
                    <a:pt x="6753" y="4662"/>
                  </a:cubicBezTo>
                  <a:cubicBezTo>
                    <a:pt x="6807" y="4544"/>
                    <a:pt x="6892" y="4235"/>
                    <a:pt x="6903" y="4096"/>
                  </a:cubicBezTo>
                  <a:cubicBezTo>
                    <a:pt x="6903" y="4043"/>
                    <a:pt x="6892" y="4032"/>
                    <a:pt x="6935" y="4011"/>
                  </a:cubicBezTo>
                  <a:cubicBezTo>
                    <a:pt x="7009" y="4203"/>
                    <a:pt x="7031" y="4619"/>
                    <a:pt x="6903" y="4811"/>
                  </a:cubicBezTo>
                  <a:cubicBezTo>
                    <a:pt x="6892" y="4832"/>
                    <a:pt x="6807" y="4928"/>
                    <a:pt x="6775" y="4971"/>
                  </a:cubicBezTo>
                  <a:lnTo>
                    <a:pt x="7276" y="4971"/>
                  </a:lnTo>
                  <a:cubicBezTo>
                    <a:pt x="7276" y="4918"/>
                    <a:pt x="7265" y="4854"/>
                    <a:pt x="7276" y="4822"/>
                  </a:cubicBezTo>
                  <a:cubicBezTo>
                    <a:pt x="7489" y="4811"/>
                    <a:pt x="7404" y="4683"/>
                    <a:pt x="7393" y="4587"/>
                  </a:cubicBezTo>
                  <a:cubicBezTo>
                    <a:pt x="7351" y="4352"/>
                    <a:pt x="7361" y="4022"/>
                    <a:pt x="7361" y="3776"/>
                  </a:cubicBezTo>
                  <a:cubicBezTo>
                    <a:pt x="7361" y="3712"/>
                    <a:pt x="7361" y="3638"/>
                    <a:pt x="7361" y="3574"/>
                  </a:cubicBezTo>
                  <a:cubicBezTo>
                    <a:pt x="7361" y="3510"/>
                    <a:pt x="7361" y="3584"/>
                    <a:pt x="7372" y="3488"/>
                  </a:cubicBezTo>
                  <a:cubicBezTo>
                    <a:pt x="7383" y="3456"/>
                    <a:pt x="7383" y="3435"/>
                    <a:pt x="7415" y="3424"/>
                  </a:cubicBezTo>
                  <a:cubicBezTo>
                    <a:pt x="7415" y="3627"/>
                    <a:pt x="7340" y="3584"/>
                    <a:pt x="7383" y="3680"/>
                  </a:cubicBezTo>
                  <a:cubicBezTo>
                    <a:pt x="7393" y="3723"/>
                    <a:pt x="7393" y="3712"/>
                    <a:pt x="7425" y="3744"/>
                  </a:cubicBezTo>
                  <a:cubicBezTo>
                    <a:pt x="7425" y="3830"/>
                    <a:pt x="7404" y="3851"/>
                    <a:pt x="7436" y="3947"/>
                  </a:cubicBezTo>
                  <a:cubicBezTo>
                    <a:pt x="7436" y="3787"/>
                    <a:pt x="7457" y="3670"/>
                    <a:pt x="7479" y="3520"/>
                  </a:cubicBezTo>
                  <a:cubicBezTo>
                    <a:pt x="7489" y="3563"/>
                    <a:pt x="7479" y="3563"/>
                    <a:pt x="7500" y="3606"/>
                  </a:cubicBezTo>
                  <a:cubicBezTo>
                    <a:pt x="7511" y="3627"/>
                    <a:pt x="7511" y="3659"/>
                    <a:pt x="7500" y="3691"/>
                  </a:cubicBezTo>
                  <a:cubicBezTo>
                    <a:pt x="7500" y="3755"/>
                    <a:pt x="7489" y="3840"/>
                    <a:pt x="7532" y="3872"/>
                  </a:cubicBezTo>
                  <a:cubicBezTo>
                    <a:pt x="7500" y="3680"/>
                    <a:pt x="7521" y="3787"/>
                    <a:pt x="7521" y="3627"/>
                  </a:cubicBezTo>
                  <a:cubicBezTo>
                    <a:pt x="7521" y="3595"/>
                    <a:pt x="7479" y="3520"/>
                    <a:pt x="7543" y="3424"/>
                  </a:cubicBezTo>
                  <a:cubicBezTo>
                    <a:pt x="7575" y="3446"/>
                    <a:pt x="7564" y="3520"/>
                    <a:pt x="7553" y="3563"/>
                  </a:cubicBezTo>
                  <a:cubicBezTo>
                    <a:pt x="7543" y="3606"/>
                    <a:pt x="7532" y="3659"/>
                    <a:pt x="7575" y="3702"/>
                  </a:cubicBezTo>
                  <a:cubicBezTo>
                    <a:pt x="7564" y="3616"/>
                    <a:pt x="7553" y="3648"/>
                    <a:pt x="7585" y="3563"/>
                  </a:cubicBezTo>
                  <a:cubicBezTo>
                    <a:pt x="7596" y="3520"/>
                    <a:pt x="7596" y="3467"/>
                    <a:pt x="7596" y="3414"/>
                  </a:cubicBezTo>
                  <a:cubicBezTo>
                    <a:pt x="7575" y="3243"/>
                    <a:pt x="7564" y="3339"/>
                    <a:pt x="7607" y="3211"/>
                  </a:cubicBezTo>
                  <a:cubicBezTo>
                    <a:pt x="7617" y="3190"/>
                    <a:pt x="7617" y="3158"/>
                    <a:pt x="7628" y="3147"/>
                  </a:cubicBezTo>
                  <a:cubicBezTo>
                    <a:pt x="7681" y="3232"/>
                    <a:pt x="7543" y="3414"/>
                    <a:pt x="7649" y="3488"/>
                  </a:cubicBezTo>
                  <a:cubicBezTo>
                    <a:pt x="7628" y="3414"/>
                    <a:pt x="7639" y="3371"/>
                    <a:pt x="7649" y="3296"/>
                  </a:cubicBezTo>
                  <a:cubicBezTo>
                    <a:pt x="7671" y="3222"/>
                    <a:pt x="7660" y="3200"/>
                    <a:pt x="7660" y="3126"/>
                  </a:cubicBezTo>
                  <a:cubicBezTo>
                    <a:pt x="7660" y="3072"/>
                    <a:pt x="7681" y="2998"/>
                    <a:pt x="7681" y="2934"/>
                  </a:cubicBezTo>
                  <a:cubicBezTo>
                    <a:pt x="7681" y="2827"/>
                    <a:pt x="7660" y="2816"/>
                    <a:pt x="7639" y="2774"/>
                  </a:cubicBezTo>
                  <a:cubicBezTo>
                    <a:pt x="7585" y="2699"/>
                    <a:pt x="7639" y="2507"/>
                    <a:pt x="7607" y="2400"/>
                  </a:cubicBezTo>
                  <a:cubicBezTo>
                    <a:pt x="7575" y="2294"/>
                    <a:pt x="7553" y="2176"/>
                    <a:pt x="7532" y="2069"/>
                  </a:cubicBezTo>
                  <a:cubicBezTo>
                    <a:pt x="7500" y="1920"/>
                    <a:pt x="7500" y="1856"/>
                    <a:pt x="7511" y="1696"/>
                  </a:cubicBezTo>
                  <a:cubicBezTo>
                    <a:pt x="7511" y="1568"/>
                    <a:pt x="7532" y="1451"/>
                    <a:pt x="7532" y="1312"/>
                  </a:cubicBezTo>
                  <a:cubicBezTo>
                    <a:pt x="7532" y="1067"/>
                    <a:pt x="7489" y="843"/>
                    <a:pt x="7425" y="619"/>
                  </a:cubicBezTo>
                  <a:cubicBezTo>
                    <a:pt x="7308" y="213"/>
                    <a:pt x="6935" y="0"/>
                    <a:pt x="6561" y="96"/>
                  </a:cubicBezTo>
                  <a:cubicBezTo>
                    <a:pt x="6508" y="107"/>
                    <a:pt x="6465" y="128"/>
                    <a:pt x="6401" y="128"/>
                  </a:cubicBezTo>
                  <a:cubicBezTo>
                    <a:pt x="6167" y="160"/>
                    <a:pt x="5921" y="171"/>
                    <a:pt x="5687" y="203"/>
                  </a:cubicBezTo>
                  <a:cubicBezTo>
                    <a:pt x="5569" y="213"/>
                    <a:pt x="5473" y="245"/>
                    <a:pt x="5367" y="267"/>
                  </a:cubicBezTo>
                  <a:cubicBezTo>
                    <a:pt x="5217" y="309"/>
                    <a:pt x="4876" y="320"/>
                    <a:pt x="4673" y="363"/>
                  </a:cubicBezTo>
                  <a:cubicBezTo>
                    <a:pt x="4535" y="384"/>
                    <a:pt x="4417" y="437"/>
                    <a:pt x="4374" y="448"/>
                  </a:cubicBezTo>
                  <a:cubicBezTo>
                    <a:pt x="4118" y="480"/>
                    <a:pt x="3873" y="480"/>
                    <a:pt x="3606" y="459"/>
                  </a:cubicBezTo>
                  <a:cubicBezTo>
                    <a:pt x="3244" y="437"/>
                    <a:pt x="3233" y="395"/>
                    <a:pt x="2913" y="331"/>
                  </a:cubicBezTo>
                  <a:cubicBezTo>
                    <a:pt x="2700" y="277"/>
                    <a:pt x="2710" y="299"/>
                    <a:pt x="2540" y="288"/>
                  </a:cubicBezTo>
                  <a:cubicBezTo>
                    <a:pt x="2305" y="267"/>
                    <a:pt x="2060" y="21"/>
                    <a:pt x="1526" y="128"/>
                  </a:cubicBezTo>
                  <a:cubicBezTo>
                    <a:pt x="1494" y="139"/>
                    <a:pt x="1452" y="139"/>
                    <a:pt x="1420" y="139"/>
                  </a:cubicBezTo>
                  <a:cubicBezTo>
                    <a:pt x="1377" y="128"/>
                    <a:pt x="1345" y="128"/>
                    <a:pt x="1313" y="128"/>
                  </a:cubicBezTo>
                  <a:cubicBezTo>
                    <a:pt x="1206" y="160"/>
                    <a:pt x="1292" y="171"/>
                    <a:pt x="1153" y="117"/>
                  </a:cubicBezTo>
                  <a:cubicBezTo>
                    <a:pt x="1004" y="64"/>
                    <a:pt x="940" y="64"/>
                    <a:pt x="822" y="128"/>
                  </a:cubicBezTo>
                  <a:cubicBezTo>
                    <a:pt x="780" y="149"/>
                    <a:pt x="737" y="171"/>
                    <a:pt x="694" y="192"/>
                  </a:cubicBezTo>
                  <a:cubicBezTo>
                    <a:pt x="641" y="224"/>
                    <a:pt x="609" y="256"/>
                    <a:pt x="556" y="245"/>
                  </a:cubicBezTo>
                  <a:cubicBezTo>
                    <a:pt x="492" y="235"/>
                    <a:pt x="417" y="224"/>
                    <a:pt x="353" y="203"/>
                  </a:cubicBezTo>
                  <a:cubicBezTo>
                    <a:pt x="278" y="181"/>
                    <a:pt x="257" y="160"/>
                    <a:pt x="204" y="128"/>
                  </a:cubicBezTo>
                  <a:cubicBezTo>
                    <a:pt x="161" y="107"/>
                    <a:pt x="86" y="85"/>
                    <a:pt x="43" y="128"/>
                  </a:cubicBezTo>
                  <a:cubicBezTo>
                    <a:pt x="1" y="171"/>
                    <a:pt x="22" y="224"/>
                    <a:pt x="22" y="277"/>
                  </a:cubicBezTo>
                  <a:cubicBezTo>
                    <a:pt x="54" y="309"/>
                    <a:pt x="118" y="576"/>
                    <a:pt x="310" y="608"/>
                  </a:cubicBezTo>
                  <a:cubicBezTo>
                    <a:pt x="310" y="693"/>
                    <a:pt x="321" y="725"/>
                    <a:pt x="364" y="789"/>
                  </a:cubicBezTo>
                  <a:cubicBezTo>
                    <a:pt x="417" y="864"/>
                    <a:pt x="342" y="875"/>
                    <a:pt x="406" y="981"/>
                  </a:cubicBezTo>
                  <a:cubicBezTo>
                    <a:pt x="438" y="1013"/>
                    <a:pt x="428" y="1024"/>
                    <a:pt x="406" y="1067"/>
                  </a:cubicBezTo>
                  <a:cubicBezTo>
                    <a:pt x="385" y="1120"/>
                    <a:pt x="353" y="1205"/>
                    <a:pt x="310" y="1248"/>
                  </a:cubicBezTo>
                  <a:cubicBezTo>
                    <a:pt x="289" y="1259"/>
                    <a:pt x="193" y="1312"/>
                    <a:pt x="182" y="1355"/>
                  </a:cubicBezTo>
                  <a:cubicBezTo>
                    <a:pt x="161" y="1387"/>
                    <a:pt x="193" y="1397"/>
                    <a:pt x="193" y="1451"/>
                  </a:cubicBezTo>
                  <a:cubicBezTo>
                    <a:pt x="172" y="1621"/>
                    <a:pt x="172" y="1568"/>
                    <a:pt x="236" y="1643"/>
                  </a:cubicBezTo>
                  <a:cubicBezTo>
                    <a:pt x="278" y="1696"/>
                    <a:pt x="353" y="1707"/>
                    <a:pt x="438" y="1707"/>
                  </a:cubicBezTo>
                  <a:cubicBezTo>
                    <a:pt x="502" y="1707"/>
                    <a:pt x="460" y="1717"/>
                    <a:pt x="513" y="1749"/>
                  </a:cubicBezTo>
                  <a:cubicBezTo>
                    <a:pt x="556" y="1771"/>
                    <a:pt x="588" y="1760"/>
                    <a:pt x="630" y="1760"/>
                  </a:cubicBezTo>
                  <a:cubicBezTo>
                    <a:pt x="694" y="1867"/>
                    <a:pt x="758" y="1803"/>
                    <a:pt x="833" y="1877"/>
                  </a:cubicBezTo>
                  <a:cubicBezTo>
                    <a:pt x="897" y="1952"/>
                    <a:pt x="1004" y="1909"/>
                    <a:pt x="1089" y="1920"/>
                  </a:cubicBezTo>
                  <a:cubicBezTo>
                    <a:pt x="1132" y="1995"/>
                    <a:pt x="1100" y="2037"/>
                    <a:pt x="1206" y="2187"/>
                  </a:cubicBezTo>
                  <a:cubicBezTo>
                    <a:pt x="1228" y="2229"/>
                    <a:pt x="1281" y="2262"/>
                    <a:pt x="1292" y="2304"/>
                  </a:cubicBezTo>
                  <a:cubicBezTo>
                    <a:pt x="1292" y="2304"/>
                    <a:pt x="1292" y="2315"/>
                    <a:pt x="1292" y="2315"/>
                  </a:cubicBezTo>
                  <a:close/>
                  <a:moveTo>
                    <a:pt x="7351" y="3446"/>
                  </a:moveTo>
                  <a:cubicBezTo>
                    <a:pt x="7351" y="3403"/>
                    <a:pt x="7340" y="3371"/>
                    <a:pt x="7340" y="3328"/>
                  </a:cubicBezTo>
                  <a:cubicBezTo>
                    <a:pt x="7329" y="3286"/>
                    <a:pt x="7340" y="3254"/>
                    <a:pt x="7329" y="3211"/>
                  </a:cubicBezTo>
                  <a:cubicBezTo>
                    <a:pt x="7319" y="3115"/>
                    <a:pt x="7276" y="3094"/>
                    <a:pt x="7233" y="3051"/>
                  </a:cubicBezTo>
                  <a:cubicBezTo>
                    <a:pt x="7191" y="2998"/>
                    <a:pt x="7105" y="2784"/>
                    <a:pt x="7105" y="2678"/>
                  </a:cubicBezTo>
                  <a:cubicBezTo>
                    <a:pt x="7105" y="2592"/>
                    <a:pt x="7137" y="2550"/>
                    <a:pt x="7169" y="2496"/>
                  </a:cubicBezTo>
                  <a:cubicBezTo>
                    <a:pt x="7191" y="2464"/>
                    <a:pt x="7191" y="2432"/>
                    <a:pt x="7212" y="2411"/>
                  </a:cubicBezTo>
                  <a:cubicBezTo>
                    <a:pt x="7244" y="2336"/>
                    <a:pt x="7287" y="2219"/>
                    <a:pt x="7308" y="2133"/>
                  </a:cubicBezTo>
                  <a:cubicBezTo>
                    <a:pt x="7329" y="2080"/>
                    <a:pt x="7340" y="2005"/>
                    <a:pt x="7361" y="1952"/>
                  </a:cubicBezTo>
                  <a:cubicBezTo>
                    <a:pt x="7404" y="1995"/>
                    <a:pt x="7361" y="2155"/>
                    <a:pt x="7361" y="2197"/>
                  </a:cubicBezTo>
                  <a:cubicBezTo>
                    <a:pt x="7329" y="2347"/>
                    <a:pt x="7351" y="2411"/>
                    <a:pt x="7340" y="2454"/>
                  </a:cubicBezTo>
                  <a:cubicBezTo>
                    <a:pt x="7329" y="2518"/>
                    <a:pt x="7329" y="2507"/>
                    <a:pt x="7329" y="2582"/>
                  </a:cubicBezTo>
                  <a:cubicBezTo>
                    <a:pt x="7329" y="2614"/>
                    <a:pt x="7319" y="2667"/>
                    <a:pt x="7308" y="2699"/>
                  </a:cubicBezTo>
                  <a:cubicBezTo>
                    <a:pt x="7297" y="2827"/>
                    <a:pt x="7255" y="2859"/>
                    <a:pt x="7329" y="2923"/>
                  </a:cubicBezTo>
                  <a:cubicBezTo>
                    <a:pt x="7297" y="3083"/>
                    <a:pt x="7361" y="3083"/>
                    <a:pt x="7372" y="3190"/>
                  </a:cubicBezTo>
                  <a:cubicBezTo>
                    <a:pt x="7372" y="3222"/>
                    <a:pt x="7361" y="3232"/>
                    <a:pt x="7372" y="3264"/>
                  </a:cubicBezTo>
                  <a:cubicBezTo>
                    <a:pt x="7383" y="3296"/>
                    <a:pt x="7383" y="3286"/>
                    <a:pt x="7372" y="3328"/>
                  </a:cubicBezTo>
                  <a:cubicBezTo>
                    <a:pt x="7372" y="3360"/>
                    <a:pt x="7361" y="3414"/>
                    <a:pt x="7351" y="3446"/>
                  </a:cubicBezTo>
                  <a:lnTo>
                    <a:pt x="7351" y="34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3"/>
            <p:cNvSpPr/>
            <p:nvPr/>
          </p:nvSpPr>
          <p:spPr>
            <a:xfrm>
              <a:off x="691263" y="4280486"/>
              <a:ext cx="222778" cy="144478"/>
            </a:xfrm>
            <a:custGeom>
              <a:avLst/>
              <a:gdLst/>
              <a:ahLst/>
              <a:cxnLst/>
              <a:rect l="l" t="t" r="r" b="b"/>
              <a:pathLst>
                <a:path w="7682" h="4982" extrusionOk="0">
                  <a:moveTo>
                    <a:pt x="1292" y="2315"/>
                  </a:moveTo>
                  <a:lnTo>
                    <a:pt x="1302" y="2283"/>
                  </a:lnTo>
                  <a:cubicBezTo>
                    <a:pt x="1345" y="2422"/>
                    <a:pt x="1345" y="2731"/>
                    <a:pt x="1494" y="2848"/>
                  </a:cubicBezTo>
                  <a:cubicBezTo>
                    <a:pt x="1548" y="2891"/>
                    <a:pt x="1569" y="2891"/>
                    <a:pt x="1633" y="2912"/>
                  </a:cubicBezTo>
                  <a:cubicBezTo>
                    <a:pt x="1633" y="3179"/>
                    <a:pt x="1729" y="3008"/>
                    <a:pt x="1782" y="2998"/>
                  </a:cubicBezTo>
                  <a:cubicBezTo>
                    <a:pt x="1804" y="3019"/>
                    <a:pt x="1804" y="3040"/>
                    <a:pt x="1814" y="3062"/>
                  </a:cubicBezTo>
                  <a:cubicBezTo>
                    <a:pt x="1857" y="3115"/>
                    <a:pt x="1900" y="3158"/>
                    <a:pt x="1964" y="3200"/>
                  </a:cubicBezTo>
                  <a:cubicBezTo>
                    <a:pt x="2060" y="3264"/>
                    <a:pt x="2124" y="3286"/>
                    <a:pt x="2252" y="3275"/>
                  </a:cubicBezTo>
                  <a:cubicBezTo>
                    <a:pt x="2273" y="3350"/>
                    <a:pt x="2273" y="3424"/>
                    <a:pt x="2284" y="3499"/>
                  </a:cubicBezTo>
                  <a:cubicBezTo>
                    <a:pt x="2305" y="3574"/>
                    <a:pt x="2358" y="3574"/>
                    <a:pt x="2337" y="3702"/>
                  </a:cubicBezTo>
                  <a:cubicBezTo>
                    <a:pt x="2326" y="3776"/>
                    <a:pt x="2401" y="3926"/>
                    <a:pt x="2433" y="4000"/>
                  </a:cubicBezTo>
                  <a:cubicBezTo>
                    <a:pt x="2465" y="4054"/>
                    <a:pt x="2465" y="4043"/>
                    <a:pt x="2444" y="4107"/>
                  </a:cubicBezTo>
                  <a:cubicBezTo>
                    <a:pt x="2422" y="4256"/>
                    <a:pt x="2348" y="4416"/>
                    <a:pt x="2337" y="4512"/>
                  </a:cubicBezTo>
                  <a:cubicBezTo>
                    <a:pt x="2337" y="4566"/>
                    <a:pt x="2358" y="4566"/>
                    <a:pt x="2284" y="4640"/>
                  </a:cubicBezTo>
                  <a:cubicBezTo>
                    <a:pt x="2252" y="4672"/>
                    <a:pt x="2134" y="4790"/>
                    <a:pt x="2166" y="4832"/>
                  </a:cubicBezTo>
                  <a:cubicBezTo>
                    <a:pt x="2198" y="4854"/>
                    <a:pt x="2230" y="4843"/>
                    <a:pt x="2273" y="4843"/>
                  </a:cubicBezTo>
                  <a:cubicBezTo>
                    <a:pt x="2262" y="4886"/>
                    <a:pt x="2230" y="4896"/>
                    <a:pt x="2209" y="4939"/>
                  </a:cubicBezTo>
                  <a:cubicBezTo>
                    <a:pt x="2273" y="4982"/>
                    <a:pt x="2614" y="4971"/>
                    <a:pt x="2657" y="4950"/>
                  </a:cubicBezTo>
                  <a:cubicBezTo>
                    <a:pt x="2764" y="4886"/>
                    <a:pt x="2678" y="4715"/>
                    <a:pt x="2721" y="4683"/>
                  </a:cubicBezTo>
                  <a:cubicBezTo>
                    <a:pt x="2753" y="4651"/>
                    <a:pt x="2796" y="4672"/>
                    <a:pt x="2806" y="4608"/>
                  </a:cubicBezTo>
                  <a:cubicBezTo>
                    <a:pt x="2828" y="4544"/>
                    <a:pt x="2796" y="4363"/>
                    <a:pt x="2796" y="4288"/>
                  </a:cubicBezTo>
                  <a:cubicBezTo>
                    <a:pt x="2785" y="4182"/>
                    <a:pt x="2785" y="4075"/>
                    <a:pt x="2774" y="3968"/>
                  </a:cubicBezTo>
                  <a:cubicBezTo>
                    <a:pt x="2774" y="3904"/>
                    <a:pt x="2764" y="3862"/>
                    <a:pt x="2796" y="3819"/>
                  </a:cubicBezTo>
                  <a:cubicBezTo>
                    <a:pt x="2849" y="3723"/>
                    <a:pt x="2860" y="3648"/>
                    <a:pt x="2860" y="3542"/>
                  </a:cubicBezTo>
                  <a:cubicBezTo>
                    <a:pt x="2870" y="3488"/>
                    <a:pt x="2881" y="3456"/>
                    <a:pt x="2892" y="3403"/>
                  </a:cubicBezTo>
                  <a:cubicBezTo>
                    <a:pt x="2924" y="3318"/>
                    <a:pt x="2945" y="3232"/>
                    <a:pt x="2956" y="3126"/>
                  </a:cubicBezTo>
                  <a:cubicBezTo>
                    <a:pt x="3073" y="3051"/>
                    <a:pt x="3212" y="3008"/>
                    <a:pt x="3361" y="2966"/>
                  </a:cubicBezTo>
                  <a:cubicBezTo>
                    <a:pt x="3532" y="2934"/>
                    <a:pt x="3670" y="2976"/>
                    <a:pt x="3852" y="3019"/>
                  </a:cubicBezTo>
                  <a:cubicBezTo>
                    <a:pt x="3926" y="3030"/>
                    <a:pt x="4300" y="3115"/>
                    <a:pt x="4332" y="3126"/>
                  </a:cubicBezTo>
                  <a:cubicBezTo>
                    <a:pt x="4492" y="3200"/>
                    <a:pt x="4577" y="3254"/>
                    <a:pt x="4769" y="3296"/>
                  </a:cubicBezTo>
                  <a:lnTo>
                    <a:pt x="4759" y="3392"/>
                  </a:lnTo>
                  <a:cubicBezTo>
                    <a:pt x="4791" y="3435"/>
                    <a:pt x="4919" y="3478"/>
                    <a:pt x="4951" y="3403"/>
                  </a:cubicBezTo>
                  <a:cubicBezTo>
                    <a:pt x="4993" y="3296"/>
                    <a:pt x="5025" y="3232"/>
                    <a:pt x="5121" y="3179"/>
                  </a:cubicBezTo>
                  <a:cubicBezTo>
                    <a:pt x="5143" y="3168"/>
                    <a:pt x="5367" y="3115"/>
                    <a:pt x="5441" y="3094"/>
                  </a:cubicBezTo>
                  <a:cubicBezTo>
                    <a:pt x="5527" y="3062"/>
                    <a:pt x="5644" y="3008"/>
                    <a:pt x="5697" y="2955"/>
                  </a:cubicBezTo>
                  <a:cubicBezTo>
                    <a:pt x="5751" y="2902"/>
                    <a:pt x="5868" y="2795"/>
                    <a:pt x="5911" y="2752"/>
                  </a:cubicBezTo>
                  <a:cubicBezTo>
                    <a:pt x="5985" y="2699"/>
                    <a:pt x="5985" y="2699"/>
                    <a:pt x="6103" y="2688"/>
                  </a:cubicBezTo>
                  <a:cubicBezTo>
                    <a:pt x="6156" y="2870"/>
                    <a:pt x="6156" y="2955"/>
                    <a:pt x="6273" y="3094"/>
                  </a:cubicBezTo>
                  <a:cubicBezTo>
                    <a:pt x="6327" y="3147"/>
                    <a:pt x="6316" y="3168"/>
                    <a:pt x="6327" y="3243"/>
                  </a:cubicBezTo>
                  <a:cubicBezTo>
                    <a:pt x="6401" y="3542"/>
                    <a:pt x="6455" y="3339"/>
                    <a:pt x="6508" y="3840"/>
                  </a:cubicBezTo>
                  <a:cubicBezTo>
                    <a:pt x="6551" y="4160"/>
                    <a:pt x="6487" y="4374"/>
                    <a:pt x="6337" y="4619"/>
                  </a:cubicBezTo>
                  <a:cubicBezTo>
                    <a:pt x="6295" y="4704"/>
                    <a:pt x="6295" y="4662"/>
                    <a:pt x="6241" y="4715"/>
                  </a:cubicBezTo>
                  <a:cubicBezTo>
                    <a:pt x="6220" y="4736"/>
                    <a:pt x="6124" y="4928"/>
                    <a:pt x="6103" y="4960"/>
                  </a:cubicBezTo>
                  <a:cubicBezTo>
                    <a:pt x="6113" y="4960"/>
                    <a:pt x="6113" y="4971"/>
                    <a:pt x="6113" y="4971"/>
                  </a:cubicBezTo>
                  <a:lnTo>
                    <a:pt x="6551" y="4971"/>
                  </a:lnTo>
                  <a:cubicBezTo>
                    <a:pt x="6561" y="4960"/>
                    <a:pt x="6572" y="4960"/>
                    <a:pt x="6572" y="4950"/>
                  </a:cubicBezTo>
                  <a:cubicBezTo>
                    <a:pt x="6583" y="4939"/>
                    <a:pt x="6625" y="4832"/>
                    <a:pt x="6625" y="4811"/>
                  </a:cubicBezTo>
                  <a:cubicBezTo>
                    <a:pt x="6753" y="4790"/>
                    <a:pt x="6711" y="4747"/>
                    <a:pt x="6753" y="4662"/>
                  </a:cubicBezTo>
                  <a:cubicBezTo>
                    <a:pt x="6807" y="4544"/>
                    <a:pt x="6892" y="4235"/>
                    <a:pt x="6903" y="4096"/>
                  </a:cubicBezTo>
                  <a:cubicBezTo>
                    <a:pt x="6903" y="4043"/>
                    <a:pt x="6892" y="4032"/>
                    <a:pt x="6935" y="4011"/>
                  </a:cubicBezTo>
                  <a:cubicBezTo>
                    <a:pt x="7009" y="4203"/>
                    <a:pt x="7031" y="4619"/>
                    <a:pt x="6903" y="4811"/>
                  </a:cubicBezTo>
                  <a:cubicBezTo>
                    <a:pt x="6892" y="4832"/>
                    <a:pt x="6807" y="4928"/>
                    <a:pt x="6775" y="4971"/>
                  </a:cubicBezTo>
                  <a:lnTo>
                    <a:pt x="7276" y="4971"/>
                  </a:lnTo>
                  <a:cubicBezTo>
                    <a:pt x="7276" y="4918"/>
                    <a:pt x="7265" y="4854"/>
                    <a:pt x="7276" y="4822"/>
                  </a:cubicBezTo>
                  <a:cubicBezTo>
                    <a:pt x="7489" y="4811"/>
                    <a:pt x="7404" y="4683"/>
                    <a:pt x="7393" y="4587"/>
                  </a:cubicBezTo>
                  <a:cubicBezTo>
                    <a:pt x="7351" y="4352"/>
                    <a:pt x="7361" y="4022"/>
                    <a:pt x="7361" y="3776"/>
                  </a:cubicBezTo>
                  <a:cubicBezTo>
                    <a:pt x="7361" y="3712"/>
                    <a:pt x="7361" y="3638"/>
                    <a:pt x="7361" y="3574"/>
                  </a:cubicBezTo>
                  <a:cubicBezTo>
                    <a:pt x="7361" y="3510"/>
                    <a:pt x="7361" y="3584"/>
                    <a:pt x="7372" y="3488"/>
                  </a:cubicBezTo>
                  <a:cubicBezTo>
                    <a:pt x="7383" y="3456"/>
                    <a:pt x="7383" y="3435"/>
                    <a:pt x="7415" y="3424"/>
                  </a:cubicBezTo>
                  <a:cubicBezTo>
                    <a:pt x="7415" y="3627"/>
                    <a:pt x="7340" y="3584"/>
                    <a:pt x="7383" y="3680"/>
                  </a:cubicBezTo>
                  <a:cubicBezTo>
                    <a:pt x="7393" y="3723"/>
                    <a:pt x="7393" y="3712"/>
                    <a:pt x="7425" y="3744"/>
                  </a:cubicBezTo>
                  <a:cubicBezTo>
                    <a:pt x="7425" y="3830"/>
                    <a:pt x="7404" y="3851"/>
                    <a:pt x="7436" y="3947"/>
                  </a:cubicBezTo>
                  <a:cubicBezTo>
                    <a:pt x="7436" y="3787"/>
                    <a:pt x="7457" y="3670"/>
                    <a:pt x="7479" y="3520"/>
                  </a:cubicBezTo>
                  <a:cubicBezTo>
                    <a:pt x="7489" y="3563"/>
                    <a:pt x="7479" y="3563"/>
                    <a:pt x="7500" y="3606"/>
                  </a:cubicBezTo>
                  <a:cubicBezTo>
                    <a:pt x="7511" y="3627"/>
                    <a:pt x="7511" y="3659"/>
                    <a:pt x="7500" y="3691"/>
                  </a:cubicBezTo>
                  <a:cubicBezTo>
                    <a:pt x="7500" y="3755"/>
                    <a:pt x="7489" y="3840"/>
                    <a:pt x="7532" y="3872"/>
                  </a:cubicBezTo>
                  <a:cubicBezTo>
                    <a:pt x="7500" y="3680"/>
                    <a:pt x="7521" y="3787"/>
                    <a:pt x="7521" y="3627"/>
                  </a:cubicBezTo>
                  <a:cubicBezTo>
                    <a:pt x="7521" y="3595"/>
                    <a:pt x="7479" y="3520"/>
                    <a:pt x="7543" y="3424"/>
                  </a:cubicBezTo>
                  <a:cubicBezTo>
                    <a:pt x="7575" y="3446"/>
                    <a:pt x="7564" y="3520"/>
                    <a:pt x="7553" y="3563"/>
                  </a:cubicBezTo>
                  <a:cubicBezTo>
                    <a:pt x="7543" y="3606"/>
                    <a:pt x="7532" y="3659"/>
                    <a:pt x="7575" y="3702"/>
                  </a:cubicBezTo>
                  <a:cubicBezTo>
                    <a:pt x="7564" y="3616"/>
                    <a:pt x="7553" y="3648"/>
                    <a:pt x="7585" y="3563"/>
                  </a:cubicBezTo>
                  <a:cubicBezTo>
                    <a:pt x="7596" y="3520"/>
                    <a:pt x="7596" y="3467"/>
                    <a:pt x="7596" y="3414"/>
                  </a:cubicBezTo>
                  <a:cubicBezTo>
                    <a:pt x="7575" y="3243"/>
                    <a:pt x="7564" y="3339"/>
                    <a:pt x="7607" y="3211"/>
                  </a:cubicBezTo>
                  <a:cubicBezTo>
                    <a:pt x="7617" y="3190"/>
                    <a:pt x="7617" y="3158"/>
                    <a:pt x="7628" y="3147"/>
                  </a:cubicBezTo>
                  <a:cubicBezTo>
                    <a:pt x="7681" y="3232"/>
                    <a:pt x="7543" y="3414"/>
                    <a:pt x="7649" y="3488"/>
                  </a:cubicBezTo>
                  <a:cubicBezTo>
                    <a:pt x="7628" y="3414"/>
                    <a:pt x="7639" y="3371"/>
                    <a:pt x="7649" y="3296"/>
                  </a:cubicBezTo>
                  <a:cubicBezTo>
                    <a:pt x="7671" y="3222"/>
                    <a:pt x="7660" y="3200"/>
                    <a:pt x="7660" y="3126"/>
                  </a:cubicBezTo>
                  <a:cubicBezTo>
                    <a:pt x="7660" y="3072"/>
                    <a:pt x="7681" y="2998"/>
                    <a:pt x="7681" y="2934"/>
                  </a:cubicBezTo>
                  <a:cubicBezTo>
                    <a:pt x="7681" y="2827"/>
                    <a:pt x="7660" y="2816"/>
                    <a:pt x="7639" y="2774"/>
                  </a:cubicBezTo>
                  <a:cubicBezTo>
                    <a:pt x="7585" y="2699"/>
                    <a:pt x="7639" y="2507"/>
                    <a:pt x="7607" y="2400"/>
                  </a:cubicBezTo>
                  <a:cubicBezTo>
                    <a:pt x="7575" y="2294"/>
                    <a:pt x="7553" y="2176"/>
                    <a:pt x="7532" y="2069"/>
                  </a:cubicBezTo>
                  <a:cubicBezTo>
                    <a:pt x="7500" y="1920"/>
                    <a:pt x="7500" y="1856"/>
                    <a:pt x="7511" y="1696"/>
                  </a:cubicBezTo>
                  <a:cubicBezTo>
                    <a:pt x="7511" y="1568"/>
                    <a:pt x="7532" y="1451"/>
                    <a:pt x="7532" y="1312"/>
                  </a:cubicBezTo>
                  <a:cubicBezTo>
                    <a:pt x="7532" y="1067"/>
                    <a:pt x="7489" y="843"/>
                    <a:pt x="7425" y="619"/>
                  </a:cubicBezTo>
                  <a:cubicBezTo>
                    <a:pt x="7308" y="213"/>
                    <a:pt x="6935" y="0"/>
                    <a:pt x="6561" y="96"/>
                  </a:cubicBezTo>
                  <a:cubicBezTo>
                    <a:pt x="6508" y="107"/>
                    <a:pt x="6465" y="128"/>
                    <a:pt x="6401" y="128"/>
                  </a:cubicBezTo>
                  <a:cubicBezTo>
                    <a:pt x="6167" y="160"/>
                    <a:pt x="5921" y="171"/>
                    <a:pt x="5687" y="203"/>
                  </a:cubicBezTo>
                  <a:cubicBezTo>
                    <a:pt x="5569" y="213"/>
                    <a:pt x="5473" y="245"/>
                    <a:pt x="5367" y="267"/>
                  </a:cubicBezTo>
                  <a:cubicBezTo>
                    <a:pt x="5217" y="309"/>
                    <a:pt x="4876" y="320"/>
                    <a:pt x="4673" y="363"/>
                  </a:cubicBezTo>
                  <a:cubicBezTo>
                    <a:pt x="4535" y="384"/>
                    <a:pt x="4417" y="437"/>
                    <a:pt x="4374" y="448"/>
                  </a:cubicBezTo>
                  <a:cubicBezTo>
                    <a:pt x="4118" y="480"/>
                    <a:pt x="3873" y="480"/>
                    <a:pt x="3606" y="459"/>
                  </a:cubicBezTo>
                  <a:cubicBezTo>
                    <a:pt x="3244" y="437"/>
                    <a:pt x="3233" y="395"/>
                    <a:pt x="2913" y="331"/>
                  </a:cubicBezTo>
                  <a:cubicBezTo>
                    <a:pt x="2700" y="277"/>
                    <a:pt x="2710" y="299"/>
                    <a:pt x="2540" y="288"/>
                  </a:cubicBezTo>
                  <a:cubicBezTo>
                    <a:pt x="2305" y="267"/>
                    <a:pt x="2060" y="21"/>
                    <a:pt x="1526" y="128"/>
                  </a:cubicBezTo>
                  <a:cubicBezTo>
                    <a:pt x="1494" y="139"/>
                    <a:pt x="1452" y="139"/>
                    <a:pt x="1420" y="139"/>
                  </a:cubicBezTo>
                  <a:cubicBezTo>
                    <a:pt x="1377" y="128"/>
                    <a:pt x="1345" y="128"/>
                    <a:pt x="1313" y="128"/>
                  </a:cubicBezTo>
                  <a:cubicBezTo>
                    <a:pt x="1206" y="160"/>
                    <a:pt x="1292" y="171"/>
                    <a:pt x="1153" y="117"/>
                  </a:cubicBezTo>
                  <a:cubicBezTo>
                    <a:pt x="1004" y="64"/>
                    <a:pt x="940" y="64"/>
                    <a:pt x="822" y="128"/>
                  </a:cubicBezTo>
                  <a:cubicBezTo>
                    <a:pt x="780" y="149"/>
                    <a:pt x="737" y="171"/>
                    <a:pt x="694" y="192"/>
                  </a:cubicBezTo>
                  <a:cubicBezTo>
                    <a:pt x="641" y="224"/>
                    <a:pt x="609" y="256"/>
                    <a:pt x="556" y="245"/>
                  </a:cubicBezTo>
                  <a:cubicBezTo>
                    <a:pt x="492" y="235"/>
                    <a:pt x="417" y="224"/>
                    <a:pt x="353" y="203"/>
                  </a:cubicBezTo>
                  <a:cubicBezTo>
                    <a:pt x="278" y="181"/>
                    <a:pt x="257" y="160"/>
                    <a:pt x="204" y="128"/>
                  </a:cubicBezTo>
                  <a:cubicBezTo>
                    <a:pt x="161" y="107"/>
                    <a:pt x="86" y="85"/>
                    <a:pt x="43" y="128"/>
                  </a:cubicBezTo>
                  <a:cubicBezTo>
                    <a:pt x="1" y="171"/>
                    <a:pt x="22" y="224"/>
                    <a:pt x="22" y="277"/>
                  </a:cubicBezTo>
                  <a:cubicBezTo>
                    <a:pt x="54" y="309"/>
                    <a:pt x="118" y="576"/>
                    <a:pt x="310" y="608"/>
                  </a:cubicBezTo>
                  <a:cubicBezTo>
                    <a:pt x="310" y="693"/>
                    <a:pt x="321" y="725"/>
                    <a:pt x="364" y="789"/>
                  </a:cubicBezTo>
                  <a:cubicBezTo>
                    <a:pt x="417" y="864"/>
                    <a:pt x="342" y="875"/>
                    <a:pt x="406" y="981"/>
                  </a:cubicBezTo>
                  <a:cubicBezTo>
                    <a:pt x="438" y="1013"/>
                    <a:pt x="428" y="1024"/>
                    <a:pt x="406" y="1067"/>
                  </a:cubicBezTo>
                  <a:cubicBezTo>
                    <a:pt x="385" y="1120"/>
                    <a:pt x="353" y="1205"/>
                    <a:pt x="310" y="1248"/>
                  </a:cubicBezTo>
                  <a:cubicBezTo>
                    <a:pt x="289" y="1259"/>
                    <a:pt x="193" y="1312"/>
                    <a:pt x="182" y="1355"/>
                  </a:cubicBezTo>
                  <a:cubicBezTo>
                    <a:pt x="161" y="1387"/>
                    <a:pt x="193" y="1397"/>
                    <a:pt x="193" y="1451"/>
                  </a:cubicBezTo>
                  <a:cubicBezTo>
                    <a:pt x="172" y="1621"/>
                    <a:pt x="172" y="1568"/>
                    <a:pt x="236" y="1643"/>
                  </a:cubicBezTo>
                  <a:cubicBezTo>
                    <a:pt x="278" y="1696"/>
                    <a:pt x="353" y="1707"/>
                    <a:pt x="438" y="1707"/>
                  </a:cubicBezTo>
                  <a:cubicBezTo>
                    <a:pt x="502" y="1707"/>
                    <a:pt x="460" y="1717"/>
                    <a:pt x="513" y="1749"/>
                  </a:cubicBezTo>
                  <a:cubicBezTo>
                    <a:pt x="556" y="1771"/>
                    <a:pt x="588" y="1760"/>
                    <a:pt x="630" y="1760"/>
                  </a:cubicBezTo>
                  <a:cubicBezTo>
                    <a:pt x="694" y="1867"/>
                    <a:pt x="758" y="1803"/>
                    <a:pt x="833" y="1877"/>
                  </a:cubicBezTo>
                  <a:cubicBezTo>
                    <a:pt x="897" y="1952"/>
                    <a:pt x="1004" y="1909"/>
                    <a:pt x="1089" y="1920"/>
                  </a:cubicBezTo>
                  <a:cubicBezTo>
                    <a:pt x="1132" y="1995"/>
                    <a:pt x="1100" y="2037"/>
                    <a:pt x="1206" y="2187"/>
                  </a:cubicBezTo>
                  <a:cubicBezTo>
                    <a:pt x="1228" y="2229"/>
                    <a:pt x="1281" y="2262"/>
                    <a:pt x="1292" y="2304"/>
                  </a:cubicBezTo>
                  <a:cubicBezTo>
                    <a:pt x="1292" y="2304"/>
                    <a:pt x="1292" y="2315"/>
                    <a:pt x="1292" y="2315"/>
                  </a:cubicBezTo>
                  <a:close/>
                  <a:moveTo>
                    <a:pt x="7351" y="3446"/>
                  </a:moveTo>
                  <a:cubicBezTo>
                    <a:pt x="7351" y="3403"/>
                    <a:pt x="7340" y="3371"/>
                    <a:pt x="7340" y="3328"/>
                  </a:cubicBezTo>
                  <a:cubicBezTo>
                    <a:pt x="7329" y="3286"/>
                    <a:pt x="7340" y="3254"/>
                    <a:pt x="7329" y="3211"/>
                  </a:cubicBezTo>
                  <a:cubicBezTo>
                    <a:pt x="7319" y="3115"/>
                    <a:pt x="7276" y="3094"/>
                    <a:pt x="7233" y="3051"/>
                  </a:cubicBezTo>
                  <a:cubicBezTo>
                    <a:pt x="7191" y="2998"/>
                    <a:pt x="7105" y="2784"/>
                    <a:pt x="7105" y="2678"/>
                  </a:cubicBezTo>
                  <a:cubicBezTo>
                    <a:pt x="7105" y="2592"/>
                    <a:pt x="7137" y="2550"/>
                    <a:pt x="7169" y="2496"/>
                  </a:cubicBezTo>
                  <a:cubicBezTo>
                    <a:pt x="7191" y="2464"/>
                    <a:pt x="7191" y="2432"/>
                    <a:pt x="7212" y="2411"/>
                  </a:cubicBezTo>
                  <a:cubicBezTo>
                    <a:pt x="7244" y="2336"/>
                    <a:pt x="7287" y="2219"/>
                    <a:pt x="7308" y="2133"/>
                  </a:cubicBezTo>
                  <a:cubicBezTo>
                    <a:pt x="7329" y="2080"/>
                    <a:pt x="7340" y="2005"/>
                    <a:pt x="7361" y="1952"/>
                  </a:cubicBezTo>
                  <a:cubicBezTo>
                    <a:pt x="7404" y="1995"/>
                    <a:pt x="7361" y="2155"/>
                    <a:pt x="7361" y="2197"/>
                  </a:cubicBezTo>
                  <a:cubicBezTo>
                    <a:pt x="7329" y="2347"/>
                    <a:pt x="7351" y="2411"/>
                    <a:pt x="7340" y="2454"/>
                  </a:cubicBezTo>
                  <a:cubicBezTo>
                    <a:pt x="7329" y="2518"/>
                    <a:pt x="7329" y="2507"/>
                    <a:pt x="7329" y="2582"/>
                  </a:cubicBezTo>
                  <a:cubicBezTo>
                    <a:pt x="7329" y="2614"/>
                    <a:pt x="7319" y="2667"/>
                    <a:pt x="7308" y="2699"/>
                  </a:cubicBezTo>
                  <a:cubicBezTo>
                    <a:pt x="7297" y="2827"/>
                    <a:pt x="7255" y="2859"/>
                    <a:pt x="7329" y="2923"/>
                  </a:cubicBezTo>
                  <a:cubicBezTo>
                    <a:pt x="7297" y="3083"/>
                    <a:pt x="7361" y="3083"/>
                    <a:pt x="7372" y="3190"/>
                  </a:cubicBezTo>
                  <a:cubicBezTo>
                    <a:pt x="7372" y="3222"/>
                    <a:pt x="7361" y="3232"/>
                    <a:pt x="7372" y="3264"/>
                  </a:cubicBezTo>
                  <a:cubicBezTo>
                    <a:pt x="7383" y="3296"/>
                    <a:pt x="7383" y="3286"/>
                    <a:pt x="7372" y="3328"/>
                  </a:cubicBezTo>
                  <a:cubicBezTo>
                    <a:pt x="7372" y="3360"/>
                    <a:pt x="7361" y="3414"/>
                    <a:pt x="7351" y="3446"/>
                  </a:cubicBezTo>
                  <a:lnTo>
                    <a:pt x="7351" y="34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3"/>
            <p:cNvSpPr/>
            <p:nvPr/>
          </p:nvSpPr>
          <p:spPr>
            <a:xfrm flipH="1">
              <a:off x="6083838" y="4219786"/>
              <a:ext cx="222778" cy="144478"/>
            </a:xfrm>
            <a:custGeom>
              <a:avLst/>
              <a:gdLst/>
              <a:ahLst/>
              <a:cxnLst/>
              <a:rect l="l" t="t" r="r" b="b"/>
              <a:pathLst>
                <a:path w="7682" h="4982" extrusionOk="0">
                  <a:moveTo>
                    <a:pt x="1292" y="2315"/>
                  </a:moveTo>
                  <a:lnTo>
                    <a:pt x="1302" y="2283"/>
                  </a:lnTo>
                  <a:cubicBezTo>
                    <a:pt x="1345" y="2422"/>
                    <a:pt x="1345" y="2731"/>
                    <a:pt x="1494" y="2848"/>
                  </a:cubicBezTo>
                  <a:cubicBezTo>
                    <a:pt x="1548" y="2891"/>
                    <a:pt x="1569" y="2891"/>
                    <a:pt x="1633" y="2912"/>
                  </a:cubicBezTo>
                  <a:cubicBezTo>
                    <a:pt x="1633" y="3179"/>
                    <a:pt x="1729" y="3008"/>
                    <a:pt x="1782" y="2998"/>
                  </a:cubicBezTo>
                  <a:cubicBezTo>
                    <a:pt x="1804" y="3019"/>
                    <a:pt x="1804" y="3040"/>
                    <a:pt x="1814" y="3062"/>
                  </a:cubicBezTo>
                  <a:cubicBezTo>
                    <a:pt x="1857" y="3115"/>
                    <a:pt x="1900" y="3158"/>
                    <a:pt x="1964" y="3200"/>
                  </a:cubicBezTo>
                  <a:cubicBezTo>
                    <a:pt x="2060" y="3264"/>
                    <a:pt x="2124" y="3286"/>
                    <a:pt x="2252" y="3275"/>
                  </a:cubicBezTo>
                  <a:cubicBezTo>
                    <a:pt x="2273" y="3350"/>
                    <a:pt x="2273" y="3424"/>
                    <a:pt x="2284" y="3499"/>
                  </a:cubicBezTo>
                  <a:cubicBezTo>
                    <a:pt x="2305" y="3574"/>
                    <a:pt x="2358" y="3574"/>
                    <a:pt x="2337" y="3702"/>
                  </a:cubicBezTo>
                  <a:cubicBezTo>
                    <a:pt x="2326" y="3776"/>
                    <a:pt x="2401" y="3926"/>
                    <a:pt x="2433" y="4000"/>
                  </a:cubicBezTo>
                  <a:cubicBezTo>
                    <a:pt x="2465" y="4054"/>
                    <a:pt x="2465" y="4043"/>
                    <a:pt x="2444" y="4107"/>
                  </a:cubicBezTo>
                  <a:cubicBezTo>
                    <a:pt x="2422" y="4256"/>
                    <a:pt x="2348" y="4416"/>
                    <a:pt x="2337" y="4512"/>
                  </a:cubicBezTo>
                  <a:cubicBezTo>
                    <a:pt x="2337" y="4566"/>
                    <a:pt x="2358" y="4566"/>
                    <a:pt x="2284" y="4640"/>
                  </a:cubicBezTo>
                  <a:cubicBezTo>
                    <a:pt x="2252" y="4672"/>
                    <a:pt x="2134" y="4790"/>
                    <a:pt x="2166" y="4832"/>
                  </a:cubicBezTo>
                  <a:cubicBezTo>
                    <a:pt x="2198" y="4854"/>
                    <a:pt x="2230" y="4843"/>
                    <a:pt x="2273" y="4843"/>
                  </a:cubicBezTo>
                  <a:cubicBezTo>
                    <a:pt x="2262" y="4886"/>
                    <a:pt x="2230" y="4896"/>
                    <a:pt x="2209" y="4939"/>
                  </a:cubicBezTo>
                  <a:cubicBezTo>
                    <a:pt x="2273" y="4982"/>
                    <a:pt x="2614" y="4971"/>
                    <a:pt x="2657" y="4950"/>
                  </a:cubicBezTo>
                  <a:cubicBezTo>
                    <a:pt x="2764" y="4886"/>
                    <a:pt x="2678" y="4715"/>
                    <a:pt x="2721" y="4683"/>
                  </a:cubicBezTo>
                  <a:cubicBezTo>
                    <a:pt x="2753" y="4651"/>
                    <a:pt x="2796" y="4672"/>
                    <a:pt x="2806" y="4608"/>
                  </a:cubicBezTo>
                  <a:cubicBezTo>
                    <a:pt x="2828" y="4544"/>
                    <a:pt x="2796" y="4363"/>
                    <a:pt x="2796" y="4288"/>
                  </a:cubicBezTo>
                  <a:cubicBezTo>
                    <a:pt x="2785" y="4182"/>
                    <a:pt x="2785" y="4075"/>
                    <a:pt x="2774" y="3968"/>
                  </a:cubicBezTo>
                  <a:cubicBezTo>
                    <a:pt x="2774" y="3904"/>
                    <a:pt x="2764" y="3862"/>
                    <a:pt x="2796" y="3819"/>
                  </a:cubicBezTo>
                  <a:cubicBezTo>
                    <a:pt x="2849" y="3723"/>
                    <a:pt x="2860" y="3648"/>
                    <a:pt x="2860" y="3542"/>
                  </a:cubicBezTo>
                  <a:cubicBezTo>
                    <a:pt x="2870" y="3488"/>
                    <a:pt x="2881" y="3456"/>
                    <a:pt x="2892" y="3403"/>
                  </a:cubicBezTo>
                  <a:cubicBezTo>
                    <a:pt x="2924" y="3318"/>
                    <a:pt x="2945" y="3232"/>
                    <a:pt x="2956" y="3126"/>
                  </a:cubicBezTo>
                  <a:cubicBezTo>
                    <a:pt x="3073" y="3051"/>
                    <a:pt x="3212" y="3008"/>
                    <a:pt x="3361" y="2966"/>
                  </a:cubicBezTo>
                  <a:cubicBezTo>
                    <a:pt x="3532" y="2934"/>
                    <a:pt x="3670" y="2976"/>
                    <a:pt x="3852" y="3019"/>
                  </a:cubicBezTo>
                  <a:cubicBezTo>
                    <a:pt x="3926" y="3030"/>
                    <a:pt x="4300" y="3115"/>
                    <a:pt x="4332" y="3126"/>
                  </a:cubicBezTo>
                  <a:cubicBezTo>
                    <a:pt x="4492" y="3200"/>
                    <a:pt x="4577" y="3254"/>
                    <a:pt x="4769" y="3296"/>
                  </a:cubicBezTo>
                  <a:lnTo>
                    <a:pt x="4759" y="3392"/>
                  </a:lnTo>
                  <a:cubicBezTo>
                    <a:pt x="4791" y="3435"/>
                    <a:pt x="4919" y="3478"/>
                    <a:pt x="4951" y="3403"/>
                  </a:cubicBezTo>
                  <a:cubicBezTo>
                    <a:pt x="4993" y="3296"/>
                    <a:pt x="5025" y="3232"/>
                    <a:pt x="5121" y="3179"/>
                  </a:cubicBezTo>
                  <a:cubicBezTo>
                    <a:pt x="5143" y="3168"/>
                    <a:pt x="5367" y="3115"/>
                    <a:pt x="5441" y="3094"/>
                  </a:cubicBezTo>
                  <a:cubicBezTo>
                    <a:pt x="5527" y="3062"/>
                    <a:pt x="5644" y="3008"/>
                    <a:pt x="5697" y="2955"/>
                  </a:cubicBezTo>
                  <a:cubicBezTo>
                    <a:pt x="5751" y="2902"/>
                    <a:pt x="5868" y="2795"/>
                    <a:pt x="5911" y="2752"/>
                  </a:cubicBezTo>
                  <a:cubicBezTo>
                    <a:pt x="5985" y="2699"/>
                    <a:pt x="5985" y="2699"/>
                    <a:pt x="6103" y="2688"/>
                  </a:cubicBezTo>
                  <a:cubicBezTo>
                    <a:pt x="6156" y="2870"/>
                    <a:pt x="6156" y="2955"/>
                    <a:pt x="6273" y="3094"/>
                  </a:cubicBezTo>
                  <a:cubicBezTo>
                    <a:pt x="6327" y="3147"/>
                    <a:pt x="6316" y="3168"/>
                    <a:pt x="6327" y="3243"/>
                  </a:cubicBezTo>
                  <a:cubicBezTo>
                    <a:pt x="6401" y="3542"/>
                    <a:pt x="6455" y="3339"/>
                    <a:pt x="6508" y="3840"/>
                  </a:cubicBezTo>
                  <a:cubicBezTo>
                    <a:pt x="6551" y="4160"/>
                    <a:pt x="6487" y="4374"/>
                    <a:pt x="6337" y="4619"/>
                  </a:cubicBezTo>
                  <a:cubicBezTo>
                    <a:pt x="6295" y="4704"/>
                    <a:pt x="6295" y="4662"/>
                    <a:pt x="6241" y="4715"/>
                  </a:cubicBezTo>
                  <a:cubicBezTo>
                    <a:pt x="6220" y="4736"/>
                    <a:pt x="6124" y="4928"/>
                    <a:pt x="6103" y="4960"/>
                  </a:cubicBezTo>
                  <a:cubicBezTo>
                    <a:pt x="6113" y="4960"/>
                    <a:pt x="6113" y="4971"/>
                    <a:pt x="6113" y="4971"/>
                  </a:cubicBezTo>
                  <a:lnTo>
                    <a:pt x="6551" y="4971"/>
                  </a:lnTo>
                  <a:cubicBezTo>
                    <a:pt x="6561" y="4960"/>
                    <a:pt x="6572" y="4960"/>
                    <a:pt x="6572" y="4950"/>
                  </a:cubicBezTo>
                  <a:cubicBezTo>
                    <a:pt x="6583" y="4939"/>
                    <a:pt x="6625" y="4832"/>
                    <a:pt x="6625" y="4811"/>
                  </a:cubicBezTo>
                  <a:cubicBezTo>
                    <a:pt x="6753" y="4790"/>
                    <a:pt x="6711" y="4747"/>
                    <a:pt x="6753" y="4662"/>
                  </a:cubicBezTo>
                  <a:cubicBezTo>
                    <a:pt x="6807" y="4544"/>
                    <a:pt x="6892" y="4235"/>
                    <a:pt x="6903" y="4096"/>
                  </a:cubicBezTo>
                  <a:cubicBezTo>
                    <a:pt x="6903" y="4043"/>
                    <a:pt x="6892" y="4032"/>
                    <a:pt x="6935" y="4011"/>
                  </a:cubicBezTo>
                  <a:cubicBezTo>
                    <a:pt x="7009" y="4203"/>
                    <a:pt x="7031" y="4619"/>
                    <a:pt x="6903" y="4811"/>
                  </a:cubicBezTo>
                  <a:cubicBezTo>
                    <a:pt x="6892" y="4832"/>
                    <a:pt x="6807" y="4928"/>
                    <a:pt x="6775" y="4971"/>
                  </a:cubicBezTo>
                  <a:lnTo>
                    <a:pt x="7276" y="4971"/>
                  </a:lnTo>
                  <a:cubicBezTo>
                    <a:pt x="7276" y="4918"/>
                    <a:pt x="7265" y="4854"/>
                    <a:pt x="7276" y="4822"/>
                  </a:cubicBezTo>
                  <a:cubicBezTo>
                    <a:pt x="7489" y="4811"/>
                    <a:pt x="7404" y="4683"/>
                    <a:pt x="7393" y="4587"/>
                  </a:cubicBezTo>
                  <a:cubicBezTo>
                    <a:pt x="7351" y="4352"/>
                    <a:pt x="7361" y="4022"/>
                    <a:pt x="7361" y="3776"/>
                  </a:cubicBezTo>
                  <a:cubicBezTo>
                    <a:pt x="7361" y="3712"/>
                    <a:pt x="7361" y="3638"/>
                    <a:pt x="7361" y="3574"/>
                  </a:cubicBezTo>
                  <a:cubicBezTo>
                    <a:pt x="7361" y="3510"/>
                    <a:pt x="7361" y="3584"/>
                    <a:pt x="7372" y="3488"/>
                  </a:cubicBezTo>
                  <a:cubicBezTo>
                    <a:pt x="7383" y="3456"/>
                    <a:pt x="7383" y="3435"/>
                    <a:pt x="7415" y="3424"/>
                  </a:cubicBezTo>
                  <a:cubicBezTo>
                    <a:pt x="7415" y="3627"/>
                    <a:pt x="7340" y="3584"/>
                    <a:pt x="7383" y="3680"/>
                  </a:cubicBezTo>
                  <a:cubicBezTo>
                    <a:pt x="7393" y="3723"/>
                    <a:pt x="7393" y="3712"/>
                    <a:pt x="7425" y="3744"/>
                  </a:cubicBezTo>
                  <a:cubicBezTo>
                    <a:pt x="7425" y="3830"/>
                    <a:pt x="7404" y="3851"/>
                    <a:pt x="7436" y="3947"/>
                  </a:cubicBezTo>
                  <a:cubicBezTo>
                    <a:pt x="7436" y="3787"/>
                    <a:pt x="7457" y="3670"/>
                    <a:pt x="7479" y="3520"/>
                  </a:cubicBezTo>
                  <a:cubicBezTo>
                    <a:pt x="7489" y="3563"/>
                    <a:pt x="7479" y="3563"/>
                    <a:pt x="7500" y="3606"/>
                  </a:cubicBezTo>
                  <a:cubicBezTo>
                    <a:pt x="7511" y="3627"/>
                    <a:pt x="7511" y="3659"/>
                    <a:pt x="7500" y="3691"/>
                  </a:cubicBezTo>
                  <a:cubicBezTo>
                    <a:pt x="7500" y="3755"/>
                    <a:pt x="7489" y="3840"/>
                    <a:pt x="7532" y="3872"/>
                  </a:cubicBezTo>
                  <a:cubicBezTo>
                    <a:pt x="7500" y="3680"/>
                    <a:pt x="7521" y="3787"/>
                    <a:pt x="7521" y="3627"/>
                  </a:cubicBezTo>
                  <a:cubicBezTo>
                    <a:pt x="7521" y="3595"/>
                    <a:pt x="7479" y="3520"/>
                    <a:pt x="7543" y="3424"/>
                  </a:cubicBezTo>
                  <a:cubicBezTo>
                    <a:pt x="7575" y="3446"/>
                    <a:pt x="7564" y="3520"/>
                    <a:pt x="7553" y="3563"/>
                  </a:cubicBezTo>
                  <a:cubicBezTo>
                    <a:pt x="7543" y="3606"/>
                    <a:pt x="7532" y="3659"/>
                    <a:pt x="7575" y="3702"/>
                  </a:cubicBezTo>
                  <a:cubicBezTo>
                    <a:pt x="7564" y="3616"/>
                    <a:pt x="7553" y="3648"/>
                    <a:pt x="7585" y="3563"/>
                  </a:cubicBezTo>
                  <a:cubicBezTo>
                    <a:pt x="7596" y="3520"/>
                    <a:pt x="7596" y="3467"/>
                    <a:pt x="7596" y="3414"/>
                  </a:cubicBezTo>
                  <a:cubicBezTo>
                    <a:pt x="7575" y="3243"/>
                    <a:pt x="7564" y="3339"/>
                    <a:pt x="7607" y="3211"/>
                  </a:cubicBezTo>
                  <a:cubicBezTo>
                    <a:pt x="7617" y="3190"/>
                    <a:pt x="7617" y="3158"/>
                    <a:pt x="7628" y="3147"/>
                  </a:cubicBezTo>
                  <a:cubicBezTo>
                    <a:pt x="7681" y="3232"/>
                    <a:pt x="7543" y="3414"/>
                    <a:pt x="7649" y="3488"/>
                  </a:cubicBezTo>
                  <a:cubicBezTo>
                    <a:pt x="7628" y="3414"/>
                    <a:pt x="7639" y="3371"/>
                    <a:pt x="7649" y="3296"/>
                  </a:cubicBezTo>
                  <a:cubicBezTo>
                    <a:pt x="7671" y="3222"/>
                    <a:pt x="7660" y="3200"/>
                    <a:pt x="7660" y="3126"/>
                  </a:cubicBezTo>
                  <a:cubicBezTo>
                    <a:pt x="7660" y="3072"/>
                    <a:pt x="7681" y="2998"/>
                    <a:pt x="7681" y="2934"/>
                  </a:cubicBezTo>
                  <a:cubicBezTo>
                    <a:pt x="7681" y="2827"/>
                    <a:pt x="7660" y="2816"/>
                    <a:pt x="7639" y="2774"/>
                  </a:cubicBezTo>
                  <a:cubicBezTo>
                    <a:pt x="7585" y="2699"/>
                    <a:pt x="7639" y="2507"/>
                    <a:pt x="7607" y="2400"/>
                  </a:cubicBezTo>
                  <a:cubicBezTo>
                    <a:pt x="7575" y="2294"/>
                    <a:pt x="7553" y="2176"/>
                    <a:pt x="7532" y="2069"/>
                  </a:cubicBezTo>
                  <a:cubicBezTo>
                    <a:pt x="7500" y="1920"/>
                    <a:pt x="7500" y="1856"/>
                    <a:pt x="7511" y="1696"/>
                  </a:cubicBezTo>
                  <a:cubicBezTo>
                    <a:pt x="7511" y="1568"/>
                    <a:pt x="7532" y="1451"/>
                    <a:pt x="7532" y="1312"/>
                  </a:cubicBezTo>
                  <a:cubicBezTo>
                    <a:pt x="7532" y="1067"/>
                    <a:pt x="7489" y="843"/>
                    <a:pt x="7425" y="619"/>
                  </a:cubicBezTo>
                  <a:cubicBezTo>
                    <a:pt x="7308" y="213"/>
                    <a:pt x="6935" y="0"/>
                    <a:pt x="6561" y="96"/>
                  </a:cubicBezTo>
                  <a:cubicBezTo>
                    <a:pt x="6508" y="107"/>
                    <a:pt x="6465" y="128"/>
                    <a:pt x="6401" y="128"/>
                  </a:cubicBezTo>
                  <a:cubicBezTo>
                    <a:pt x="6167" y="160"/>
                    <a:pt x="5921" y="171"/>
                    <a:pt x="5687" y="203"/>
                  </a:cubicBezTo>
                  <a:cubicBezTo>
                    <a:pt x="5569" y="213"/>
                    <a:pt x="5473" y="245"/>
                    <a:pt x="5367" y="267"/>
                  </a:cubicBezTo>
                  <a:cubicBezTo>
                    <a:pt x="5217" y="309"/>
                    <a:pt x="4876" y="320"/>
                    <a:pt x="4673" y="363"/>
                  </a:cubicBezTo>
                  <a:cubicBezTo>
                    <a:pt x="4535" y="384"/>
                    <a:pt x="4417" y="437"/>
                    <a:pt x="4374" y="448"/>
                  </a:cubicBezTo>
                  <a:cubicBezTo>
                    <a:pt x="4118" y="480"/>
                    <a:pt x="3873" y="480"/>
                    <a:pt x="3606" y="459"/>
                  </a:cubicBezTo>
                  <a:cubicBezTo>
                    <a:pt x="3244" y="437"/>
                    <a:pt x="3233" y="395"/>
                    <a:pt x="2913" y="331"/>
                  </a:cubicBezTo>
                  <a:cubicBezTo>
                    <a:pt x="2700" y="277"/>
                    <a:pt x="2710" y="299"/>
                    <a:pt x="2540" y="288"/>
                  </a:cubicBezTo>
                  <a:cubicBezTo>
                    <a:pt x="2305" y="267"/>
                    <a:pt x="2060" y="21"/>
                    <a:pt x="1526" y="128"/>
                  </a:cubicBezTo>
                  <a:cubicBezTo>
                    <a:pt x="1494" y="139"/>
                    <a:pt x="1452" y="139"/>
                    <a:pt x="1420" y="139"/>
                  </a:cubicBezTo>
                  <a:cubicBezTo>
                    <a:pt x="1377" y="128"/>
                    <a:pt x="1345" y="128"/>
                    <a:pt x="1313" y="128"/>
                  </a:cubicBezTo>
                  <a:cubicBezTo>
                    <a:pt x="1206" y="160"/>
                    <a:pt x="1292" y="171"/>
                    <a:pt x="1153" y="117"/>
                  </a:cubicBezTo>
                  <a:cubicBezTo>
                    <a:pt x="1004" y="64"/>
                    <a:pt x="940" y="64"/>
                    <a:pt x="822" y="128"/>
                  </a:cubicBezTo>
                  <a:cubicBezTo>
                    <a:pt x="780" y="149"/>
                    <a:pt x="737" y="171"/>
                    <a:pt x="694" y="192"/>
                  </a:cubicBezTo>
                  <a:cubicBezTo>
                    <a:pt x="641" y="224"/>
                    <a:pt x="609" y="256"/>
                    <a:pt x="556" y="245"/>
                  </a:cubicBezTo>
                  <a:cubicBezTo>
                    <a:pt x="492" y="235"/>
                    <a:pt x="417" y="224"/>
                    <a:pt x="353" y="203"/>
                  </a:cubicBezTo>
                  <a:cubicBezTo>
                    <a:pt x="278" y="181"/>
                    <a:pt x="257" y="160"/>
                    <a:pt x="204" y="128"/>
                  </a:cubicBezTo>
                  <a:cubicBezTo>
                    <a:pt x="161" y="107"/>
                    <a:pt x="86" y="85"/>
                    <a:pt x="43" y="128"/>
                  </a:cubicBezTo>
                  <a:cubicBezTo>
                    <a:pt x="1" y="171"/>
                    <a:pt x="22" y="224"/>
                    <a:pt x="22" y="277"/>
                  </a:cubicBezTo>
                  <a:cubicBezTo>
                    <a:pt x="54" y="309"/>
                    <a:pt x="118" y="576"/>
                    <a:pt x="310" y="608"/>
                  </a:cubicBezTo>
                  <a:cubicBezTo>
                    <a:pt x="310" y="693"/>
                    <a:pt x="321" y="725"/>
                    <a:pt x="364" y="789"/>
                  </a:cubicBezTo>
                  <a:cubicBezTo>
                    <a:pt x="417" y="864"/>
                    <a:pt x="342" y="875"/>
                    <a:pt x="406" y="981"/>
                  </a:cubicBezTo>
                  <a:cubicBezTo>
                    <a:pt x="438" y="1013"/>
                    <a:pt x="428" y="1024"/>
                    <a:pt x="406" y="1067"/>
                  </a:cubicBezTo>
                  <a:cubicBezTo>
                    <a:pt x="385" y="1120"/>
                    <a:pt x="353" y="1205"/>
                    <a:pt x="310" y="1248"/>
                  </a:cubicBezTo>
                  <a:cubicBezTo>
                    <a:pt x="289" y="1259"/>
                    <a:pt x="193" y="1312"/>
                    <a:pt x="182" y="1355"/>
                  </a:cubicBezTo>
                  <a:cubicBezTo>
                    <a:pt x="161" y="1387"/>
                    <a:pt x="193" y="1397"/>
                    <a:pt x="193" y="1451"/>
                  </a:cubicBezTo>
                  <a:cubicBezTo>
                    <a:pt x="172" y="1621"/>
                    <a:pt x="172" y="1568"/>
                    <a:pt x="236" y="1643"/>
                  </a:cubicBezTo>
                  <a:cubicBezTo>
                    <a:pt x="278" y="1696"/>
                    <a:pt x="353" y="1707"/>
                    <a:pt x="438" y="1707"/>
                  </a:cubicBezTo>
                  <a:cubicBezTo>
                    <a:pt x="502" y="1707"/>
                    <a:pt x="460" y="1717"/>
                    <a:pt x="513" y="1749"/>
                  </a:cubicBezTo>
                  <a:cubicBezTo>
                    <a:pt x="556" y="1771"/>
                    <a:pt x="588" y="1760"/>
                    <a:pt x="630" y="1760"/>
                  </a:cubicBezTo>
                  <a:cubicBezTo>
                    <a:pt x="694" y="1867"/>
                    <a:pt x="758" y="1803"/>
                    <a:pt x="833" y="1877"/>
                  </a:cubicBezTo>
                  <a:cubicBezTo>
                    <a:pt x="897" y="1952"/>
                    <a:pt x="1004" y="1909"/>
                    <a:pt x="1089" y="1920"/>
                  </a:cubicBezTo>
                  <a:cubicBezTo>
                    <a:pt x="1132" y="1995"/>
                    <a:pt x="1100" y="2037"/>
                    <a:pt x="1206" y="2187"/>
                  </a:cubicBezTo>
                  <a:cubicBezTo>
                    <a:pt x="1228" y="2229"/>
                    <a:pt x="1281" y="2262"/>
                    <a:pt x="1292" y="2304"/>
                  </a:cubicBezTo>
                  <a:cubicBezTo>
                    <a:pt x="1292" y="2304"/>
                    <a:pt x="1292" y="2315"/>
                    <a:pt x="1292" y="2315"/>
                  </a:cubicBezTo>
                  <a:close/>
                  <a:moveTo>
                    <a:pt x="7351" y="3446"/>
                  </a:moveTo>
                  <a:cubicBezTo>
                    <a:pt x="7351" y="3403"/>
                    <a:pt x="7340" y="3371"/>
                    <a:pt x="7340" y="3328"/>
                  </a:cubicBezTo>
                  <a:cubicBezTo>
                    <a:pt x="7329" y="3286"/>
                    <a:pt x="7340" y="3254"/>
                    <a:pt x="7329" y="3211"/>
                  </a:cubicBezTo>
                  <a:cubicBezTo>
                    <a:pt x="7319" y="3115"/>
                    <a:pt x="7276" y="3094"/>
                    <a:pt x="7233" y="3051"/>
                  </a:cubicBezTo>
                  <a:cubicBezTo>
                    <a:pt x="7191" y="2998"/>
                    <a:pt x="7105" y="2784"/>
                    <a:pt x="7105" y="2678"/>
                  </a:cubicBezTo>
                  <a:cubicBezTo>
                    <a:pt x="7105" y="2592"/>
                    <a:pt x="7137" y="2550"/>
                    <a:pt x="7169" y="2496"/>
                  </a:cubicBezTo>
                  <a:cubicBezTo>
                    <a:pt x="7191" y="2464"/>
                    <a:pt x="7191" y="2432"/>
                    <a:pt x="7212" y="2411"/>
                  </a:cubicBezTo>
                  <a:cubicBezTo>
                    <a:pt x="7244" y="2336"/>
                    <a:pt x="7287" y="2219"/>
                    <a:pt x="7308" y="2133"/>
                  </a:cubicBezTo>
                  <a:cubicBezTo>
                    <a:pt x="7329" y="2080"/>
                    <a:pt x="7340" y="2005"/>
                    <a:pt x="7361" y="1952"/>
                  </a:cubicBezTo>
                  <a:cubicBezTo>
                    <a:pt x="7404" y="1995"/>
                    <a:pt x="7361" y="2155"/>
                    <a:pt x="7361" y="2197"/>
                  </a:cubicBezTo>
                  <a:cubicBezTo>
                    <a:pt x="7329" y="2347"/>
                    <a:pt x="7351" y="2411"/>
                    <a:pt x="7340" y="2454"/>
                  </a:cubicBezTo>
                  <a:cubicBezTo>
                    <a:pt x="7329" y="2518"/>
                    <a:pt x="7329" y="2507"/>
                    <a:pt x="7329" y="2582"/>
                  </a:cubicBezTo>
                  <a:cubicBezTo>
                    <a:pt x="7329" y="2614"/>
                    <a:pt x="7319" y="2667"/>
                    <a:pt x="7308" y="2699"/>
                  </a:cubicBezTo>
                  <a:cubicBezTo>
                    <a:pt x="7297" y="2827"/>
                    <a:pt x="7255" y="2859"/>
                    <a:pt x="7329" y="2923"/>
                  </a:cubicBezTo>
                  <a:cubicBezTo>
                    <a:pt x="7297" y="3083"/>
                    <a:pt x="7361" y="3083"/>
                    <a:pt x="7372" y="3190"/>
                  </a:cubicBezTo>
                  <a:cubicBezTo>
                    <a:pt x="7372" y="3222"/>
                    <a:pt x="7361" y="3232"/>
                    <a:pt x="7372" y="3264"/>
                  </a:cubicBezTo>
                  <a:cubicBezTo>
                    <a:pt x="7383" y="3296"/>
                    <a:pt x="7383" y="3286"/>
                    <a:pt x="7372" y="3328"/>
                  </a:cubicBezTo>
                  <a:cubicBezTo>
                    <a:pt x="7372" y="3360"/>
                    <a:pt x="7361" y="3414"/>
                    <a:pt x="7351" y="3446"/>
                  </a:cubicBezTo>
                  <a:lnTo>
                    <a:pt x="7351" y="34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1" name="Google Shape;1581;p33"/>
            <p:cNvGrpSpPr/>
            <p:nvPr/>
          </p:nvGrpSpPr>
          <p:grpSpPr>
            <a:xfrm>
              <a:off x="-84700" y="4362034"/>
              <a:ext cx="2168949" cy="872912"/>
              <a:chOff x="0" y="4417525"/>
              <a:chExt cx="1803850" cy="725975"/>
            </a:xfrm>
          </p:grpSpPr>
          <p:sp>
            <p:nvSpPr>
              <p:cNvPr id="1582" name="Google Shape;1582;p33"/>
              <p:cNvSpPr/>
              <p:nvPr/>
            </p:nvSpPr>
            <p:spPr>
              <a:xfrm>
                <a:off x="0" y="4417525"/>
                <a:ext cx="1803850" cy="725975"/>
              </a:xfrm>
              <a:custGeom>
                <a:avLst/>
                <a:gdLst/>
                <a:ahLst/>
                <a:cxnLst/>
                <a:rect l="l" t="t" r="r" b="b"/>
                <a:pathLst>
                  <a:path w="72154" h="29039" extrusionOk="0">
                    <a:moveTo>
                      <a:pt x="15971" y="0"/>
                    </a:moveTo>
                    <a:cubicBezTo>
                      <a:pt x="10981" y="0"/>
                      <a:pt x="7049" y="2738"/>
                      <a:pt x="5088" y="6990"/>
                    </a:cubicBezTo>
                    <a:cubicBezTo>
                      <a:pt x="4661" y="4476"/>
                      <a:pt x="2466" y="2845"/>
                      <a:pt x="0" y="2699"/>
                    </a:cubicBezTo>
                    <a:lnTo>
                      <a:pt x="0" y="29038"/>
                    </a:lnTo>
                    <a:lnTo>
                      <a:pt x="72154" y="29038"/>
                    </a:lnTo>
                    <a:cubicBezTo>
                      <a:pt x="71503" y="26961"/>
                      <a:pt x="69562" y="25456"/>
                      <a:pt x="67271" y="25456"/>
                    </a:cubicBezTo>
                    <a:cubicBezTo>
                      <a:pt x="66465" y="25456"/>
                      <a:pt x="65698" y="25650"/>
                      <a:pt x="65018" y="25980"/>
                    </a:cubicBezTo>
                    <a:cubicBezTo>
                      <a:pt x="64028" y="22048"/>
                      <a:pt x="60669" y="19058"/>
                      <a:pt x="56543" y="18611"/>
                    </a:cubicBezTo>
                    <a:cubicBezTo>
                      <a:pt x="56096" y="18543"/>
                      <a:pt x="55630" y="18504"/>
                      <a:pt x="55164" y="18504"/>
                    </a:cubicBezTo>
                    <a:cubicBezTo>
                      <a:pt x="52921" y="18504"/>
                      <a:pt x="50873" y="19339"/>
                      <a:pt x="49310" y="20708"/>
                    </a:cubicBezTo>
                    <a:cubicBezTo>
                      <a:pt x="47465" y="15728"/>
                      <a:pt x="42679" y="12175"/>
                      <a:pt x="37058" y="12175"/>
                    </a:cubicBezTo>
                    <a:cubicBezTo>
                      <a:pt x="36009" y="12175"/>
                      <a:pt x="35000" y="12301"/>
                      <a:pt x="34029" y="12524"/>
                    </a:cubicBezTo>
                    <a:cubicBezTo>
                      <a:pt x="34068" y="12320"/>
                      <a:pt x="34087" y="12107"/>
                      <a:pt x="34087" y="11893"/>
                    </a:cubicBezTo>
                    <a:cubicBezTo>
                      <a:pt x="34087" y="9582"/>
                      <a:pt x="32213" y="7718"/>
                      <a:pt x="29903" y="7718"/>
                    </a:cubicBezTo>
                    <a:cubicBezTo>
                      <a:pt x="29087" y="7718"/>
                      <a:pt x="28330" y="7951"/>
                      <a:pt x="27679" y="8359"/>
                    </a:cubicBezTo>
                    <a:cubicBezTo>
                      <a:pt x="26019" y="3495"/>
                      <a:pt x="21408" y="0"/>
                      <a:pt x="15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3"/>
              <p:cNvSpPr/>
              <p:nvPr/>
            </p:nvSpPr>
            <p:spPr>
              <a:xfrm>
                <a:off x="662125" y="4708775"/>
                <a:ext cx="190300" cy="173800"/>
              </a:xfrm>
              <a:custGeom>
                <a:avLst/>
                <a:gdLst/>
                <a:ahLst/>
                <a:cxnLst/>
                <a:rect l="l" t="t" r="r" b="b"/>
                <a:pathLst>
                  <a:path w="7612" h="6952" extrusionOk="0">
                    <a:moveTo>
                      <a:pt x="7592" y="0"/>
                    </a:moveTo>
                    <a:lnTo>
                      <a:pt x="7592" y="0"/>
                    </a:lnTo>
                    <a:cubicBezTo>
                      <a:pt x="5029" y="767"/>
                      <a:pt x="1359" y="3020"/>
                      <a:pt x="0" y="6952"/>
                    </a:cubicBezTo>
                    <a:cubicBezTo>
                      <a:pt x="2379" y="2272"/>
                      <a:pt x="7553" y="874"/>
                      <a:pt x="7553" y="874"/>
                    </a:cubicBezTo>
                    <a:cubicBezTo>
                      <a:pt x="7612" y="457"/>
                      <a:pt x="7602" y="272"/>
                      <a:pt x="7592" y="0"/>
                    </a:cubicBezTo>
                    <a:close/>
                  </a:path>
                </a:pathLst>
              </a:custGeom>
              <a:solidFill>
                <a:srgbClr val="000000">
                  <a:alpha val="8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3"/>
              <p:cNvSpPr/>
              <p:nvPr/>
            </p:nvSpPr>
            <p:spPr>
              <a:xfrm>
                <a:off x="1149975" y="4919675"/>
                <a:ext cx="82775" cy="136675"/>
              </a:xfrm>
              <a:custGeom>
                <a:avLst/>
                <a:gdLst/>
                <a:ahLst/>
                <a:cxnLst/>
                <a:rect l="l" t="t" r="r" b="b"/>
                <a:pathLst>
                  <a:path w="3311" h="5467" extrusionOk="0">
                    <a:moveTo>
                      <a:pt x="3058" y="1"/>
                    </a:moveTo>
                    <a:cubicBezTo>
                      <a:pt x="1272" y="1593"/>
                      <a:pt x="262" y="3108"/>
                      <a:pt x="0" y="5467"/>
                    </a:cubicBezTo>
                    <a:cubicBezTo>
                      <a:pt x="738" y="2603"/>
                      <a:pt x="3311" y="622"/>
                      <a:pt x="3311" y="622"/>
                    </a:cubicBezTo>
                    <a:lnTo>
                      <a:pt x="3058" y="1"/>
                    </a:lnTo>
                    <a:close/>
                  </a:path>
                </a:pathLst>
              </a:custGeom>
              <a:solidFill>
                <a:srgbClr val="000000">
                  <a:alpha val="8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3"/>
              <p:cNvSpPr/>
              <p:nvPr/>
            </p:nvSpPr>
            <p:spPr>
              <a:xfrm>
                <a:off x="869400" y="4923325"/>
                <a:ext cx="91775" cy="220175"/>
              </a:xfrm>
              <a:custGeom>
                <a:avLst/>
                <a:gdLst/>
                <a:ahLst/>
                <a:cxnLst/>
                <a:rect l="l" t="t" r="r" b="b"/>
                <a:pathLst>
                  <a:path w="3671" h="8807" extrusionOk="0">
                    <a:moveTo>
                      <a:pt x="3243" y="1"/>
                    </a:moveTo>
                    <a:lnTo>
                      <a:pt x="2923" y="4709"/>
                    </a:lnTo>
                    <a:lnTo>
                      <a:pt x="214" y="2243"/>
                    </a:lnTo>
                    <a:lnTo>
                      <a:pt x="0" y="2437"/>
                    </a:lnTo>
                    <a:lnTo>
                      <a:pt x="2845" y="5913"/>
                    </a:lnTo>
                    <a:lnTo>
                      <a:pt x="2651" y="8806"/>
                    </a:lnTo>
                    <a:lnTo>
                      <a:pt x="3670" y="8806"/>
                    </a:lnTo>
                    <a:lnTo>
                      <a:pt x="3573" y="30"/>
                    </a:lnTo>
                    <a:lnTo>
                      <a:pt x="32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3"/>
              <p:cNvSpPr/>
              <p:nvPr/>
            </p:nvSpPr>
            <p:spPr>
              <a:xfrm>
                <a:off x="238575" y="4621400"/>
                <a:ext cx="262650" cy="451225"/>
              </a:xfrm>
              <a:custGeom>
                <a:avLst/>
                <a:gdLst/>
                <a:ahLst/>
                <a:cxnLst/>
                <a:rect l="l" t="t" r="r" b="b"/>
                <a:pathLst>
                  <a:path w="10506" h="18049" extrusionOk="0">
                    <a:moveTo>
                      <a:pt x="5331" y="0"/>
                    </a:moveTo>
                    <a:lnTo>
                      <a:pt x="5166" y="8029"/>
                    </a:lnTo>
                    <a:lnTo>
                      <a:pt x="350" y="4039"/>
                    </a:lnTo>
                    <a:lnTo>
                      <a:pt x="1" y="4388"/>
                    </a:lnTo>
                    <a:lnTo>
                      <a:pt x="5117" y="10087"/>
                    </a:lnTo>
                    <a:lnTo>
                      <a:pt x="4952" y="18009"/>
                    </a:lnTo>
                    <a:lnTo>
                      <a:pt x="6942" y="18048"/>
                    </a:lnTo>
                    <a:lnTo>
                      <a:pt x="6253" y="6204"/>
                    </a:lnTo>
                    <a:lnTo>
                      <a:pt x="8311" y="3884"/>
                    </a:lnTo>
                    <a:lnTo>
                      <a:pt x="10505" y="3427"/>
                    </a:lnTo>
                    <a:lnTo>
                      <a:pt x="10505" y="3253"/>
                    </a:lnTo>
                    <a:lnTo>
                      <a:pt x="8923" y="3214"/>
                    </a:lnTo>
                    <a:lnTo>
                      <a:pt x="10505" y="1291"/>
                    </a:lnTo>
                    <a:lnTo>
                      <a:pt x="10292" y="991"/>
                    </a:lnTo>
                    <a:lnTo>
                      <a:pt x="6156" y="4583"/>
                    </a:lnTo>
                    <a:lnTo>
                      <a:pt x="5894" y="10"/>
                    </a:lnTo>
                    <a:lnTo>
                      <a:pt x="53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3"/>
              <p:cNvSpPr/>
              <p:nvPr/>
            </p:nvSpPr>
            <p:spPr>
              <a:xfrm>
                <a:off x="0" y="4793950"/>
                <a:ext cx="751450" cy="349550"/>
              </a:xfrm>
              <a:custGeom>
                <a:avLst/>
                <a:gdLst/>
                <a:ahLst/>
                <a:cxnLst/>
                <a:rect l="l" t="t" r="r" b="b"/>
                <a:pathLst>
                  <a:path w="30058" h="13982" extrusionOk="0">
                    <a:moveTo>
                      <a:pt x="3000" y="1"/>
                    </a:moveTo>
                    <a:cubicBezTo>
                      <a:pt x="1874" y="1"/>
                      <a:pt x="855" y="302"/>
                      <a:pt x="0" y="816"/>
                    </a:cubicBezTo>
                    <a:lnTo>
                      <a:pt x="0" y="13981"/>
                    </a:lnTo>
                    <a:lnTo>
                      <a:pt x="30058" y="13981"/>
                    </a:lnTo>
                    <a:cubicBezTo>
                      <a:pt x="29738" y="12991"/>
                      <a:pt x="28806" y="12272"/>
                      <a:pt x="27708" y="12272"/>
                    </a:cubicBezTo>
                    <a:cubicBezTo>
                      <a:pt x="27320" y="12272"/>
                      <a:pt x="26951" y="12360"/>
                      <a:pt x="26631" y="12515"/>
                    </a:cubicBezTo>
                    <a:cubicBezTo>
                      <a:pt x="26145" y="10622"/>
                      <a:pt x="24534" y="9185"/>
                      <a:pt x="22544" y="8972"/>
                    </a:cubicBezTo>
                    <a:cubicBezTo>
                      <a:pt x="22330" y="8933"/>
                      <a:pt x="22107" y="8913"/>
                      <a:pt x="21883" y="8913"/>
                    </a:cubicBezTo>
                    <a:cubicBezTo>
                      <a:pt x="20796" y="8913"/>
                      <a:pt x="19815" y="9321"/>
                      <a:pt x="19058" y="9981"/>
                    </a:cubicBezTo>
                    <a:cubicBezTo>
                      <a:pt x="18175" y="7583"/>
                      <a:pt x="15864" y="5865"/>
                      <a:pt x="13155" y="5865"/>
                    </a:cubicBezTo>
                    <a:cubicBezTo>
                      <a:pt x="12651" y="5865"/>
                      <a:pt x="12165" y="5933"/>
                      <a:pt x="11699" y="6040"/>
                    </a:cubicBezTo>
                    <a:cubicBezTo>
                      <a:pt x="11719" y="5943"/>
                      <a:pt x="11728" y="5836"/>
                      <a:pt x="11728" y="5729"/>
                    </a:cubicBezTo>
                    <a:cubicBezTo>
                      <a:pt x="11728" y="4622"/>
                      <a:pt x="10825" y="3719"/>
                      <a:pt x="9709" y="3719"/>
                    </a:cubicBezTo>
                    <a:cubicBezTo>
                      <a:pt x="9321" y="3719"/>
                      <a:pt x="8952" y="3836"/>
                      <a:pt x="8641" y="4030"/>
                    </a:cubicBezTo>
                    <a:cubicBezTo>
                      <a:pt x="7835" y="1690"/>
                      <a:pt x="5622" y="1"/>
                      <a:pt x="30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 name="Google Shape;1588;p33"/>
            <p:cNvGrpSpPr/>
            <p:nvPr/>
          </p:nvGrpSpPr>
          <p:grpSpPr>
            <a:xfrm flipH="1">
              <a:off x="6835033" y="4508877"/>
              <a:ext cx="2317413" cy="725976"/>
              <a:chOff x="2359925" y="3495825"/>
              <a:chExt cx="1266000" cy="396600"/>
            </a:xfrm>
          </p:grpSpPr>
          <p:sp>
            <p:nvSpPr>
              <p:cNvPr id="1589" name="Google Shape;1589;p33"/>
              <p:cNvSpPr/>
              <p:nvPr/>
            </p:nvSpPr>
            <p:spPr>
              <a:xfrm>
                <a:off x="2359925" y="3495825"/>
                <a:ext cx="1266000" cy="396600"/>
              </a:xfrm>
              <a:custGeom>
                <a:avLst/>
                <a:gdLst/>
                <a:ahLst/>
                <a:cxnLst/>
                <a:rect l="l" t="t" r="r" b="b"/>
                <a:pathLst>
                  <a:path w="50640" h="15864" extrusionOk="0">
                    <a:moveTo>
                      <a:pt x="0" y="1"/>
                    </a:moveTo>
                    <a:cubicBezTo>
                      <a:pt x="625" y="308"/>
                      <a:pt x="1055" y="953"/>
                      <a:pt x="1034" y="1689"/>
                    </a:cubicBezTo>
                    <a:cubicBezTo>
                      <a:pt x="1034" y="1812"/>
                      <a:pt x="1014" y="1945"/>
                      <a:pt x="983" y="2058"/>
                    </a:cubicBezTo>
                    <a:cubicBezTo>
                      <a:pt x="1239" y="2181"/>
                      <a:pt x="1413" y="2437"/>
                      <a:pt x="1403" y="2733"/>
                    </a:cubicBezTo>
                    <a:cubicBezTo>
                      <a:pt x="1403" y="2754"/>
                      <a:pt x="1403" y="2785"/>
                      <a:pt x="1403" y="2805"/>
                    </a:cubicBezTo>
                    <a:cubicBezTo>
                      <a:pt x="1761" y="2733"/>
                      <a:pt x="2139" y="2703"/>
                      <a:pt x="2528" y="2713"/>
                    </a:cubicBezTo>
                    <a:cubicBezTo>
                      <a:pt x="2661" y="2713"/>
                      <a:pt x="2805" y="2723"/>
                      <a:pt x="2938" y="2733"/>
                    </a:cubicBezTo>
                    <a:cubicBezTo>
                      <a:pt x="3030" y="2447"/>
                      <a:pt x="3306" y="2232"/>
                      <a:pt x="3634" y="2242"/>
                    </a:cubicBezTo>
                    <a:cubicBezTo>
                      <a:pt x="4023" y="2252"/>
                      <a:pt x="4330" y="2570"/>
                      <a:pt x="4330" y="2948"/>
                    </a:cubicBezTo>
                    <a:cubicBezTo>
                      <a:pt x="4401" y="2938"/>
                      <a:pt x="4473" y="2938"/>
                      <a:pt x="4544" y="2938"/>
                    </a:cubicBezTo>
                    <a:cubicBezTo>
                      <a:pt x="4800" y="2948"/>
                      <a:pt x="5056" y="3010"/>
                      <a:pt x="5271" y="3112"/>
                    </a:cubicBezTo>
                    <a:cubicBezTo>
                      <a:pt x="5394" y="2856"/>
                      <a:pt x="5650" y="2682"/>
                      <a:pt x="5947" y="2692"/>
                    </a:cubicBezTo>
                    <a:cubicBezTo>
                      <a:pt x="6151" y="2692"/>
                      <a:pt x="6325" y="2785"/>
                      <a:pt x="6458" y="2918"/>
                    </a:cubicBezTo>
                    <a:cubicBezTo>
                      <a:pt x="6816" y="2355"/>
                      <a:pt x="7451" y="1986"/>
                      <a:pt x="8167" y="1996"/>
                    </a:cubicBezTo>
                    <a:cubicBezTo>
                      <a:pt x="9140" y="2017"/>
                      <a:pt x="9928" y="2744"/>
                      <a:pt x="10071" y="3665"/>
                    </a:cubicBezTo>
                    <a:cubicBezTo>
                      <a:pt x="10194" y="3583"/>
                      <a:pt x="10347" y="3532"/>
                      <a:pt x="10501" y="3532"/>
                    </a:cubicBezTo>
                    <a:cubicBezTo>
                      <a:pt x="10900" y="3542"/>
                      <a:pt x="11217" y="3869"/>
                      <a:pt x="11207" y="4268"/>
                    </a:cubicBezTo>
                    <a:cubicBezTo>
                      <a:pt x="11197" y="4463"/>
                      <a:pt x="11125" y="4637"/>
                      <a:pt x="11002" y="4760"/>
                    </a:cubicBezTo>
                    <a:cubicBezTo>
                      <a:pt x="11391" y="4801"/>
                      <a:pt x="11760" y="4954"/>
                      <a:pt x="12046" y="5190"/>
                    </a:cubicBezTo>
                    <a:cubicBezTo>
                      <a:pt x="12159" y="5118"/>
                      <a:pt x="12292" y="5087"/>
                      <a:pt x="12425" y="5087"/>
                    </a:cubicBezTo>
                    <a:cubicBezTo>
                      <a:pt x="12824" y="5097"/>
                      <a:pt x="13131" y="5425"/>
                      <a:pt x="13121" y="5824"/>
                    </a:cubicBezTo>
                    <a:cubicBezTo>
                      <a:pt x="13121" y="5957"/>
                      <a:pt x="13080" y="6080"/>
                      <a:pt x="13018" y="6192"/>
                    </a:cubicBezTo>
                    <a:cubicBezTo>
                      <a:pt x="13561" y="6407"/>
                      <a:pt x="13991" y="6858"/>
                      <a:pt x="14165" y="7421"/>
                    </a:cubicBezTo>
                    <a:cubicBezTo>
                      <a:pt x="14277" y="7369"/>
                      <a:pt x="14400" y="7339"/>
                      <a:pt x="14523" y="7339"/>
                    </a:cubicBezTo>
                    <a:cubicBezTo>
                      <a:pt x="14922" y="7349"/>
                      <a:pt x="15239" y="7676"/>
                      <a:pt x="15229" y="8076"/>
                    </a:cubicBezTo>
                    <a:cubicBezTo>
                      <a:pt x="15229" y="8178"/>
                      <a:pt x="15198" y="8270"/>
                      <a:pt x="15168" y="8352"/>
                    </a:cubicBezTo>
                    <a:cubicBezTo>
                      <a:pt x="15229" y="8352"/>
                      <a:pt x="15290" y="8352"/>
                      <a:pt x="15352" y="8352"/>
                    </a:cubicBezTo>
                    <a:cubicBezTo>
                      <a:pt x="16283" y="8372"/>
                      <a:pt x="17061" y="9038"/>
                      <a:pt x="17235" y="9918"/>
                    </a:cubicBezTo>
                    <a:cubicBezTo>
                      <a:pt x="17276" y="9918"/>
                      <a:pt x="17317" y="9918"/>
                      <a:pt x="17348" y="9918"/>
                    </a:cubicBezTo>
                    <a:cubicBezTo>
                      <a:pt x="17470" y="9918"/>
                      <a:pt x="17583" y="9938"/>
                      <a:pt x="17685" y="9979"/>
                    </a:cubicBezTo>
                    <a:cubicBezTo>
                      <a:pt x="17829" y="9826"/>
                      <a:pt x="18033" y="9723"/>
                      <a:pt x="18258" y="9723"/>
                    </a:cubicBezTo>
                    <a:cubicBezTo>
                      <a:pt x="18340" y="9723"/>
                      <a:pt x="18432" y="9744"/>
                      <a:pt x="18504" y="9774"/>
                    </a:cubicBezTo>
                    <a:cubicBezTo>
                      <a:pt x="19005" y="8833"/>
                      <a:pt x="20008" y="8209"/>
                      <a:pt x="21144" y="8229"/>
                    </a:cubicBezTo>
                    <a:cubicBezTo>
                      <a:pt x="22127" y="8260"/>
                      <a:pt x="22997" y="8772"/>
                      <a:pt x="23498" y="9529"/>
                    </a:cubicBezTo>
                    <a:cubicBezTo>
                      <a:pt x="23846" y="9273"/>
                      <a:pt x="24276" y="9119"/>
                      <a:pt x="24737" y="9130"/>
                    </a:cubicBezTo>
                    <a:cubicBezTo>
                      <a:pt x="25228" y="9140"/>
                      <a:pt x="25668" y="9334"/>
                      <a:pt x="26006" y="9631"/>
                    </a:cubicBezTo>
                    <a:cubicBezTo>
                      <a:pt x="26251" y="9529"/>
                      <a:pt x="26528" y="9478"/>
                      <a:pt x="26814" y="9478"/>
                    </a:cubicBezTo>
                    <a:cubicBezTo>
                      <a:pt x="26988" y="9488"/>
                      <a:pt x="27152" y="9508"/>
                      <a:pt x="27305" y="9549"/>
                    </a:cubicBezTo>
                    <a:cubicBezTo>
                      <a:pt x="27305" y="9519"/>
                      <a:pt x="27305" y="9488"/>
                      <a:pt x="27305" y="9457"/>
                    </a:cubicBezTo>
                    <a:cubicBezTo>
                      <a:pt x="27336" y="8362"/>
                      <a:pt x="28237" y="7502"/>
                      <a:pt x="29322" y="7533"/>
                    </a:cubicBezTo>
                    <a:cubicBezTo>
                      <a:pt x="29536" y="7533"/>
                      <a:pt x="29741" y="7574"/>
                      <a:pt x="29936" y="7636"/>
                    </a:cubicBezTo>
                    <a:cubicBezTo>
                      <a:pt x="30816" y="5875"/>
                      <a:pt x="32648" y="4688"/>
                      <a:pt x="34746" y="4729"/>
                    </a:cubicBezTo>
                    <a:cubicBezTo>
                      <a:pt x="37120" y="4790"/>
                      <a:pt x="39085" y="6407"/>
                      <a:pt x="39689" y="8577"/>
                    </a:cubicBezTo>
                    <a:cubicBezTo>
                      <a:pt x="40375" y="8710"/>
                      <a:pt x="40917" y="9232"/>
                      <a:pt x="41091" y="9908"/>
                    </a:cubicBezTo>
                    <a:cubicBezTo>
                      <a:pt x="41265" y="9887"/>
                      <a:pt x="41449" y="9887"/>
                      <a:pt x="41633" y="9887"/>
                    </a:cubicBezTo>
                    <a:cubicBezTo>
                      <a:pt x="43189" y="9928"/>
                      <a:pt x="44571" y="10634"/>
                      <a:pt x="45502" y="11739"/>
                    </a:cubicBezTo>
                    <a:cubicBezTo>
                      <a:pt x="45788" y="11576"/>
                      <a:pt x="46116" y="11484"/>
                      <a:pt x="46464" y="11494"/>
                    </a:cubicBezTo>
                    <a:cubicBezTo>
                      <a:pt x="47477" y="11514"/>
                      <a:pt x="48265" y="12343"/>
                      <a:pt x="48245" y="13346"/>
                    </a:cubicBezTo>
                    <a:cubicBezTo>
                      <a:pt x="48245" y="13510"/>
                      <a:pt x="48214" y="13663"/>
                      <a:pt x="48173" y="13807"/>
                    </a:cubicBezTo>
                    <a:cubicBezTo>
                      <a:pt x="49401" y="13817"/>
                      <a:pt x="50414" y="14697"/>
                      <a:pt x="50639" y="15864"/>
                    </a:cubicBezTo>
                    <a:lnTo>
                      <a:pt x="46699" y="15864"/>
                    </a:lnTo>
                    <a:lnTo>
                      <a:pt x="45686" y="15864"/>
                    </a:lnTo>
                    <a:lnTo>
                      <a:pt x="45686" y="15864"/>
                    </a:lnTo>
                    <a:lnTo>
                      <a:pt x="0" y="15813"/>
                    </a:lnTo>
                    <a:lnTo>
                      <a:pt x="0" y="1"/>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3"/>
              <p:cNvSpPr/>
              <p:nvPr/>
            </p:nvSpPr>
            <p:spPr>
              <a:xfrm>
                <a:off x="2359925" y="3541875"/>
                <a:ext cx="1229675" cy="350550"/>
              </a:xfrm>
              <a:custGeom>
                <a:avLst/>
                <a:gdLst/>
                <a:ahLst/>
                <a:cxnLst/>
                <a:rect l="l" t="t" r="r" b="b"/>
                <a:pathLst>
                  <a:path w="49187" h="14022" extrusionOk="0">
                    <a:moveTo>
                      <a:pt x="49186" y="14022"/>
                    </a:moveTo>
                    <a:lnTo>
                      <a:pt x="45686" y="14022"/>
                    </a:lnTo>
                    <a:lnTo>
                      <a:pt x="45686" y="14022"/>
                    </a:lnTo>
                    <a:lnTo>
                      <a:pt x="0" y="13971"/>
                    </a:lnTo>
                    <a:lnTo>
                      <a:pt x="0" y="1"/>
                    </a:lnTo>
                    <a:cubicBezTo>
                      <a:pt x="563" y="328"/>
                      <a:pt x="932" y="932"/>
                      <a:pt x="911" y="1628"/>
                    </a:cubicBezTo>
                    <a:cubicBezTo>
                      <a:pt x="911" y="1751"/>
                      <a:pt x="891" y="1874"/>
                      <a:pt x="870" y="1997"/>
                    </a:cubicBezTo>
                    <a:cubicBezTo>
                      <a:pt x="1116" y="2109"/>
                      <a:pt x="1290" y="2375"/>
                      <a:pt x="1290" y="2672"/>
                    </a:cubicBezTo>
                    <a:cubicBezTo>
                      <a:pt x="1290" y="2693"/>
                      <a:pt x="1280" y="2723"/>
                      <a:pt x="1280" y="2744"/>
                    </a:cubicBezTo>
                    <a:cubicBezTo>
                      <a:pt x="1648" y="2672"/>
                      <a:pt x="2027" y="2641"/>
                      <a:pt x="2406" y="2652"/>
                    </a:cubicBezTo>
                    <a:cubicBezTo>
                      <a:pt x="2549" y="2652"/>
                      <a:pt x="2682" y="2662"/>
                      <a:pt x="2815" y="2672"/>
                    </a:cubicBezTo>
                    <a:cubicBezTo>
                      <a:pt x="2907" y="2386"/>
                      <a:pt x="3183" y="2171"/>
                      <a:pt x="3511" y="2181"/>
                    </a:cubicBezTo>
                    <a:cubicBezTo>
                      <a:pt x="3900" y="2191"/>
                      <a:pt x="4207" y="2498"/>
                      <a:pt x="4207" y="2887"/>
                    </a:cubicBezTo>
                    <a:cubicBezTo>
                      <a:pt x="4278" y="2877"/>
                      <a:pt x="4350" y="2877"/>
                      <a:pt x="4422" y="2877"/>
                    </a:cubicBezTo>
                    <a:cubicBezTo>
                      <a:pt x="4688" y="2887"/>
                      <a:pt x="4933" y="2948"/>
                      <a:pt x="5159" y="3051"/>
                    </a:cubicBezTo>
                    <a:cubicBezTo>
                      <a:pt x="5271" y="2795"/>
                      <a:pt x="5527" y="2621"/>
                      <a:pt x="5824" y="2631"/>
                    </a:cubicBezTo>
                    <a:cubicBezTo>
                      <a:pt x="6028" y="2631"/>
                      <a:pt x="6213" y="2723"/>
                      <a:pt x="6335" y="2856"/>
                    </a:cubicBezTo>
                    <a:cubicBezTo>
                      <a:pt x="6694" y="2293"/>
                      <a:pt x="7328" y="1925"/>
                      <a:pt x="8045" y="1935"/>
                    </a:cubicBezTo>
                    <a:cubicBezTo>
                      <a:pt x="9017" y="1956"/>
                      <a:pt x="9815" y="2682"/>
                      <a:pt x="9958" y="3603"/>
                    </a:cubicBezTo>
                    <a:cubicBezTo>
                      <a:pt x="10071" y="3522"/>
                      <a:pt x="10224" y="3470"/>
                      <a:pt x="10388" y="3470"/>
                    </a:cubicBezTo>
                    <a:cubicBezTo>
                      <a:pt x="10777" y="3481"/>
                      <a:pt x="11094" y="3808"/>
                      <a:pt x="11084" y="4207"/>
                    </a:cubicBezTo>
                    <a:cubicBezTo>
                      <a:pt x="11084" y="4402"/>
                      <a:pt x="11002" y="4576"/>
                      <a:pt x="10879" y="4698"/>
                    </a:cubicBezTo>
                    <a:cubicBezTo>
                      <a:pt x="11268" y="4739"/>
                      <a:pt x="11637" y="4893"/>
                      <a:pt x="11923" y="5128"/>
                    </a:cubicBezTo>
                    <a:cubicBezTo>
                      <a:pt x="12036" y="5057"/>
                      <a:pt x="12169" y="5026"/>
                      <a:pt x="12302" y="5026"/>
                    </a:cubicBezTo>
                    <a:cubicBezTo>
                      <a:pt x="12701" y="5036"/>
                      <a:pt x="13008" y="5364"/>
                      <a:pt x="13008" y="5763"/>
                    </a:cubicBezTo>
                    <a:cubicBezTo>
                      <a:pt x="12998" y="5896"/>
                      <a:pt x="12957" y="6019"/>
                      <a:pt x="12896" y="6131"/>
                    </a:cubicBezTo>
                    <a:cubicBezTo>
                      <a:pt x="13438" y="6346"/>
                      <a:pt x="13868" y="6796"/>
                      <a:pt x="14052" y="7359"/>
                    </a:cubicBezTo>
                    <a:cubicBezTo>
                      <a:pt x="14154" y="7308"/>
                      <a:pt x="14277" y="7277"/>
                      <a:pt x="14400" y="7277"/>
                    </a:cubicBezTo>
                    <a:cubicBezTo>
                      <a:pt x="14799" y="7288"/>
                      <a:pt x="15116" y="7615"/>
                      <a:pt x="15106" y="8014"/>
                    </a:cubicBezTo>
                    <a:cubicBezTo>
                      <a:pt x="15106" y="8106"/>
                      <a:pt x="15086" y="8209"/>
                      <a:pt x="15045" y="8291"/>
                    </a:cubicBezTo>
                    <a:cubicBezTo>
                      <a:pt x="15106" y="8291"/>
                      <a:pt x="15168" y="8280"/>
                      <a:pt x="15229" y="8291"/>
                    </a:cubicBezTo>
                    <a:cubicBezTo>
                      <a:pt x="16171" y="8311"/>
                      <a:pt x="16938" y="8976"/>
                      <a:pt x="17112" y="9856"/>
                    </a:cubicBezTo>
                    <a:cubicBezTo>
                      <a:pt x="17153" y="9856"/>
                      <a:pt x="17194" y="9856"/>
                      <a:pt x="17225" y="9856"/>
                    </a:cubicBezTo>
                    <a:cubicBezTo>
                      <a:pt x="17348" y="9856"/>
                      <a:pt x="17460" y="9877"/>
                      <a:pt x="17573" y="9918"/>
                    </a:cubicBezTo>
                    <a:cubicBezTo>
                      <a:pt x="17706" y="9754"/>
                      <a:pt x="17910" y="9662"/>
                      <a:pt x="18136" y="9662"/>
                    </a:cubicBezTo>
                    <a:cubicBezTo>
                      <a:pt x="18228" y="9662"/>
                      <a:pt x="18310" y="9683"/>
                      <a:pt x="18381" y="9713"/>
                    </a:cubicBezTo>
                    <a:cubicBezTo>
                      <a:pt x="18883" y="8772"/>
                      <a:pt x="19886" y="8147"/>
                      <a:pt x="21022" y="8168"/>
                    </a:cubicBezTo>
                    <a:cubicBezTo>
                      <a:pt x="22014" y="8188"/>
                      <a:pt x="22874" y="8710"/>
                      <a:pt x="23386" y="9468"/>
                    </a:cubicBezTo>
                    <a:cubicBezTo>
                      <a:pt x="23723" y="9212"/>
                      <a:pt x="24153" y="9058"/>
                      <a:pt x="24624" y="9068"/>
                    </a:cubicBezTo>
                    <a:cubicBezTo>
                      <a:pt x="25105" y="9079"/>
                      <a:pt x="25545" y="9263"/>
                      <a:pt x="25883" y="9570"/>
                    </a:cubicBezTo>
                    <a:cubicBezTo>
                      <a:pt x="26139" y="9468"/>
                      <a:pt x="26405" y="9406"/>
                      <a:pt x="26691" y="9416"/>
                    </a:cubicBezTo>
                    <a:cubicBezTo>
                      <a:pt x="26865" y="9416"/>
                      <a:pt x="27029" y="9447"/>
                      <a:pt x="27183" y="9488"/>
                    </a:cubicBezTo>
                    <a:cubicBezTo>
                      <a:pt x="27183" y="9457"/>
                      <a:pt x="27183" y="9427"/>
                      <a:pt x="27183" y="9396"/>
                    </a:cubicBezTo>
                    <a:cubicBezTo>
                      <a:pt x="27213" y="8301"/>
                      <a:pt x="28114" y="7441"/>
                      <a:pt x="29199" y="7462"/>
                    </a:cubicBezTo>
                    <a:cubicBezTo>
                      <a:pt x="29414" y="7472"/>
                      <a:pt x="29618" y="7513"/>
                      <a:pt x="29813" y="7574"/>
                    </a:cubicBezTo>
                    <a:cubicBezTo>
                      <a:pt x="30693" y="5814"/>
                      <a:pt x="32525" y="4627"/>
                      <a:pt x="34623" y="4668"/>
                    </a:cubicBezTo>
                    <a:cubicBezTo>
                      <a:pt x="36997" y="4719"/>
                      <a:pt x="38962" y="6346"/>
                      <a:pt x="39566" y="8516"/>
                    </a:cubicBezTo>
                    <a:cubicBezTo>
                      <a:pt x="40252" y="8649"/>
                      <a:pt x="40794" y="9171"/>
                      <a:pt x="40968" y="9846"/>
                    </a:cubicBezTo>
                    <a:cubicBezTo>
                      <a:pt x="41142" y="9826"/>
                      <a:pt x="41326" y="9826"/>
                      <a:pt x="41511" y="9826"/>
                    </a:cubicBezTo>
                    <a:cubicBezTo>
                      <a:pt x="43066" y="9867"/>
                      <a:pt x="44448" y="10573"/>
                      <a:pt x="45389" y="11678"/>
                    </a:cubicBezTo>
                    <a:cubicBezTo>
                      <a:pt x="45666" y="11514"/>
                      <a:pt x="45993" y="11422"/>
                      <a:pt x="46351" y="11422"/>
                    </a:cubicBezTo>
                    <a:cubicBezTo>
                      <a:pt x="47354" y="11453"/>
                      <a:pt x="48153" y="12282"/>
                      <a:pt x="48122" y="13285"/>
                    </a:cubicBezTo>
                    <a:cubicBezTo>
                      <a:pt x="48122" y="13449"/>
                      <a:pt x="48101" y="13602"/>
                      <a:pt x="48060" y="13745"/>
                    </a:cubicBezTo>
                    <a:cubicBezTo>
                      <a:pt x="48460" y="13745"/>
                      <a:pt x="48848" y="13848"/>
                      <a:pt x="49186" y="14022"/>
                    </a:cubicBezTo>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3"/>
              <p:cNvSpPr/>
              <p:nvPr/>
            </p:nvSpPr>
            <p:spPr>
              <a:xfrm>
                <a:off x="2359925" y="3663150"/>
                <a:ext cx="1102000" cy="229275"/>
              </a:xfrm>
              <a:custGeom>
                <a:avLst/>
                <a:gdLst/>
                <a:ahLst/>
                <a:cxnLst/>
                <a:rect l="l" t="t" r="r" b="b"/>
                <a:pathLst>
                  <a:path w="44080" h="9171" extrusionOk="0">
                    <a:moveTo>
                      <a:pt x="2272" y="502"/>
                    </a:moveTo>
                    <a:cubicBezTo>
                      <a:pt x="2876" y="502"/>
                      <a:pt x="3439" y="635"/>
                      <a:pt x="3941" y="871"/>
                    </a:cubicBezTo>
                    <a:cubicBezTo>
                      <a:pt x="4145" y="369"/>
                      <a:pt x="4637" y="1"/>
                      <a:pt x="5220" y="1"/>
                    </a:cubicBezTo>
                    <a:cubicBezTo>
                      <a:pt x="5814" y="1"/>
                      <a:pt x="6315" y="380"/>
                      <a:pt x="6509" y="902"/>
                    </a:cubicBezTo>
                    <a:cubicBezTo>
                      <a:pt x="6714" y="779"/>
                      <a:pt x="6960" y="697"/>
                      <a:pt x="7226" y="697"/>
                    </a:cubicBezTo>
                    <a:cubicBezTo>
                      <a:pt x="7983" y="697"/>
                      <a:pt x="8597" y="1311"/>
                      <a:pt x="8597" y="2079"/>
                    </a:cubicBezTo>
                    <a:cubicBezTo>
                      <a:pt x="8597" y="2171"/>
                      <a:pt x="8587" y="2263"/>
                      <a:pt x="8567" y="2355"/>
                    </a:cubicBezTo>
                    <a:cubicBezTo>
                      <a:pt x="8761" y="2437"/>
                      <a:pt x="8894" y="2631"/>
                      <a:pt x="8894" y="2856"/>
                    </a:cubicBezTo>
                    <a:cubicBezTo>
                      <a:pt x="8894" y="2877"/>
                      <a:pt x="8894" y="2897"/>
                      <a:pt x="8894" y="2907"/>
                    </a:cubicBezTo>
                    <a:cubicBezTo>
                      <a:pt x="9170" y="2856"/>
                      <a:pt x="9447" y="2826"/>
                      <a:pt x="9743" y="2826"/>
                    </a:cubicBezTo>
                    <a:cubicBezTo>
                      <a:pt x="9846" y="2826"/>
                      <a:pt x="9948" y="2826"/>
                      <a:pt x="10051" y="2836"/>
                    </a:cubicBezTo>
                    <a:cubicBezTo>
                      <a:pt x="10112" y="2611"/>
                      <a:pt x="10317" y="2447"/>
                      <a:pt x="10562" y="2447"/>
                    </a:cubicBezTo>
                    <a:cubicBezTo>
                      <a:pt x="10859" y="2447"/>
                      <a:pt x="11094" y="2682"/>
                      <a:pt x="11105" y="2969"/>
                    </a:cubicBezTo>
                    <a:cubicBezTo>
                      <a:pt x="11156" y="2959"/>
                      <a:pt x="11207" y="2959"/>
                      <a:pt x="11268" y="2959"/>
                    </a:cubicBezTo>
                    <a:cubicBezTo>
                      <a:pt x="11463" y="2959"/>
                      <a:pt x="11647" y="3000"/>
                      <a:pt x="11821" y="3081"/>
                    </a:cubicBezTo>
                    <a:cubicBezTo>
                      <a:pt x="11903" y="2887"/>
                      <a:pt x="12097" y="2744"/>
                      <a:pt x="12323" y="2744"/>
                    </a:cubicBezTo>
                    <a:cubicBezTo>
                      <a:pt x="12476" y="2744"/>
                      <a:pt x="12609" y="2805"/>
                      <a:pt x="12711" y="2907"/>
                    </a:cubicBezTo>
                    <a:cubicBezTo>
                      <a:pt x="12967" y="2478"/>
                      <a:pt x="13448" y="2191"/>
                      <a:pt x="13991" y="2191"/>
                    </a:cubicBezTo>
                    <a:cubicBezTo>
                      <a:pt x="14717" y="2191"/>
                      <a:pt x="15331" y="2713"/>
                      <a:pt x="15454" y="3409"/>
                    </a:cubicBezTo>
                    <a:cubicBezTo>
                      <a:pt x="15546" y="3348"/>
                      <a:pt x="15649" y="3307"/>
                      <a:pt x="15771" y="3307"/>
                    </a:cubicBezTo>
                    <a:cubicBezTo>
                      <a:pt x="16068" y="3307"/>
                      <a:pt x="16314" y="3552"/>
                      <a:pt x="16314" y="3849"/>
                    </a:cubicBezTo>
                    <a:cubicBezTo>
                      <a:pt x="16314" y="3992"/>
                      <a:pt x="16263" y="4125"/>
                      <a:pt x="16171" y="4217"/>
                    </a:cubicBezTo>
                    <a:cubicBezTo>
                      <a:pt x="16467" y="4238"/>
                      <a:pt x="16744" y="4350"/>
                      <a:pt x="16969" y="4524"/>
                    </a:cubicBezTo>
                    <a:cubicBezTo>
                      <a:pt x="17051" y="4473"/>
                      <a:pt x="17143" y="4443"/>
                      <a:pt x="17245" y="4443"/>
                    </a:cubicBezTo>
                    <a:cubicBezTo>
                      <a:pt x="17552" y="4443"/>
                      <a:pt x="17788" y="4688"/>
                      <a:pt x="17788" y="4985"/>
                    </a:cubicBezTo>
                    <a:cubicBezTo>
                      <a:pt x="17788" y="5087"/>
                      <a:pt x="17757" y="5179"/>
                      <a:pt x="17716" y="5261"/>
                    </a:cubicBezTo>
                    <a:cubicBezTo>
                      <a:pt x="18125" y="5415"/>
                      <a:pt x="18463" y="5753"/>
                      <a:pt x="18606" y="6172"/>
                    </a:cubicBezTo>
                    <a:cubicBezTo>
                      <a:pt x="18688" y="6131"/>
                      <a:pt x="18770" y="6111"/>
                      <a:pt x="18872" y="6111"/>
                    </a:cubicBezTo>
                    <a:cubicBezTo>
                      <a:pt x="19169" y="6111"/>
                      <a:pt x="19415" y="6346"/>
                      <a:pt x="19415" y="6643"/>
                    </a:cubicBezTo>
                    <a:cubicBezTo>
                      <a:pt x="19415" y="6725"/>
                      <a:pt x="19394" y="6796"/>
                      <a:pt x="19374" y="6858"/>
                    </a:cubicBezTo>
                    <a:cubicBezTo>
                      <a:pt x="19415" y="6858"/>
                      <a:pt x="19466" y="6848"/>
                      <a:pt x="19507" y="6848"/>
                    </a:cubicBezTo>
                    <a:cubicBezTo>
                      <a:pt x="20336" y="6848"/>
                      <a:pt x="21001" y="7523"/>
                      <a:pt x="21001" y="8342"/>
                    </a:cubicBezTo>
                    <a:cubicBezTo>
                      <a:pt x="21001" y="8454"/>
                      <a:pt x="20991" y="8557"/>
                      <a:pt x="20960" y="8669"/>
                    </a:cubicBezTo>
                    <a:cubicBezTo>
                      <a:pt x="21042" y="8608"/>
                      <a:pt x="21124" y="8557"/>
                      <a:pt x="21206" y="8516"/>
                    </a:cubicBezTo>
                    <a:cubicBezTo>
                      <a:pt x="21196" y="8475"/>
                      <a:pt x="21185" y="8434"/>
                      <a:pt x="21185" y="8383"/>
                    </a:cubicBezTo>
                    <a:cubicBezTo>
                      <a:pt x="21185" y="8086"/>
                      <a:pt x="21431" y="7840"/>
                      <a:pt x="21728" y="7840"/>
                    </a:cubicBezTo>
                    <a:cubicBezTo>
                      <a:pt x="21789" y="7840"/>
                      <a:pt x="21861" y="7851"/>
                      <a:pt x="21912" y="7871"/>
                    </a:cubicBezTo>
                    <a:cubicBezTo>
                      <a:pt x="22280" y="7155"/>
                      <a:pt x="23017" y="6663"/>
                      <a:pt x="23877" y="6663"/>
                    </a:cubicBezTo>
                    <a:cubicBezTo>
                      <a:pt x="24624" y="6663"/>
                      <a:pt x="25279" y="7042"/>
                      <a:pt x="25678" y="7605"/>
                    </a:cubicBezTo>
                    <a:cubicBezTo>
                      <a:pt x="25934" y="7400"/>
                      <a:pt x="26262" y="7277"/>
                      <a:pt x="26609" y="7277"/>
                    </a:cubicBezTo>
                    <a:cubicBezTo>
                      <a:pt x="26978" y="7277"/>
                      <a:pt x="27316" y="7411"/>
                      <a:pt x="27572" y="7636"/>
                    </a:cubicBezTo>
                    <a:cubicBezTo>
                      <a:pt x="27756" y="7554"/>
                      <a:pt x="27960" y="7513"/>
                      <a:pt x="28175" y="7513"/>
                    </a:cubicBezTo>
                    <a:cubicBezTo>
                      <a:pt x="28308" y="7513"/>
                      <a:pt x="28431" y="7523"/>
                      <a:pt x="28554" y="7554"/>
                    </a:cubicBezTo>
                    <a:cubicBezTo>
                      <a:pt x="28554" y="7533"/>
                      <a:pt x="28554" y="7503"/>
                      <a:pt x="28554" y="7482"/>
                    </a:cubicBezTo>
                    <a:cubicBezTo>
                      <a:pt x="28554" y="6663"/>
                      <a:pt x="29219" y="5998"/>
                      <a:pt x="30038" y="5998"/>
                    </a:cubicBezTo>
                    <a:cubicBezTo>
                      <a:pt x="30202" y="5998"/>
                      <a:pt x="30355" y="6019"/>
                      <a:pt x="30499" y="6070"/>
                    </a:cubicBezTo>
                    <a:cubicBezTo>
                      <a:pt x="31133" y="4719"/>
                      <a:pt x="32494" y="3788"/>
                      <a:pt x="34080" y="3788"/>
                    </a:cubicBezTo>
                    <a:cubicBezTo>
                      <a:pt x="35871" y="3788"/>
                      <a:pt x="37386" y="4975"/>
                      <a:pt x="37867" y="6612"/>
                    </a:cubicBezTo>
                    <a:cubicBezTo>
                      <a:pt x="38389" y="6694"/>
                      <a:pt x="38809" y="7083"/>
                      <a:pt x="38952" y="7585"/>
                    </a:cubicBezTo>
                    <a:cubicBezTo>
                      <a:pt x="39085" y="7574"/>
                      <a:pt x="39228" y="7564"/>
                      <a:pt x="39361" y="7564"/>
                    </a:cubicBezTo>
                    <a:cubicBezTo>
                      <a:pt x="40538" y="7564"/>
                      <a:pt x="41592" y="8076"/>
                      <a:pt x="42319" y="8894"/>
                    </a:cubicBezTo>
                    <a:cubicBezTo>
                      <a:pt x="42524" y="8761"/>
                      <a:pt x="42780" y="8690"/>
                      <a:pt x="43035" y="8690"/>
                    </a:cubicBezTo>
                    <a:cubicBezTo>
                      <a:pt x="43455" y="8690"/>
                      <a:pt x="43834" y="8874"/>
                      <a:pt x="44079" y="9171"/>
                    </a:cubicBezTo>
                    <a:lnTo>
                      <a:pt x="0" y="9171"/>
                    </a:lnTo>
                    <a:lnTo>
                      <a:pt x="0" y="1229"/>
                    </a:lnTo>
                    <a:cubicBezTo>
                      <a:pt x="645" y="769"/>
                      <a:pt x="1433" y="502"/>
                      <a:pt x="2272" y="502"/>
                    </a:cubicBezTo>
                  </a:path>
                </a:pathLst>
              </a:custGeom>
              <a:solidFill>
                <a:srgbClr val="000000">
                  <a:alpha val="8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3"/>
              <p:cNvSpPr/>
              <p:nvPr/>
            </p:nvSpPr>
            <p:spPr>
              <a:xfrm>
                <a:off x="2359925" y="3707925"/>
                <a:ext cx="991475" cy="184500"/>
              </a:xfrm>
              <a:custGeom>
                <a:avLst/>
                <a:gdLst/>
                <a:ahLst/>
                <a:cxnLst/>
                <a:rect l="l" t="t" r="r" b="b"/>
                <a:pathLst>
                  <a:path w="39659" h="7380" extrusionOk="0">
                    <a:moveTo>
                      <a:pt x="39658" y="7380"/>
                    </a:moveTo>
                    <a:lnTo>
                      <a:pt x="21973" y="7380"/>
                    </a:lnTo>
                    <a:cubicBezTo>
                      <a:pt x="22332" y="6756"/>
                      <a:pt x="23007" y="6336"/>
                      <a:pt x="23775" y="6336"/>
                    </a:cubicBezTo>
                    <a:cubicBezTo>
                      <a:pt x="24481" y="6336"/>
                      <a:pt x="25115" y="6684"/>
                      <a:pt x="25484" y="7226"/>
                    </a:cubicBezTo>
                    <a:cubicBezTo>
                      <a:pt x="25729" y="7032"/>
                      <a:pt x="26036" y="6919"/>
                      <a:pt x="26374" y="6919"/>
                    </a:cubicBezTo>
                    <a:cubicBezTo>
                      <a:pt x="26722" y="6919"/>
                      <a:pt x="27039" y="7042"/>
                      <a:pt x="27285" y="7257"/>
                    </a:cubicBezTo>
                    <a:cubicBezTo>
                      <a:pt x="27459" y="7175"/>
                      <a:pt x="27653" y="7134"/>
                      <a:pt x="27858" y="7134"/>
                    </a:cubicBezTo>
                    <a:cubicBezTo>
                      <a:pt x="27981" y="7134"/>
                      <a:pt x="28104" y="7155"/>
                      <a:pt x="28216" y="7175"/>
                    </a:cubicBezTo>
                    <a:cubicBezTo>
                      <a:pt x="28216" y="7155"/>
                      <a:pt x="28216" y="7134"/>
                      <a:pt x="28216" y="7114"/>
                    </a:cubicBezTo>
                    <a:cubicBezTo>
                      <a:pt x="28216" y="6326"/>
                      <a:pt x="28851" y="5691"/>
                      <a:pt x="29629" y="5691"/>
                    </a:cubicBezTo>
                    <a:cubicBezTo>
                      <a:pt x="29782" y="5691"/>
                      <a:pt x="29925" y="5722"/>
                      <a:pt x="30069" y="5763"/>
                    </a:cubicBezTo>
                    <a:cubicBezTo>
                      <a:pt x="30662" y="4484"/>
                      <a:pt x="31962" y="3603"/>
                      <a:pt x="33466" y="3603"/>
                    </a:cubicBezTo>
                    <a:cubicBezTo>
                      <a:pt x="35165" y="3603"/>
                      <a:pt x="36608" y="4729"/>
                      <a:pt x="37069" y="6275"/>
                    </a:cubicBezTo>
                    <a:cubicBezTo>
                      <a:pt x="37560" y="6367"/>
                      <a:pt x="37959" y="6735"/>
                      <a:pt x="38103" y="7206"/>
                    </a:cubicBezTo>
                    <a:cubicBezTo>
                      <a:pt x="38225" y="7196"/>
                      <a:pt x="38358" y="7185"/>
                      <a:pt x="38481" y="7185"/>
                    </a:cubicBezTo>
                    <a:cubicBezTo>
                      <a:pt x="38891" y="7185"/>
                      <a:pt x="39290" y="7257"/>
                      <a:pt x="39658" y="7380"/>
                    </a:cubicBezTo>
                    <a:close/>
                    <a:moveTo>
                      <a:pt x="8894" y="1065"/>
                    </a:moveTo>
                    <a:cubicBezTo>
                      <a:pt x="8894" y="1086"/>
                      <a:pt x="8894" y="1106"/>
                      <a:pt x="8894" y="1116"/>
                    </a:cubicBezTo>
                    <a:cubicBezTo>
                      <a:pt x="8904" y="1116"/>
                      <a:pt x="8925" y="1116"/>
                      <a:pt x="8935" y="1116"/>
                    </a:cubicBezTo>
                    <a:cubicBezTo>
                      <a:pt x="9140" y="1342"/>
                      <a:pt x="9262" y="1638"/>
                      <a:pt x="9262" y="1976"/>
                    </a:cubicBezTo>
                    <a:cubicBezTo>
                      <a:pt x="9262" y="2068"/>
                      <a:pt x="9252" y="2150"/>
                      <a:pt x="9232" y="2242"/>
                    </a:cubicBezTo>
                    <a:cubicBezTo>
                      <a:pt x="9416" y="2324"/>
                      <a:pt x="9539" y="2498"/>
                      <a:pt x="9539" y="2713"/>
                    </a:cubicBezTo>
                    <a:cubicBezTo>
                      <a:pt x="9539" y="2733"/>
                      <a:pt x="9539" y="2754"/>
                      <a:pt x="9539" y="2764"/>
                    </a:cubicBezTo>
                    <a:cubicBezTo>
                      <a:pt x="9805" y="2713"/>
                      <a:pt x="10071" y="2682"/>
                      <a:pt x="10347" y="2682"/>
                    </a:cubicBezTo>
                    <a:cubicBezTo>
                      <a:pt x="10450" y="2682"/>
                      <a:pt x="10542" y="2682"/>
                      <a:pt x="10634" y="2693"/>
                    </a:cubicBezTo>
                    <a:cubicBezTo>
                      <a:pt x="10705" y="2478"/>
                      <a:pt x="10900" y="2324"/>
                      <a:pt x="11125" y="2324"/>
                    </a:cubicBezTo>
                    <a:cubicBezTo>
                      <a:pt x="11412" y="2324"/>
                      <a:pt x="11637" y="2549"/>
                      <a:pt x="11647" y="2826"/>
                    </a:cubicBezTo>
                    <a:cubicBezTo>
                      <a:pt x="11688" y="2815"/>
                      <a:pt x="11739" y="2815"/>
                      <a:pt x="11790" y="2815"/>
                    </a:cubicBezTo>
                    <a:cubicBezTo>
                      <a:pt x="11985" y="2815"/>
                      <a:pt x="12159" y="2856"/>
                      <a:pt x="12323" y="2928"/>
                    </a:cubicBezTo>
                    <a:cubicBezTo>
                      <a:pt x="12404" y="2744"/>
                      <a:pt x="12578" y="2611"/>
                      <a:pt x="12793" y="2611"/>
                    </a:cubicBezTo>
                    <a:cubicBezTo>
                      <a:pt x="12937" y="2611"/>
                      <a:pt x="13070" y="2672"/>
                      <a:pt x="13162" y="2764"/>
                    </a:cubicBezTo>
                    <a:cubicBezTo>
                      <a:pt x="13407" y="2355"/>
                      <a:pt x="13868" y="2078"/>
                      <a:pt x="14380" y="2078"/>
                    </a:cubicBezTo>
                    <a:cubicBezTo>
                      <a:pt x="15076" y="2078"/>
                      <a:pt x="15649" y="2580"/>
                      <a:pt x="15771" y="3245"/>
                    </a:cubicBezTo>
                    <a:cubicBezTo>
                      <a:pt x="15853" y="3184"/>
                      <a:pt x="15966" y="3143"/>
                      <a:pt x="16078" y="3143"/>
                    </a:cubicBezTo>
                    <a:cubicBezTo>
                      <a:pt x="16365" y="3143"/>
                      <a:pt x="16590" y="3368"/>
                      <a:pt x="16590" y="3655"/>
                    </a:cubicBezTo>
                    <a:cubicBezTo>
                      <a:pt x="16590" y="3798"/>
                      <a:pt x="16539" y="3921"/>
                      <a:pt x="16447" y="4013"/>
                    </a:cubicBezTo>
                    <a:cubicBezTo>
                      <a:pt x="16733" y="4033"/>
                      <a:pt x="17000" y="4136"/>
                      <a:pt x="17204" y="4299"/>
                    </a:cubicBezTo>
                    <a:cubicBezTo>
                      <a:pt x="17286" y="4248"/>
                      <a:pt x="17378" y="4228"/>
                      <a:pt x="17481" y="4228"/>
                    </a:cubicBezTo>
                    <a:cubicBezTo>
                      <a:pt x="17757" y="4228"/>
                      <a:pt x="17992" y="4453"/>
                      <a:pt x="17992" y="4739"/>
                    </a:cubicBezTo>
                    <a:cubicBezTo>
                      <a:pt x="17992" y="4831"/>
                      <a:pt x="17962" y="4924"/>
                      <a:pt x="17921" y="5005"/>
                    </a:cubicBezTo>
                    <a:cubicBezTo>
                      <a:pt x="18320" y="5149"/>
                      <a:pt x="18627" y="5466"/>
                      <a:pt x="18770" y="5865"/>
                    </a:cubicBezTo>
                    <a:cubicBezTo>
                      <a:pt x="18842" y="5824"/>
                      <a:pt x="18924" y="5804"/>
                      <a:pt x="19016" y="5804"/>
                    </a:cubicBezTo>
                    <a:cubicBezTo>
                      <a:pt x="19302" y="5804"/>
                      <a:pt x="19538" y="6029"/>
                      <a:pt x="19538" y="6315"/>
                    </a:cubicBezTo>
                    <a:cubicBezTo>
                      <a:pt x="19538" y="6387"/>
                      <a:pt x="19517" y="6459"/>
                      <a:pt x="19497" y="6520"/>
                    </a:cubicBezTo>
                    <a:cubicBezTo>
                      <a:pt x="19538" y="6510"/>
                      <a:pt x="19579" y="6510"/>
                      <a:pt x="19630" y="6510"/>
                    </a:cubicBezTo>
                    <a:cubicBezTo>
                      <a:pt x="20213" y="6510"/>
                      <a:pt x="20715" y="6868"/>
                      <a:pt x="20929" y="7380"/>
                    </a:cubicBezTo>
                    <a:lnTo>
                      <a:pt x="0" y="7380"/>
                    </a:lnTo>
                    <a:lnTo>
                      <a:pt x="0" y="1505"/>
                    </a:lnTo>
                    <a:cubicBezTo>
                      <a:pt x="1351" y="738"/>
                      <a:pt x="3449" y="185"/>
                      <a:pt x="4841" y="830"/>
                    </a:cubicBezTo>
                    <a:cubicBezTo>
                      <a:pt x="5026" y="349"/>
                      <a:pt x="5496" y="1"/>
                      <a:pt x="6049" y="1"/>
                    </a:cubicBezTo>
                    <a:cubicBezTo>
                      <a:pt x="6612" y="1"/>
                      <a:pt x="7093" y="359"/>
                      <a:pt x="7277" y="861"/>
                    </a:cubicBezTo>
                    <a:cubicBezTo>
                      <a:pt x="7471" y="738"/>
                      <a:pt x="7707" y="666"/>
                      <a:pt x="7952" y="666"/>
                    </a:cubicBezTo>
                    <a:cubicBezTo>
                      <a:pt x="8321" y="666"/>
                      <a:pt x="8659" y="820"/>
                      <a:pt x="8894" y="1065"/>
                    </a:cubicBezTo>
                    <a:lnTo>
                      <a:pt x="8894" y="1065"/>
                    </a:lnTo>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Subtitle 2">
            <a:extLst>
              <a:ext uri="{FF2B5EF4-FFF2-40B4-BE49-F238E27FC236}">
                <a16:creationId xmlns:a16="http://schemas.microsoft.com/office/drawing/2014/main" id="{04DE58DD-AAF2-7B15-B482-20E5CF8027C2}"/>
              </a:ext>
            </a:extLst>
          </p:cNvPr>
          <p:cNvSpPr>
            <a:spLocks noGrp="1"/>
          </p:cNvSpPr>
          <p:nvPr>
            <p:ph type="subTitle" idx="1"/>
          </p:nvPr>
        </p:nvSpPr>
        <p:spPr>
          <a:xfrm>
            <a:off x="360068" y="1140999"/>
            <a:ext cx="3350400" cy="362224"/>
          </a:xfrm>
        </p:spPr>
        <p:txBody>
          <a:bodyPr/>
          <a:lstStyle/>
          <a:p>
            <a:r>
              <a:rPr lang="en-US" sz="1200" dirty="0"/>
              <a:t>AI-Powered Drones for Crop Monitoring</a:t>
            </a:r>
          </a:p>
        </p:txBody>
      </p:sp>
      <p:sp>
        <p:nvSpPr>
          <p:cNvPr id="4" name="Google Shape;1436;p33">
            <a:extLst>
              <a:ext uri="{FF2B5EF4-FFF2-40B4-BE49-F238E27FC236}">
                <a16:creationId xmlns:a16="http://schemas.microsoft.com/office/drawing/2014/main" id="{EDB42F9E-06D2-2B65-C1A0-C710022C4C31}"/>
              </a:ext>
            </a:extLst>
          </p:cNvPr>
          <p:cNvSpPr txBox="1">
            <a:spLocks/>
          </p:cNvSpPr>
          <p:nvPr/>
        </p:nvSpPr>
        <p:spPr>
          <a:xfrm>
            <a:off x="2787363" y="2920809"/>
            <a:ext cx="3350400" cy="101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9pPr>
          </a:lstStyle>
          <a:p>
            <a:pPr marL="0" indent="0"/>
            <a:r>
              <a:rPr lang="en-US" sz="1000" dirty="0">
                <a:latin typeface="Bitter" charset="0"/>
              </a:rPr>
              <a:t>AI-driven robots and IoT sensors detect pests and apply targeted treatments.</a:t>
            </a:r>
          </a:p>
          <a:p>
            <a:pPr marL="0" indent="0"/>
            <a:r>
              <a:rPr lang="en-US" sz="1000" dirty="0">
                <a:latin typeface="Bitter" charset="0"/>
              </a:rPr>
              <a:t>This reduces pesticide use and minimizes environmental impact.</a:t>
            </a:r>
          </a:p>
          <a:p>
            <a:pPr marL="0" indent="0"/>
            <a:r>
              <a:rPr lang="en-US" sz="1000" dirty="0">
                <a:latin typeface="Bitter" charset="0"/>
              </a:rPr>
              <a:t>Example: Blue River Technology’s See &amp; Spray system identifies weeds and applies herbicide only where needed.</a:t>
            </a:r>
          </a:p>
        </p:txBody>
      </p:sp>
      <p:sp>
        <p:nvSpPr>
          <p:cNvPr id="5" name="Google Shape;1438;p33">
            <a:extLst>
              <a:ext uri="{FF2B5EF4-FFF2-40B4-BE49-F238E27FC236}">
                <a16:creationId xmlns:a16="http://schemas.microsoft.com/office/drawing/2014/main" id="{A9F82566-0DA4-9366-EF1B-1AD2D16F377A}"/>
              </a:ext>
            </a:extLst>
          </p:cNvPr>
          <p:cNvSpPr txBox="1">
            <a:spLocks/>
          </p:cNvSpPr>
          <p:nvPr/>
        </p:nvSpPr>
        <p:spPr>
          <a:xfrm>
            <a:off x="2787363" y="2555007"/>
            <a:ext cx="3350400" cy="425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itter SemiBold"/>
              <a:buNone/>
              <a:defRPr sz="2000" b="0" i="0" u="none" strike="noStrike" cap="none">
                <a:solidFill>
                  <a:schemeClr val="dk1"/>
                </a:solidFill>
                <a:latin typeface="Bitter SemiBold"/>
                <a:ea typeface="Bitter SemiBold"/>
                <a:cs typeface="Bitter SemiBold"/>
                <a:sym typeface="Bitter SemiBold"/>
              </a:defRPr>
            </a:lvl1pPr>
            <a:lvl2pPr marL="914400" marR="0" lvl="1"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2pPr>
            <a:lvl3pPr marL="1371600" marR="0" lvl="2"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3pPr>
            <a:lvl4pPr marL="1828800" marR="0" lvl="3"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4pPr>
            <a:lvl5pPr marL="2286000" marR="0" lvl="4"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5pPr>
            <a:lvl6pPr marL="2743200" marR="0" lvl="5"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6pPr>
            <a:lvl7pPr marL="3200400" marR="0" lvl="6"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7pPr>
            <a:lvl8pPr marL="3657600" marR="0" lvl="7"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8pPr>
            <a:lvl9pPr marL="4114800" marR="0" lvl="8"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9pPr>
          </a:lstStyle>
          <a:p>
            <a:pPr marL="0" indent="0"/>
            <a:r>
              <a:rPr lang="en-US" sz="1200" dirty="0"/>
              <a:t>Automated Pest Control</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96"/>
        <p:cNvGrpSpPr/>
        <p:nvPr/>
      </p:nvGrpSpPr>
      <p:grpSpPr>
        <a:xfrm>
          <a:off x="0" y="0"/>
          <a:ext cx="0" cy="0"/>
          <a:chOff x="0" y="0"/>
          <a:chExt cx="0" cy="0"/>
        </a:xfrm>
      </p:grpSpPr>
      <p:grpSp>
        <p:nvGrpSpPr>
          <p:cNvPr id="1597" name="Google Shape;1597;p34"/>
          <p:cNvGrpSpPr/>
          <p:nvPr/>
        </p:nvGrpSpPr>
        <p:grpSpPr>
          <a:xfrm>
            <a:off x="7018805" y="4445330"/>
            <a:ext cx="2723352" cy="1317259"/>
            <a:chOff x="917238" y="1394150"/>
            <a:chExt cx="2222600" cy="1075050"/>
          </a:xfrm>
        </p:grpSpPr>
        <p:sp>
          <p:nvSpPr>
            <p:cNvPr id="1598" name="Google Shape;1598;p34"/>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rgbClr val="E9D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4"/>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4"/>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4"/>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 name="Google Shape;1602;p34"/>
          <p:cNvGrpSpPr/>
          <p:nvPr/>
        </p:nvGrpSpPr>
        <p:grpSpPr>
          <a:xfrm>
            <a:off x="4470105" y="4534563"/>
            <a:ext cx="2723352" cy="1317259"/>
            <a:chOff x="917238" y="1394150"/>
            <a:chExt cx="2222600" cy="1075050"/>
          </a:xfrm>
        </p:grpSpPr>
        <p:sp>
          <p:nvSpPr>
            <p:cNvPr id="1603" name="Google Shape;1603;p34"/>
            <p:cNvSpPr/>
            <p:nvPr/>
          </p:nvSpPr>
          <p:spPr>
            <a:xfrm>
              <a:off x="1508763" y="1394150"/>
              <a:ext cx="1631075" cy="1065450"/>
            </a:xfrm>
            <a:custGeom>
              <a:avLst/>
              <a:gdLst/>
              <a:ahLst/>
              <a:cxnLst/>
              <a:rect l="l" t="t" r="r" b="b"/>
              <a:pathLst>
                <a:path w="65243" h="42618" extrusionOk="0">
                  <a:moveTo>
                    <a:pt x="65243" y="35662"/>
                  </a:moveTo>
                  <a:cubicBezTo>
                    <a:pt x="58693" y="39513"/>
                    <a:pt x="49167" y="41540"/>
                    <a:pt x="37454" y="41871"/>
                  </a:cubicBezTo>
                  <a:cubicBezTo>
                    <a:pt x="10177" y="42617"/>
                    <a:pt x="0" y="14146"/>
                    <a:pt x="3115" y="15874"/>
                  </a:cubicBezTo>
                  <a:cubicBezTo>
                    <a:pt x="13143" y="21442"/>
                    <a:pt x="33390" y="9858"/>
                    <a:pt x="43033" y="4492"/>
                  </a:cubicBezTo>
                  <a:cubicBezTo>
                    <a:pt x="50820" y="161"/>
                    <a:pt x="53445" y="1"/>
                    <a:pt x="65243" y="6060"/>
                  </a:cubicBezTo>
                  <a:lnTo>
                    <a:pt x="65243" y="35662"/>
                  </a:lnTo>
                  <a:close/>
                </a:path>
              </a:pathLst>
            </a:custGeom>
            <a:solidFill>
              <a:srgbClr val="E9D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4"/>
            <p:cNvSpPr/>
            <p:nvPr/>
          </p:nvSpPr>
          <p:spPr>
            <a:xfrm>
              <a:off x="1620238" y="1451775"/>
              <a:ext cx="1519600" cy="1017425"/>
            </a:xfrm>
            <a:custGeom>
              <a:avLst/>
              <a:gdLst/>
              <a:ahLst/>
              <a:cxnLst/>
              <a:rect l="l" t="t" r="r" b="b"/>
              <a:pathLst>
                <a:path w="60784" h="40697" extrusionOk="0">
                  <a:moveTo>
                    <a:pt x="60784" y="33923"/>
                  </a:moveTo>
                  <a:cubicBezTo>
                    <a:pt x="54373" y="37763"/>
                    <a:pt x="45039" y="39800"/>
                    <a:pt x="33560" y="40131"/>
                  </a:cubicBezTo>
                  <a:cubicBezTo>
                    <a:pt x="13153" y="40696"/>
                    <a:pt x="2518" y="24215"/>
                    <a:pt x="0" y="17175"/>
                  </a:cubicBezTo>
                  <a:cubicBezTo>
                    <a:pt x="11137" y="18764"/>
                    <a:pt x="28525" y="9227"/>
                    <a:pt x="37358" y="4502"/>
                  </a:cubicBezTo>
                  <a:cubicBezTo>
                    <a:pt x="45529" y="128"/>
                    <a:pt x="48228" y="0"/>
                    <a:pt x="60784" y="6230"/>
                  </a:cubicBezTo>
                  <a:lnTo>
                    <a:pt x="60784" y="33923"/>
                  </a:ln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4"/>
            <p:cNvSpPr/>
            <p:nvPr/>
          </p:nvSpPr>
          <p:spPr>
            <a:xfrm>
              <a:off x="917238" y="1421625"/>
              <a:ext cx="1770050" cy="1001175"/>
            </a:xfrm>
            <a:custGeom>
              <a:avLst/>
              <a:gdLst/>
              <a:ahLst/>
              <a:cxnLst/>
              <a:rect l="l" t="t" r="r" b="b"/>
              <a:pathLst>
                <a:path w="70802" h="40047" extrusionOk="0">
                  <a:moveTo>
                    <a:pt x="1" y="8780"/>
                  </a:moveTo>
                  <a:lnTo>
                    <a:pt x="1" y="29400"/>
                  </a:lnTo>
                  <a:cubicBezTo>
                    <a:pt x="5943" y="35705"/>
                    <a:pt x="17698" y="38947"/>
                    <a:pt x="33347" y="39353"/>
                  </a:cubicBezTo>
                  <a:cubicBezTo>
                    <a:pt x="60614" y="40046"/>
                    <a:pt x="70801" y="13570"/>
                    <a:pt x="67686" y="15180"/>
                  </a:cubicBezTo>
                  <a:cubicBezTo>
                    <a:pt x="57659" y="20354"/>
                    <a:pt x="37401" y="9580"/>
                    <a:pt x="27768" y="4598"/>
                  </a:cubicBezTo>
                  <a:cubicBezTo>
                    <a:pt x="18882" y="1"/>
                    <a:pt x="16728" y="449"/>
                    <a:pt x="1" y="8780"/>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4"/>
            <p:cNvSpPr/>
            <p:nvPr/>
          </p:nvSpPr>
          <p:spPr>
            <a:xfrm>
              <a:off x="917238" y="1471225"/>
              <a:ext cx="1690300" cy="956375"/>
            </a:xfrm>
            <a:custGeom>
              <a:avLst/>
              <a:gdLst/>
              <a:ahLst/>
              <a:cxnLst/>
              <a:rect l="l" t="t" r="r" b="b"/>
              <a:pathLst>
                <a:path w="67612" h="38255" extrusionOk="0">
                  <a:moveTo>
                    <a:pt x="1" y="8780"/>
                  </a:moveTo>
                  <a:lnTo>
                    <a:pt x="1" y="27779"/>
                  </a:lnTo>
                  <a:cubicBezTo>
                    <a:pt x="5943" y="34073"/>
                    <a:pt x="17698" y="37326"/>
                    <a:pt x="33347" y="37721"/>
                  </a:cubicBezTo>
                  <a:cubicBezTo>
                    <a:pt x="54181" y="38254"/>
                    <a:pt x="65041" y="22925"/>
                    <a:pt x="67611" y="16386"/>
                  </a:cubicBezTo>
                  <a:cubicBezTo>
                    <a:pt x="56240" y="17858"/>
                    <a:pt x="38489" y="8983"/>
                    <a:pt x="29475" y="4588"/>
                  </a:cubicBezTo>
                  <a:cubicBezTo>
                    <a:pt x="20045" y="1"/>
                    <a:pt x="17762" y="449"/>
                    <a:pt x="1" y="8780"/>
                  </a:cubicBezTo>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 name="Google Shape;1607;p34"/>
          <p:cNvGrpSpPr/>
          <p:nvPr/>
        </p:nvGrpSpPr>
        <p:grpSpPr>
          <a:xfrm rot="-554159" flipH="1">
            <a:off x="4854150" y="4497717"/>
            <a:ext cx="4320041" cy="935923"/>
            <a:chOff x="4963752" y="4000536"/>
            <a:chExt cx="2501340" cy="541907"/>
          </a:xfrm>
        </p:grpSpPr>
        <p:sp>
          <p:nvSpPr>
            <p:cNvPr id="1608" name="Google Shape;1608;p34"/>
            <p:cNvSpPr/>
            <p:nvPr/>
          </p:nvSpPr>
          <p:spPr>
            <a:xfrm>
              <a:off x="5654130" y="4242777"/>
              <a:ext cx="302221" cy="80900"/>
            </a:xfrm>
            <a:custGeom>
              <a:avLst/>
              <a:gdLst/>
              <a:ahLst/>
              <a:cxnLst/>
              <a:rect l="l" t="t" r="r" b="b"/>
              <a:pathLst>
                <a:path w="6743" h="1805" extrusionOk="0">
                  <a:moveTo>
                    <a:pt x="3531" y="1"/>
                  </a:moveTo>
                  <a:cubicBezTo>
                    <a:pt x="3435" y="1"/>
                    <a:pt x="3356" y="63"/>
                    <a:pt x="3341" y="228"/>
                  </a:cubicBezTo>
                  <a:cubicBezTo>
                    <a:pt x="3310" y="178"/>
                    <a:pt x="3270" y="97"/>
                    <a:pt x="3210" y="77"/>
                  </a:cubicBezTo>
                  <a:cubicBezTo>
                    <a:pt x="3189" y="66"/>
                    <a:pt x="3168" y="60"/>
                    <a:pt x="3146" y="60"/>
                  </a:cubicBezTo>
                  <a:cubicBezTo>
                    <a:pt x="2960" y="60"/>
                    <a:pt x="2757" y="455"/>
                    <a:pt x="2739" y="689"/>
                  </a:cubicBezTo>
                  <a:cubicBezTo>
                    <a:pt x="2679" y="639"/>
                    <a:pt x="2608" y="649"/>
                    <a:pt x="2548" y="629"/>
                  </a:cubicBezTo>
                  <a:cubicBezTo>
                    <a:pt x="2548" y="689"/>
                    <a:pt x="2518" y="739"/>
                    <a:pt x="2528" y="799"/>
                  </a:cubicBezTo>
                  <a:cubicBezTo>
                    <a:pt x="2433" y="745"/>
                    <a:pt x="2320" y="618"/>
                    <a:pt x="2226" y="618"/>
                  </a:cubicBezTo>
                  <a:cubicBezTo>
                    <a:pt x="2181" y="618"/>
                    <a:pt x="2139" y="648"/>
                    <a:pt x="2107" y="729"/>
                  </a:cubicBezTo>
                  <a:cubicBezTo>
                    <a:pt x="2028" y="662"/>
                    <a:pt x="1946" y="607"/>
                    <a:pt x="1872" y="607"/>
                  </a:cubicBezTo>
                  <a:cubicBezTo>
                    <a:pt x="1814" y="607"/>
                    <a:pt x="1760" y="641"/>
                    <a:pt x="1716" y="729"/>
                  </a:cubicBezTo>
                  <a:cubicBezTo>
                    <a:pt x="1655" y="654"/>
                    <a:pt x="1520" y="470"/>
                    <a:pt x="1428" y="470"/>
                  </a:cubicBezTo>
                  <a:cubicBezTo>
                    <a:pt x="1398" y="470"/>
                    <a:pt x="1372" y="489"/>
                    <a:pt x="1354" y="539"/>
                  </a:cubicBezTo>
                  <a:cubicBezTo>
                    <a:pt x="1320" y="445"/>
                    <a:pt x="1273" y="407"/>
                    <a:pt x="1220" y="407"/>
                  </a:cubicBezTo>
                  <a:cubicBezTo>
                    <a:pt x="1166" y="407"/>
                    <a:pt x="1105" y="447"/>
                    <a:pt x="1044" y="509"/>
                  </a:cubicBezTo>
                  <a:cubicBezTo>
                    <a:pt x="953" y="408"/>
                    <a:pt x="893" y="278"/>
                    <a:pt x="763" y="258"/>
                  </a:cubicBezTo>
                  <a:cubicBezTo>
                    <a:pt x="760" y="257"/>
                    <a:pt x="757" y="257"/>
                    <a:pt x="754" y="257"/>
                  </a:cubicBezTo>
                  <a:cubicBezTo>
                    <a:pt x="678" y="257"/>
                    <a:pt x="620" y="381"/>
                    <a:pt x="562" y="448"/>
                  </a:cubicBezTo>
                  <a:cubicBezTo>
                    <a:pt x="527" y="421"/>
                    <a:pt x="494" y="409"/>
                    <a:pt x="463" y="409"/>
                  </a:cubicBezTo>
                  <a:cubicBezTo>
                    <a:pt x="335" y="409"/>
                    <a:pt x="245" y="612"/>
                    <a:pt x="221" y="749"/>
                  </a:cubicBezTo>
                  <a:cubicBezTo>
                    <a:pt x="0" y="890"/>
                    <a:pt x="161" y="1221"/>
                    <a:pt x="341" y="1361"/>
                  </a:cubicBezTo>
                  <a:cubicBezTo>
                    <a:pt x="552" y="1522"/>
                    <a:pt x="893" y="1522"/>
                    <a:pt x="1134" y="1532"/>
                  </a:cubicBezTo>
                  <a:cubicBezTo>
                    <a:pt x="1675" y="1572"/>
                    <a:pt x="2207" y="1702"/>
                    <a:pt x="2749" y="1772"/>
                  </a:cubicBezTo>
                  <a:cubicBezTo>
                    <a:pt x="2920" y="1795"/>
                    <a:pt x="3090" y="1805"/>
                    <a:pt x="3261" y="1805"/>
                  </a:cubicBezTo>
                  <a:cubicBezTo>
                    <a:pt x="3983" y="1805"/>
                    <a:pt x="4707" y="1636"/>
                    <a:pt x="5437" y="1612"/>
                  </a:cubicBezTo>
                  <a:cubicBezTo>
                    <a:pt x="5668" y="1602"/>
                    <a:pt x="6671" y="1652"/>
                    <a:pt x="6711" y="1211"/>
                  </a:cubicBezTo>
                  <a:cubicBezTo>
                    <a:pt x="6742" y="951"/>
                    <a:pt x="6421" y="684"/>
                    <a:pt x="6180" y="684"/>
                  </a:cubicBezTo>
                  <a:cubicBezTo>
                    <a:pt x="6114" y="684"/>
                    <a:pt x="6054" y="704"/>
                    <a:pt x="6009" y="749"/>
                  </a:cubicBezTo>
                  <a:cubicBezTo>
                    <a:pt x="5967" y="642"/>
                    <a:pt x="5872" y="602"/>
                    <a:pt x="5763" y="602"/>
                  </a:cubicBezTo>
                  <a:cubicBezTo>
                    <a:pt x="5586" y="602"/>
                    <a:pt x="5373" y="706"/>
                    <a:pt x="5286" y="799"/>
                  </a:cubicBezTo>
                  <a:cubicBezTo>
                    <a:pt x="5216" y="736"/>
                    <a:pt x="5127" y="693"/>
                    <a:pt x="5042" y="693"/>
                  </a:cubicBezTo>
                  <a:cubicBezTo>
                    <a:pt x="5005" y="693"/>
                    <a:pt x="4969" y="701"/>
                    <a:pt x="4935" y="719"/>
                  </a:cubicBezTo>
                  <a:cubicBezTo>
                    <a:pt x="4888" y="636"/>
                    <a:pt x="4792" y="557"/>
                    <a:pt x="4715" y="557"/>
                  </a:cubicBezTo>
                  <a:cubicBezTo>
                    <a:pt x="4661" y="557"/>
                    <a:pt x="4617" y="596"/>
                    <a:pt x="4604" y="699"/>
                  </a:cubicBezTo>
                  <a:cubicBezTo>
                    <a:pt x="4566" y="544"/>
                    <a:pt x="4454" y="485"/>
                    <a:pt x="4327" y="485"/>
                  </a:cubicBezTo>
                  <a:cubicBezTo>
                    <a:pt x="4290" y="485"/>
                    <a:pt x="4252" y="489"/>
                    <a:pt x="4213" y="498"/>
                  </a:cubicBezTo>
                  <a:cubicBezTo>
                    <a:pt x="4223" y="353"/>
                    <a:pt x="4046" y="227"/>
                    <a:pt x="3926" y="227"/>
                  </a:cubicBezTo>
                  <a:cubicBezTo>
                    <a:pt x="3921" y="227"/>
                    <a:pt x="3917" y="227"/>
                    <a:pt x="3912" y="228"/>
                  </a:cubicBezTo>
                  <a:lnTo>
                    <a:pt x="3932" y="298"/>
                  </a:lnTo>
                  <a:cubicBezTo>
                    <a:pt x="3871" y="151"/>
                    <a:pt x="3680" y="1"/>
                    <a:pt x="3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9" name="Google Shape;1609;p34"/>
            <p:cNvGrpSpPr/>
            <p:nvPr/>
          </p:nvGrpSpPr>
          <p:grpSpPr>
            <a:xfrm rot="-278360">
              <a:off x="6533282" y="4037668"/>
              <a:ext cx="925757" cy="187175"/>
              <a:chOff x="1255200" y="4115196"/>
              <a:chExt cx="828298" cy="167470"/>
            </a:xfrm>
          </p:grpSpPr>
          <p:sp>
            <p:nvSpPr>
              <p:cNvPr id="1610" name="Google Shape;1610;p34"/>
              <p:cNvSpPr/>
              <p:nvPr/>
            </p:nvSpPr>
            <p:spPr>
              <a:xfrm>
                <a:off x="1806305" y="4141304"/>
                <a:ext cx="203600" cy="110522"/>
              </a:xfrm>
              <a:custGeom>
                <a:avLst/>
                <a:gdLst/>
                <a:ahLst/>
                <a:cxnLst/>
                <a:rect l="l" t="t" r="r" b="b"/>
                <a:pathLst>
                  <a:path w="5077" h="2756" extrusionOk="0">
                    <a:moveTo>
                      <a:pt x="4069" y="1"/>
                    </a:moveTo>
                    <a:cubicBezTo>
                      <a:pt x="3971" y="1"/>
                      <a:pt x="3853" y="67"/>
                      <a:pt x="3762" y="224"/>
                    </a:cubicBezTo>
                    <a:cubicBezTo>
                      <a:pt x="3742" y="204"/>
                      <a:pt x="3732" y="174"/>
                      <a:pt x="3712" y="154"/>
                    </a:cubicBezTo>
                    <a:cubicBezTo>
                      <a:pt x="3632" y="224"/>
                      <a:pt x="3562" y="324"/>
                      <a:pt x="3511" y="425"/>
                    </a:cubicBezTo>
                    <a:cubicBezTo>
                      <a:pt x="3478" y="387"/>
                      <a:pt x="3447" y="371"/>
                      <a:pt x="3417" y="371"/>
                    </a:cubicBezTo>
                    <a:cubicBezTo>
                      <a:pt x="3240" y="371"/>
                      <a:pt x="3124" y="949"/>
                      <a:pt x="3090" y="1087"/>
                    </a:cubicBezTo>
                    <a:cubicBezTo>
                      <a:pt x="3054" y="997"/>
                      <a:pt x="2994" y="923"/>
                      <a:pt x="2910" y="923"/>
                    </a:cubicBezTo>
                    <a:cubicBezTo>
                      <a:pt x="2900" y="923"/>
                      <a:pt x="2890" y="924"/>
                      <a:pt x="2879" y="926"/>
                    </a:cubicBezTo>
                    <a:cubicBezTo>
                      <a:pt x="2739" y="966"/>
                      <a:pt x="2719" y="1137"/>
                      <a:pt x="2719" y="1368"/>
                    </a:cubicBezTo>
                    <a:cubicBezTo>
                      <a:pt x="2729" y="1608"/>
                      <a:pt x="2849" y="1699"/>
                      <a:pt x="2859" y="1939"/>
                    </a:cubicBezTo>
                    <a:cubicBezTo>
                      <a:pt x="2830" y="1916"/>
                      <a:pt x="2808" y="1906"/>
                      <a:pt x="2784" y="1906"/>
                    </a:cubicBezTo>
                    <a:cubicBezTo>
                      <a:pt x="2767" y="1906"/>
                      <a:pt x="2750" y="1911"/>
                      <a:pt x="2729" y="1919"/>
                    </a:cubicBezTo>
                    <a:cubicBezTo>
                      <a:pt x="2619" y="1959"/>
                      <a:pt x="2669" y="2030"/>
                      <a:pt x="2639" y="2090"/>
                    </a:cubicBezTo>
                    <a:cubicBezTo>
                      <a:pt x="2619" y="2058"/>
                      <a:pt x="2573" y="2045"/>
                      <a:pt x="2523" y="2045"/>
                    </a:cubicBezTo>
                    <a:cubicBezTo>
                      <a:pt x="2447" y="2045"/>
                      <a:pt x="2362" y="2074"/>
                      <a:pt x="2338" y="2110"/>
                    </a:cubicBezTo>
                    <a:cubicBezTo>
                      <a:pt x="2299" y="1983"/>
                      <a:pt x="2317" y="1829"/>
                      <a:pt x="2208" y="1829"/>
                    </a:cubicBezTo>
                    <a:cubicBezTo>
                      <a:pt x="2204" y="1829"/>
                      <a:pt x="2201" y="1829"/>
                      <a:pt x="2197" y="1829"/>
                    </a:cubicBezTo>
                    <a:cubicBezTo>
                      <a:pt x="2188" y="1829"/>
                      <a:pt x="2179" y="1830"/>
                      <a:pt x="2170" y="1830"/>
                    </a:cubicBezTo>
                    <a:cubicBezTo>
                      <a:pt x="2060" y="1830"/>
                      <a:pt x="1957" y="1804"/>
                      <a:pt x="1870" y="1804"/>
                    </a:cubicBezTo>
                    <a:cubicBezTo>
                      <a:pt x="1776" y="1804"/>
                      <a:pt x="1701" y="1834"/>
                      <a:pt x="1656" y="1959"/>
                    </a:cubicBezTo>
                    <a:cubicBezTo>
                      <a:pt x="1568" y="1928"/>
                      <a:pt x="1454" y="1882"/>
                      <a:pt x="1357" y="1882"/>
                    </a:cubicBezTo>
                    <a:cubicBezTo>
                      <a:pt x="1265" y="1882"/>
                      <a:pt x="1189" y="1923"/>
                      <a:pt x="1164" y="2060"/>
                    </a:cubicBezTo>
                    <a:cubicBezTo>
                      <a:pt x="1023" y="1978"/>
                      <a:pt x="942" y="1929"/>
                      <a:pt x="868" y="1929"/>
                    </a:cubicBezTo>
                    <a:cubicBezTo>
                      <a:pt x="779" y="1929"/>
                      <a:pt x="701" y="2000"/>
                      <a:pt x="542" y="2170"/>
                    </a:cubicBezTo>
                    <a:cubicBezTo>
                      <a:pt x="468" y="2111"/>
                      <a:pt x="401" y="2086"/>
                      <a:pt x="341" y="2086"/>
                    </a:cubicBezTo>
                    <a:cubicBezTo>
                      <a:pt x="167" y="2086"/>
                      <a:pt x="53" y="2299"/>
                      <a:pt x="1" y="2501"/>
                    </a:cubicBezTo>
                    <a:cubicBezTo>
                      <a:pt x="161" y="2601"/>
                      <a:pt x="282" y="2672"/>
                      <a:pt x="582" y="2712"/>
                    </a:cubicBezTo>
                    <a:cubicBezTo>
                      <a:pt x="738" y="2732"/>
                      <a:pt x="893" y="2739"/>
                      <a:pt x="1050" y="2739"/>
                    </a:cubicBezTo>
                    <a:cubicBezTo>
                      <a:pt x="1207" y="2739"/>
                      <a:pt x="1365" y="2732"/>
                      <a:pt x="1525" y="2722"/>
                    </a:cubicBezTo>
                    <a:cubicBezTo>
                      <a:pt x="1556" y="2721"/>
                      <a:pt x="1586" y="2721"/>
                      <a:pt x="1617" y="2721"/>
                    </a:cubicBezTo>
                    <a:cubicBezTo>
                      <a:pt x="1920" y="2721"/>
                      <a:pt x="2218" y="2756"/>
                      <a:pt x="2520" y="2756"/>
                    </a:cubicBezTo>
                    <a:cubicBezTo>
                      <a:pt x="2576" y="2756"/>
                      <a:pt x="2632" y="2755"/>
                      <a:pt x="2689" y="2752"/>
                    </a:cubicBezTo>
                    <a:cubicBezTo>
                      <a:pt x="3221" y="2732"/>
                      <a:pt x="3722" y="2531"/>
                      <a:pt x="4244" y="2501"/>
                    </a:cubicBezTo>
                    <a:cubicBezTo>
                      <a:pt x="4424" y="2491"/>
                      <a:pt x="5076" y="2491"/>
                      <a:pt x="4916" y="2150"/>
                    </a:cubicBezTo>
                    <a:cubicBezTo>
                      <a:pt x="4956" y="2140"/>
                      <a:pt x="4996" y="2090"/>
                      <a:pt x="5036" y="2080"/>
                    </a:cubicBezTo>
                    <a:cubicBezTo>
                      <a:pt x="4956" y="1969"/>
                      <a:pt x="4815" y="1849"/>
                      <a:pt x="4765" y="1759"/>
                    </a:cubicBezTo>
                    <a:cubicBezTo>
                      <a:pt x="4765" y="1759"/>
                      <a:pt x="4795" y="1659"/>
                      <a:pt x="4775" y="1628"/>
                    </a:cubicBezTo>
                    <a:cubicBezTo>
                      <a:pt x="4765" y="1598"/>
                      <a:pt x="4615" y="1508"/>
                      <a:pt x="4575" y="1478"/>
                    </a:cubicBezTo>
                    <a:lnTo>
                      <a:pt x="4575" y="1478"/>
                    </a:lnTo>
                    <a:cubicBezTo>
                      <a:pt x="4588" y="1480"/>
                      <a:pt x="4600" y="1480"/>
                      <a:pt x="4611" y="1480"/>
                    </a:cubicBezTo>
                    <a:cubicBezTo>
                      <a:pt x="4803" y="1480"/>
                      <a:pt x="4697" y="1244"/>
                      <a:pt x="4555" y="1187"/>
                    </a:cubicBezTo>
                    <a:cubicBezTo>
                      <a:pt x="4728" y="1007"/>
                      <a:pt x="4534" y="916"/>
                      <a:pt x="4363" y="916"/>
                    </a:cubicBezTo>
                    <a:cubicBezTo>
                      <a:pt x="4306" y="916"/>
                      <a:pt x="4251" y="926"/>
                      <a:pt x="4214" y="946"/>
                    </a:cubicBezTo>
                    <a:cubicBezTo>
                      <a:pt x="4314" y="816"/>
                      <a:pt x="4234" y="615"/>
                      <a:pt x="4123" y="525"/>
                    </a:cubicBezTo>
                    <a:cubicBezTo>
                      <a:pt x="4372" y="231"/>
                      <a:pt x="4254" y="1"/>
                      <a:pt x="40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4"/>
              <p:cNvSpPr/>
              <p:nvPr/>
            </p:nvSpPr>
            <p:spPr>
              <a:xfrm>
                <a:off x="1807508" y="4214252"/>
                <a:ext cx="79684" cy="22538"/>
              </a:xfrm>
              <a:custGeom>
                <a:avLst/>
                <a:gdLst/>
                <a:ahLst/>
                <a:cxnLst/>
                <a:rect l="l" t="t" r="r" b="b"/>
                <a:pathLst>
                  <a:path w="1987" h="562" extrusionOk="0">
                    <a:moveTo>
                      <a:pt x="1987" y="0"/>
                    </a:moveTo>
                    <a:cubicBezTo>
                      <a:pt x="1956" y="7"/>
                      <a:pt x="1924" y="8"/>
                      <a:pt x="1893" y="8"/>
                    </a:cubicBezTo>
                    <a:cubicBezTo>
                      <a:pt x="1873" y="8"/>
                      <a:pt x="1853" y="7"/>
                      <a:pt x="1833" y="7"/>
                    </a:cubicBezTo>
                    <a:cubicBezTo>
                      <a:pt x="1744" y="7"/>
                      <a:pt x="1664" y="18"/>
                      <a:pt x="1626" y="140"/>
                    </a:cubicBezTo>
                    <a:cubicBezTo>
                      <a:pt x="1538" y="109"/>
                      <a:pt x="1424" y="63"/>
                      <a:pt x="1327" y="63"/>
                    </a:cubicBezTo>
                    <a:cubicBezTo>
                      <a:pt x="1235" y="63"/>
                      <a:pt x="1159" y="104"/>
                      <a:pt x="1134" y="241"/>
                    </a:cubicBezTo>
                    <a:cubicBezTo>
                      <a:pt x="993" y="159"/>
                      <a:pt x="912" y="110"/>
                      <a:pt x="838" y="110"/>
                    </a:cubicBezTo>
                    <a:cubicBezTo>
                      <a:pt x="749" y="110"/>
                      <a:pt x="671" y="181"/>
                      <a:pt x="512" y="351"/>
                    </a:cubicBezTo>
                    <a:cubicBezTo>
                      <a:pt x="436" y="290"/>
                      <a:pt x="368" y="265"/>
                      <a:pt x="306" y="265"/>
                    </a:cubicBezTo>
                    <a:cubicBezTo>
                      <a:pt x="166" y="265"/>
                      <a:pt x="64" y="401"/>
                      <a:pt x="1" y="562"/>
                    </a:cubicBezTo>
                    <a:cubicBezTo>
                      <a:pt x="50" y="477"/>
                      <a:pt x="120" y="421"/>
                      <a:pt x="203" y="421"/>
                    </a:cubicBezTo>
                    <a:cubicBezTo>
                      <a:pt x="237" y="421"/>
                      <a:pt x="274" y="431"/>
                      <a:pt x="312" y="451"/>
                    </a:cubicBezTo>
                    <a:cubicBezTo>
                      <a:pt x="352" y="472"/>
                      <a:pt x="368" y="480"/>
                      <a:pt x="379" y="480"/>
                    </a:cubicBezTo>
                    <a:cubicBezTo>
                      <a:pt x="394" y="480"/>
                      <a:pt x="398" y="461"/>
                      <a:pt x="452" y="431"/>
                    </a:cubicBezTo>
                    <a:cubicBezTo>
                      <a:pt x="477" y="416"/>
                      <a:pt x="507" y="406"/>
                      <a:pt x="534" y="406"/>
                    </a:cubicBezTo>
                    <a:cubicBezTo>
                      <a:pt x="560" y="406"/>
                      <a:pt x="583" y="416"/>
                      <a:pt x="593" y="441"/>
                    </a:cubicBezTo>
                    <a:cubicBezTo>
                      <a:pt x="625" y="344"/>
                      <a:pt x="707" y="293"/>
                      <a:pt x="788" y="293"/>
                    </a:cubicBezTo>
                    <a:cubicBezTo>
                      <a:pt x="833" y="293"/>
                      <a:pt x="878" y="309"/>
                      <a:pt x="914" y="341"/>
                    </a:cubicBezTo>
                    <a:cubicBezTo>
                      <a:pt x="931" y="303"/>
                      <a:pt x="953" y="290"/>
                      <a:pt x="978" y="290"/>
                    </a:cubicBezTo>
                    <a:cubicBezTo>
                      <a:pt x="1011" y="290"/>
                      <a:pt x="1049" y="314"/>
                      <a:pt x="1084" y="331"/>
                    </a:cubicBezTo>
                    <a:cubicBezTo>
                      <a:pt x="1106" y="348"/>
                      <a:pt x="1122" y="358"/>
                      <a:pt x="1137" y="358"/>
                    </a:cubicBezTo>
                    <a:cubicBezTo>
                      <a:pt x="1157" y="358"/>
                      <a:pt x="1176" y="341"/>
                      <a:pt x="1204" y="301"/>
                    </a:cubicBezTo>
                    <a:cubicBezTo>
                      <a:pt x="1245" y="241"/>
                      <a:pt x="1245" y="201"/>
                      <a:pt x="1315" y="181"/>
                    </a:cubicBezTo>
                    <a:cubicBezTo>
                      <a:pt x="1328" y="178"/>
                      <a:pt x="1341" y="176"/>
                      <a:pt x="1352" y="176"/>
                    </a:cubicBezTo>
                    <a:cubicBezTo>
                      <a:pt x="1417" y="176"/>
                      <a:pt x="1451" y="223"/>
                      <a:pt x="1485" y="291"/>
                    </a:cubicBezTo>
                    <a:cubicBezTo>
                      <a:pt x="1498" y="276"/>
                      <a:pt x="1511" y="270"/>
                      <a:pt x="1525" y="270"/>
                    </a:cubicBezTo>
                    <a:cubicBezTo>
                      <a:pt x="1562" y="270"/>
                      <a:pt x="1602" y="312"/>
                      <a:pt x="1638" y="312"/>
                    </a:cubicBezTo>
                    <a:cubicBezTo>
                      <a:pt x="1640" y="312"/>
                      <a:pt x="1643" y="312"/>
                      <a:pt x="1646" y="311"/>
                    </a:cubicBezTo>
                    <a:cubicBezTo>
                      <a:pt x="1706" y="301"/>
                      <a:pt x="1706" y="261"/>
                      <a:pt x="1716" y="211"/>
                    </a:cubicBezTo>
                    <a:cubicBezTo>
                      <a:pt x="1746" y="140"/>
                      <a:pt x="1776" y="40"/>
                      <a:pt x="1856" y="40"/>
                    </a:cubicBezTo>
                    <a:cubicBezTo>
                      <a:pt x="1861" y="39"/>
                      <a:pt x="1865" y="39"/>
                      <a:pt x="1869" y="39"/>
                    </a:cubicBezTo>
                    <a:cubicBezTo>
                      <a:pt x="1895" y="39"/>
                      <a:pt x="1907" y="62"/>
                      <a:pt x="1927" y="62"/>
                    </a:cubicBezTo>
                    <a:cubicBezTo>
                      <a:pt x="1930" y="62"/>
                      <a:pt x="1933" y="61"/>
                      <a:pt x="1937" y="60"/>
                    </a:cubicBezTo>
                    <a:cubicBezTo>
                      <a:pt x="1967" y="50"/>
                      <a:pt x="1977" y="20"/>
                      <a:pt x="19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4"/>
              <p:cNvSpPr/>
              <p:nvPr/>
            </p:nvSpPr>
            <p:spPr>
              <a:xfrm>
                <a:off x="1915306" y="4141344"/>
                <a:ext cx="63202" cy="59231"/>
              </a:xfrm>
              <a:custGeom>
                <a:avLst/>
                <a:gdLst/>
                <a:ahLst/>
                <a:cxnLst/>
                <a:rect l="l" t="t" r="r" b="b"/>
                <a:pathLst>
                  <a:path w="1576" h="1477" extrusionOk="0">
                    <a:moveTo>
                      <a:pt x="1352" y="0"/>
                    </a:moveTo>
                    <a:cubicBezTo>
                      <a:pt x="1253" y="0"/>
                      <a:pt x="1136" y="67"/>
                      <a:pt x="1044" y="223"/>
                    </a:cubicBezTo>
                    <a:cubicBezTo>
                      <a:pt x="1024" y="203"/>
                      <a:pt x="1014" y="173"/>
                      <a:pt x="994" y="153"/>
                    </a:cubicBezTo>
                    <a:cubicBezTo>
                      <a:pt x="914" y="223"/>
                      <a:pt x="844" y="323"/>
                      <a:pt x="793" y="424"/>
                    </a:cubicBezTo>
                    <a:cubicBezTo>
                      <a:pt x="760" y="386"/>
                      <a:pt x="729" y="370"/>
                      <a:pt x="699" y="370"/>
                    </a:cubicBezTo>
                    <a:cubicBezTo>
                      <a:pt x="522" y="370"/>
                      <a:pt x="406" y="948"/>
                      <a:pt x="372" y="1086"/>
                    </a:cubicBezTo>
                    <a:cubicBezTo>
                      <a:pt x="336" y="996"/>
                      <a:pt x="276" y="922"/>
                      <a:pt x="192" y="922"/>
                    </a:cubicBezTo>
                    <a:cubicBezTo>
                      <a:pt x="182" y="922"/>
                      <a:pt x="172" y="923"/>
                      <a:pt x="161" y="925"/>
                    </a:cubicBezTo>
                    <a:cubicBezTo>
                      <a:pt x="21" y="965"/>
                      <a:pt x="1" y="1136"/>
                      <a:pt x="1" y="1367"/>
                    </a:cubicBezTo>
                    <a:cubicBezTo>
                      <a:pt x="1" y="1407"/>
                      <a:pt x="11" y="1437"/>
                      <a:pt x="21" y="1477"/>
                    </a:cubicBezTo>
                    <a:cubicBezTo>
                      <a:pt x="21" y="1377"/>
                      <a:pt x="31" y="1276"/>
                      <a:pt x="81" y="1216"/>
                    </a:cubicBezTo>
                    <a:cubicBezTo>
                      <a:pt x="119" y="1161"/>
                      <a:pt x="148" y="1140"/>
                      <a:pt x="174" y="1140"/>
                    </a:cubicBezTo>
                    <a:cubicBezTo>
                      <a:pt x="235" y="1140"/>
                      <a:pt x="271" y="1264"/>
                      <a:pt x="342" y="1306"/>
                    </a:cubicBezTo>
                    <a:cubicBezTo>
                      <a:pt x="352" y="1276"/>
                      <a:pt x="352" y="1246"/>
                      <a:pt x="362" y="1216"/>
                    </a:cubicBezTo>
                    <a:lnTo>
                      <a:pt x="392" y="1226"/>
                    </a:lnTo>
                    <a:cubicBezTo>
                      <a:pt x="402" y="1196"/>
                      <a:pt x="402" y="1156"/>
                      <a:pt x="432" y="1126"/>
                    </a:cubicBezTo>
                    <a:cubicBezTo>
                      <a:pt x="434" y="1122"/>
                      <a:pt x="437" y="1120"/>
                      <a:pt x="441" y="1120"/>
                    </a:cubicBezTo>
                    <a:cubicBezTo>
                      <a:pt x="451" y="1120"/>
                      <a:pt x="464" y="1132"/>
                      <a:pt x="474" y="1132"/>
                    </a:cubicBezTo>
                    <a:cubicBezTo>
                      <a:pt x="477" y="1132"/>
                      <a:pt x="480" y="1130"/>
                      <a:pt x="482" y="1126"/>
                    </a:cubicBezTo>
                    <a:cubicBezTo>
                      <a:pt x="513" y="1096"/>
                      <a:pt x="492" y="955"/>
                      <a:pt x="492" y="925"/>
                    </a:cubicBezTo>
                    <a:cubicBezTo>
                      <a:pt x="482" y="795"/>
                      <a:pt x="482" y="725"/>
                      <a:pt x="553" y="604"/>
                    </a:cubicBezTo>
                    <a:cubicBezTo>
                      <a:pt x="596" y="534"/>
                      <a:pt x="643" y="498"/>
                      <a:pt x="692" y="498"/>
                    </a:cubicBezTo>
                    <a:cubicBezTo>
                      <a:pt x="734" y="498"/>
                      <a:pt x="778" y="524"/>
                      <a:pt x="823" y="574"/>
                    </a:cubicBezTo>
                    <a:cubicBezTo>
                      <a:pt x="841" y="530"/>
                      <a:pt x="891" y="397"/>
                      <a:pt x="944" y="397"/>
                    </a:cubicBezTo>
                    <a:cubicBezTo>
                      <a:pt x="951" y="397"/>
                      <a:pt x="957" y="399"/>
                      <a:pt x="964" y="404"/>
                    </a:cubicBezTo>
                    <a:cubicBezTo>
                      <a:pt x="1019" y="365"/>
                      <a:pt x="1055" y="265"/>
                      <a:pt x="1111" y="265"/>
                    </a:cubicBezTo>
                    <a:cubicBezTo>
                      <a:pt x="1127" y="265"/>
                      <a:pt x="1144" y="273"/>
                      <a:pt x="1165" y="293"/>
                    </a:cubicBezTo>
                    <a:cubicBezTo>
                      <a:pt x="1205" y="223"/>
                      <a:pt x="1315" y="83"/>
                      <a:pt x="1405" y="83"/>
                    </a:cubicBezTo>
                    <a:cubicBezTo>
                      <a:pt x="1475" y="93"/>
                      <a:pt x="1516" y="193"/>
                      <a:pt x="1536" y="283"/>
                    </a:cubicBezTo>
                    <a:cubicBezTo>
                      <a:pt x="1575" y="113"/>
                      <a:pt x="1480" y="0"/>
                      <a:pt x="13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4"/>
              <p:cNvSpPr/>
              <p:nvPr/>
            </p:nvSpPr>
            <p:spPr>
              <a:xfrm>
                <a:off x="1984004" y="4115196"/>
                <a:ext cx="99494" cy="134263"/>
              </a:xfrm>
              <a:custGeom>
                <a:avLst/>
                <a:gdLst/>
                <a:ahLst/>
                <a:cxnLst/>
                <a:rect l="l" t="t" r="r" b="b"/>
                <a:pathLst>
                  <a:path w="2481" h="3348" extrusionOk="0">
                    <a:moveTo>
                      <a:pt x="1197" y="0"/>
                    </a:moveTo>
                    <a:cubicBezTo>
                      <a:pt x="1129" y="0"/>
                      <a:pt x="1083" y="158"/>
                      <a:pt x="1046" y="273"/>
                    </a:cubicBezTo>
                    <a:lnTo>
                      <a:pt x="1076" y="364"/>
                    </a:lnTo>
                    <a:cubicBezTo>
                      <a:pt x="896" y="474"/>
                      <a:pt x="886" y="534"/>
                      <a:pt x="956" y="695"/>
                    </a:cubicBezTo>
                    <a:cubicBezTo>
                      <a:pt x="976" y="745"/>
                      <a:pt x="866" y="725"/>
                      <a:pt x="826" y="785"/>
                    </a:cubicBezTo>
                    <a:cubicBezTo>
                      <a:pt x="776" y="845"/>
                      <a:pt x="776" y="996"/>
                      <a:pt x="786" y="1076"/>
                    </a:cubicBezTo>
                    <a:cubicBezTo>
                      <a:pt x="485" y="1126"/>
                      <a:pt x="505" y="1407"/>
                      <a:pt x="575" y="1587"/>
                    </a:cubicBezTo>
                    <a:cubicBezTo>
                      <a:pt x="344" y="1688"/>
                      <a:pt x="625" y="2209"/>
                      <a:pt x="625" y="2410"/>
                    </a:cubicBezTo>
                    <a:cubicBezTo>
                      <a:pt x="224" y="2430"/>
                      <a:pt x="364" y="2691"/>
                      <a:pt x="364" y="2891"/>
                    </a:cubicBezTo>
                    <a:cubicBezTo>
                      <a:pt x="347" y="2889"/>
                      <a:pt x="330" y="2888"/>
                      <a:pt x="314" y="2888"/>
                    </a:cubicBezTo>
                    <a:cubicBezTo>
                      <a:pt x="0" y="2888"/>
                      <a:pt x="79" y="3253"/>
                      <a:pt x="394" y="3262"/>
                    </a:cubicBezTo>
                    <a:cubicBezTo>
                      <a:pt x="394" y="3262"/>
                      <a:pt x="1065" y="3348"/>
                      <a:pt x="1599" y="3348"/>
                    </a:cubicBezTo>
                    <a:cubicBezTo>
                      <a:pt x="1904" y="3348"/>
                      <a:pt x="2164" y="3320"/>
                      <a:pt x="2230" y="3232"/>
                    </a:cubicBezTo>
                    <a:cubicBezTo>
                      <a:pt x="2250" y="3212"/>
                      <a:pt x="2481" y="3112"/>
                      <a:pt x="2300" y="2841"/>
                    </a:cubicBezTo>
                    <a:cubicBezTo>
                      <a:pt x="2260" y="2771"/>
                      <a:pt x="2120" y="2801"/>
                      <a:pt x="2080" y="2721"/>
                    </a:cubicBezTo>
                    <a:cubicBezTo>
                      <a:pt x="2039" y="2620"/>
                      <a:pt x="1989" y="2530"/>
                      <a:pt x="1929" y="2460"/>
                    </a:cubicBezTo>
                    <a:cubicBezTo>
                      <a:pt x="1889" y="2410"/>
                      <a:pt x="1749" y="2420"/>
                      <a:pt x="1749" y="2360"/>
                    </a:cubicBezTo>
                    <a:cubicBezTo>
                      <a:pt x="1738" y="2320"/>
                      <a:pt x="1799" y="2229"/>
                      <a:pt x="1799" y="2189"/>
                    </a:cubicBezTo>
                    <a:cubicBezTo>
                      <a:pt x="1819" y="1908"/>
                      <a:pt x="1688" y="1958"/>
                      <a:pt x="1648" y="1868"/>
                    </a:cubicBezTo>
                    <a:cubicBezTo>
                      <a:pt x="1588" y="1768"/>
                      <a:pt x="1708" y="1768"/>
                      <a:pt x="1618" y="1507"/>
                    </a:cubicBezTo>
                    <a:cubicBezTo>
                      <a:pt x="1608" y="1467"/>
                      <a:pt x="1608" y="1357"/>
                      <a:pt x="1618" y="1236"/>
                    </a:cubicBezTo>
                    <a:cubicBezTo>
                      <a:pt x="1658" y="1016"/>
                      <a:pt x="1518" y="1026"/>
                      <a:pt x="1528" y="945"/>
                    </a:cubicBezTo>
                    <a:cubicBezTo>
                      <a:pt x="1548" y="835"/>
                      <a:pt x="1588" y="775"/>
                      <a:pt x="1458" y="655"/>
                    </a:cubicBezTo>
                    <a:lnTo>
                      <a:pt x="1458" y="655"/>
                    </a:lnTo>
                    <a:cubicBezTo>
                      <a:pt x="1463" y="655"/>
                      <a:pt x="1468" y="655"/>
                      <a:pt x="1473" y="655"/>
                    </a:cubicBezTo>
                    <a:cubicBezTo>
                      <a:pt x="1576" y="655"/>
                      <a:pt x="1449" y="552"/>
                      <a:pt x="1488" y="514"/>
                    </a:cubicBezTo>
                    <a:cubicBezTo>
                      <a:pt x="1461" y="451"/>
                      <a:pt x="1458" y="381"/>
                      <a:pt x="1386" y="381"/>
                    </a:cubicBezTo>
                    <a:cubicBezTo>
                      <a:pt x="1378" y="381"/>
                      <a:pt x="1368" y="382"/>
                      <a:pt x="1357" y="384"/>
                    </a:cubicBezTo>
                    <a:cubicBezTo>
                      <a:pt x="1397" y="344"/>
                      <a:pt x="1317" y="123"/>
                      <a:pt x="1287" y="83"/>
                    </a:cubicBezTo>
                    <a:cubicBezTo>
                      <a:pt x="1254" y="24"/>
                      <a:pt x="1224" y="0"/>
                      <a:pt x="11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4"/>
              <p:cNvSpPr/>
              <p:nvPr/>
            </p:nvSpPr>
            <p:spPr>
              <a:xfrm>
                <a:off x="2003815" y="4141023"/>
                <a:ext cx="20974" cy="37857"/>
              </a:xfrm>
              <a:custGeom>
                <a:avLst/>
                <a:gdLst/>
                <a:ahLst/>
                <a:cxnLst/>
                <a:rect l="l" t="t" r="r" b="b"/>
                <a:pathLst>
                  <a:path w="523" h="944" extrusionOk="0">
                    <a:moveTo>
                      <a:pt x="442" y="0"/>
                    </a:moveTo>
                    <a:lnTo>
                      <a:pt x="442" y="0"/>
                    </a:lnTo>
                    <a:cubicBezTo>
                      <a:pt x="452" y="21"/>
                      <a:pt x="452" y="41"/>
                      <a:pt x="462" y="51"/>
                    </a:cubicBezTo>
                    <a:cubicBezTo>
                      <a:pt x="482" y="101"/>
                      <a:pt x="372" y="81"/>
                      <a:pt x="332" y="141"/>
                    </a:cubicBezTo>
                    <a:cubicBezTo>
                      <a:pt x="282" y="201"/>
                      <a:pt x="282" y="352"/>
                      <a:pt x="292" y="432"/>
                    </a:cubicBezTo>
                    <a:cubicBezTo>
                      <a:pt x="1" y="482"/>
                      <a:pt x="11" y="763"/>
                      <a:pt x="81" y="943"/>
                    </a:cubicBezTo>
                    <a:cubicBezTo>
                      <a:pt x="71" y="853"/>
                      <a:pt x="41" y="713"/>
                      <a:pt x="151" y="673"/>
                    </a:cubicBezTo>
                    <a:lnTo>
                      <a:pt x="171" y="683"/>
                    </a:lnTo>
                    <a:cubicBezTo>
                      <a:pt x="171" y="662"/>
                      <a:pt x="151" y="612"/>
                      <a:pt x="181" y="592"/>
                    </a:cubicBezTo>
                    <a:cubicBezTo>
                      <a:pt x="191" y="586"/>
                      <a:pt x="205" y="583"/>
                      <a:pt x="220" y="583"/>
                    </a:cubicBezTo>
                    <a:cubicBezTo>
                      <a:pt x="249" y="583"/>
                      <a:pt x="285" y="592"/>
                      <a:pt x="312" y="592"/>
                    </a:cubicBezTo>
                    <a:cubicBezTo>
                      <a:pt x="312" y="576"/>
                      <a:pt x="333" y="468"/>
                      <a:pt x="369" y="468"/>
                    </a:cubicBezTo>
                    <a:cubicBezTo>
                      <a:pt x="376" y="468"/>
                      <a:pt x="384" y="472"/>
                      <a:pt x="392" y="482"/>
                    </a:cubicBezTo>
                    <a:cubicBezTo>
                      <a:pt x="392" y="455"/>
                      <a:pt x="400" y="306"/>
                      <a:pt x="460" y="306"/>
                    </a:cubicBezTo>
                    <a:cubicBezTo>
                      <a:pt x="467" y="306"/>
                      <a:pt x="474" y="307"/>
                      <a:pt x="482" y="311"/>
                    </a:cubicBezTo>
                    <a:cubicBezTo>
                      <a:pt x="482" y="281"/>
                      <a:pt x="472" y="241"/>
                      <a:pt x="482" y="221"/>
                    </a:cubicBezTo>
                    <a:cubicBezTo>
                      <a:pt x="482" y="201"/>
                      <a:pt x="512" y="191"/>
                      <a:pt x="512" y="181"/>
                    </a:cubicBezTo>
                    <a:cubicBezTo>
                      <a:pt x="522" y="151"/>
                      <a:pt x="512" y="81"/>
                      <a:pt x="502" y="61"/>
                    </a:cubicBezTo>
                    <a:cubicBezTo>
                      <a:pt x="492" y="41"/>
                      <a:pt x="472" y="21"/>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4"/>
              <p:cNvSpPr/>
              <p:nvPr/>
            </p:nvSpPr>
            <p:spPr>
              <a:xfrm>
                <a:off x="2006622" y="4178841"/>
                <a:ext cx="842" cy="842"/>
              </a:xfrm>
              <a:custGeom>
                <a:avLst/>
                <a:gdLst/>
                <a:ahLst/>
                <a:cxnLst/>
                <a:rect l="l" t="t" r="r" b="b"/>
                <a:pathLst>
                  <a:path w="21" h="21" extrusionOk="0">
                    <a:moveTo>
                      <a:pt x="11" y="0"/>
                    </a:moveTo>
                    <a:lnTo>
                      <a:pt x="1" y="10"/>
                    </a:lnTo>
                    <a:lnTo>
                      <a:pt x="21" y="20"/>
                    </a:lnTo>
                    <a:lnTo>
                      <a:pt x="21" y="20"/>
                    </a:lnTo>
                    <a:lnTo>
                      <a:pt x="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4"/>
              <p:cNvSpPr/>
              <p:nvPr/>
            </p:nvSpPr>
            <p:spPr>
              <a:xfrm>
                <a:off x="2024348" y="4115276"/>
                <a:ext cx="7660" cy="16522"/>
              </a:xfrm>
              <a:custGeom>
                <a:avLst/>
                <a:gdLst/>
                <a:ahLst/>
                <a:cxnLst/>
                <a:rect l="l" t="t" r="r" b="b"/>
                <a:pathLst>
                  <a:path w="191" h="412" extrusionOk="0">
                    <a:moveTo>
                      <a:pt x="191" y="1"/>
                    </a:moveTo>
                    <a:cubicBezTo>
                      <a:pt x="121" y="1"/>
                      <a:pt x="81" y="151"/>
                      <a:pt x="40" y="271"/>
                    </a:cubicBezTo>
                    <a:lnTo>
                      <a:pt x="70" y="362"/>
                    </a:lnTo>
                    <a:cubicBezTo>
                      <a:pt x="40" y="382"/>
                      <a:pt x="20" y="392"/>
                      <a:pt x="0" y="412"/>
                    </a:cubicBezTo>
                    <a:lnTo>
                      <a:pt x="10" y="412"/>
                    </a:lnTo>
                    <a:cubicBezTo>
                      <a:pt x="40" y="412"/>
                      <a:pt x="91" y="412"/>
                      <a:pt x="121" y="392"/>
                    </a:cubicBezTo>
                    <a:cubicBezTo>
                      <a:pt x="111" y="372"/>
                      <a:pt x="91" y="362"/>
                      <a:pt x="81" y="342"/>
                    </a:cubicBezTo>
                    <a:cubicBezTo>
                      <a:pt x="70" y="281"/>
                      <a:pt x="141" y="281"/>
                      <a:pt x="191" y="241"/>
                    </a:cubicBezTo>
                    <a:cubicBezTo>
                      <a:pt x="171" y="201"/>
                      <a:pt x="161" y="171"/>
                      <a:pt x="191" y="141"/>
                    </a:cubicBezTo>
                    <a:cubicBezTo>
                      <a:pt x="181" y="121"/>
                      <a:pt x="151" y="101"/>
                      <a:pt x="151" y="81"/>
                    </a:cubicBezTo>
                    <a:cubicBezTo>
                      <a:pt x="141" y="51"/>
                      <a:pt x="161" y="2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4"/>
              <p:cNvSpPr/>
              <p:nvPr/>
            </p:nvSpPr>
            <p:spPr>
              <a:xfrm>
                <a:off x="1471238" y="4158708"/>
                <a:ext cx="44233" cy="75433"/>
              </a:xfrm>
              <a:custGeom>
                <a:avLst/>
                <a:gdLst/>
                <a:ahLst/>
                <a:cxnLst/>
                <a:rect l="l" t="t" r="r" b="b"/>
                <a:pathLst>
                  <a:path w="1103" h="1881" extrusionOk="0">
                    <a:moveTo>
                      <a:pt x="261" y="1"/>
                    </a:moveTo>
                    <a:cubicBezTo>
                      <a:pt x="201" y="61"/>
                      <a:pt x="281" y="111"/>
                      <a:pt x="211" y="171"/>
                    </a:cubicBezTo>
                    <a:lnTo>
                      <a:pt x="171" y="252"/>
                    </a:lnTo>
                    <a:cubicBezTo>
                      <a:pt x="101" y="312"/>
                      <a:pt x="161" y="382"/>
                      <a:pt x="161" y="462"/>
                    </a:cubicBezTo>
                    <a:cubicBezTo>
                      <a:pt x="161" y="552"/>
                      <a:pt x="60" y="643"/>
                      <a:pt x="40" y="723"/>
                    </a:cubicBezTo>
                    <a:cubicBezTo>
                      <a:pt x="20" y="823"/>
                      <a:pt x="40" y="853"/>
                      <a:pt x="70" y="944"/>
                    </a:cubicBezTo>
                    <a:cubicBezTo>
                      <a:pt x="111" y="1054"/>
                      <a:pt x="81" y="1134"/>
                      <a:pt x="40" y="1235"/>
                    </a:cubicBezTo>
                    <a:cubicBezTo>
                      <a:pt x="0" y="1305"/>
                      <a:pt x="20" y="1345"/>
                      <a:pt x="40" y="1425"/>
                    </a:cubicBezTo>
                    <a:cubicBezTo>
                      <a:pt x="60" y="1525"/>
                      <a:pt x="81" y="1576"/>
                      <a:pt x="161" y="1666"/>
                    </a:cubicBezTo>
                    <a:cubicBezTo>
                      <a:pt x="271" y="1716"/>
                      <a:pt x="331" y="1746"/>
                      <a:pt x="422" y="1786"/>
                    </a:cubicBezTo>
                    <a:cubicBezTo>
                      <a:pt x="542" y="1836"/>
                      <a:pt x="702" y="1856"/>
                      <a:pt x="843" y="1877"/>
                    </a:cubicBezTo>
                    <a:cubicBezTo>
                      <a:pt x="867" y="1879"/>
                      <a:pt x="889" y="1881"/>
                      <a:pt x="910" y="1881"/>
                    </a:cubicBezTo>
                    <a:cubicBezTo>
                      <a:pt x="1037" y="1881"/>
                      <a:pt x="1102" y="1827"/>
                      <a:pt x="1094" y="1706"/>
                    </a:cubicBezTo>
                    <a:cubicBezTo>
                      <a:pt x="1084" y="1556"/>
                      <a:pt x="933" y="1415"/>
                      <a:pt x="853" y="1295"/>
                    </a:cubicBezTo>
                    <a:cubicBezTo>
                      <a:pt x="783" y="1194"/>
                      <a:pt x="793" y="1144"/>
                      <a:pt x="763" y="1044"/>
                    </a:cubicBezTo>
                    <a:cubicBezTo>
                      <a:pt x="732" y="944"/>
                      <a:pt x="632" y="934"/>
                      <a:pt x="582" y="843"/>
                    </a:cubicBezTo>
                    <a:cubicBezTo>
                      <a:pt x="542" y="763"/>
                      <a:pt x="542" y="713"/>
                      <a:pt x="472" y="643"/>
                    </a:cubicBezTo>
                    <a:cubicBezTo>
                      <a:pt x="422" y="593"/>
                      <a:pt x="482" y="573"/>
                      <a:pt x="472" y="522"/>
                    </a:cubicBezTo>
                    <a:cubicBezTo>
                      <a:pt x="452" y="482"/>
                      <a:pt x="472" y="452"/>
                      <a:pt x="442" y="422"/>
                    </a:cubicBezTo>
                    <a:cubicBezTo>
                      <a:pt x="432" y="402"/>
                      <a:pt x="391" y="392"/>
                      <a:pt x="371" y="372"/>
                    </a:cubicBezTo>
                    <a:cubicBezTo>
                      <a:pt x="351" y="342"/>
                      <a:pt x="351" y="322"/>
                      <a:pt x="341" y="282"/>
                    </a:cubicBezTo>
                    <a:cubicBezTo>
                      <a:pt x="331" y="242"/>
                      <a:pt x="331" y="171"/>
                      <a:pt x="321" y="121"/>
                    </a:cubicBezTo>
                    <a:cubicBezTo>
                      <a:pt x="311" y="71"/>
                      <a:pt x="271" y="41"/>
                      <a:pt x="2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4"/>
              <p:cNvSpPr/>
              <p:nvPr/>
            </p:nvSpPr>
            <p:spPr>
              <a:xfrm>
                <a:off x="1399613" y="4139018"/>
                <a:ext cx="60394" cy="97569"/>
              </a:xfrm>
              <a:custGeom>
                <a:avLst/>
                <a:gdLst/>
                <a:ahLst/>
                <a:cxnLst/>
                <a:rect l="l" t="t" r="r" b="b"/>
                <a:pathLst>
                  <a:path w="1506" h="2433" extrusionOk="0">
                    <a:moveTo>
                      <a:pt x="573" y="0"/>
                    </a:moveTo>
                    <a:cubicBezTo>
                      <a:pt x="512" y="61"/>
                      <a:pt x="502" y="121"/>
                      <a:pt x="472" y="191"/>
                    </a:cubicBezTo>
                    <a:cubicBezTo>
                      <a:pt x="442" y="251"/>
                      <a:pt x="392" y="331"/>
                      <a:pt x="382" y="412"/>
                    </a:cubicBezTo>
                    <a:cubicBezTo>
                      <a:pt x="372" y="502"/>
                      <a:pt x="382" y="552"/>
                      <a:pt x="352" y="642"/>
                    </a:cubicBezTo>
                    <a:cubicBezTo>
                      <a:pt x="332" y="723"/>
                      <a:pt x="282" y="803"/>
                      <a:pt x="252" y="873"/>
                    </a:cubicBezTo>
                    <a:cubicBezTo>
                      <a:pt x="222" y="973"/>
                      <a:pt x="302" y="1084"/>
                      <a:pt x="252" y="1184"/>
                    </a:cubicBezTo>
                    <a:cubicBezTo>
                      <a:pt x="242" y="1204"/>
                      <a:pt x="191" y="1224"/>
                      <a:pt x="181" y="1254"/>
                    </a:cubicBezTo>
                    <a:cubicBezTo>
                      <a:pt x="161" y="1314"/>
                      <a:pt x="211" y="1364"/>
                      <a:pt x="222" y="1415"/>
                    </a:cubicBezTo>
                    <a:cubicBezTo>
                      <a:pt x="232" y="1495"/>
                      <a:pt x="322" y="1786"/>
                      <a:pt x="211" y="1786"/>
                    </a:cubicBezTo>
                    <a:cubicBezTo>
                      <a:pt x="191" y="1856"/>
                      <a:pt x="211" y="1946"/>
                      <a:pt x="171" y="2016"/>
                    </a:cubicBezTo>
                    <a:cubicBezTo>
                      <a:pt x="156" y="2011"/>
                      <a:pt x="139" y="2011"/>
                      <a:pt x="121" y="2011"/>
                    </a:cubicBezTo>
                    <a:cubicBezTo>
                      <a:pt x="104" y="2011"/>
                      <a:pt x="86" y="2011"/>
                      <a:pt x="71" y="2006"/>
                    </a:cubicBezTo>
                    <a:lnTo>
                      <a:pt x="71" y="2006"/>
                    </a:lnTo>
                    <a:cubicBezTo>
                      <a:pt x="1" y="2077"/>
                      <a:pt x="91" y="2217"/>
                      <a:pt x="151" y="2277"/>
                    </a:cubicBezTo>
                    <a:cubicBezTo>
                      <a:pt x="201" y="2297"/>
                      <a:pt x="292" y="2357"/>
                      <a:pt x="382" y="2368"/>
                    </a:cubicBezTo>
                    <a:cubicBezTo>
                      <a:pt x="492" y="2388"/>
                      <a:pt x="623" y="2388"/>
                      <a:pt x="733" y="2398"/>
                    </a:cubicBezTo>
                    <a:cubicBezTo>
                      <a:pt x="833" y="2407"/>
                      <a:pt x="989" y="2432"/>
                      <a:pt x="1133" y="2432"/>
                    </a:cubicBezTo>
                    <a:cubicBezTo>
                      <a:pt x="1307" y="2432"/>
                      <a:pt x="1463" y="2395"/>
                      <a:pt x="1485" y="2247"/>
                    </a:cubicBezTo>
                    <a:cubicBezTo>
                      <a:pt x="1505" y="2127"/>
                      <a:pt x="1465" y="1956"/>
                      <a:pt x="1395" y="1846"/>
                    </a:cubicBezTo>
                    <a:cubicBezTo>
                      <a:pt x="1345" y="1776"/>
                      <a:pt x="1174" y="1615"/>
                      <a:pt x="1154" y="1535"/>
                    </a:cubicBezTo>
                    <a:cubicBezTo>
                      <a:pt x="1134" y="1475"/>
                      <a:pt x="1204" y="1425"/>
                      <a:pt x="1184" y="1364"/>
                    </a:cubicBezTo>
                    <a:lnTo>
                      <a:pt x="1134" y="1314"/>
                    </a:lnTo>
                    <a:cubicBezTo>
                      <a:pt x="1084" y="1254"/>
                      <a:pt x="994" y="1204"/>
                      <a:pt x="964" y="1134"/>
                    </a:cubicBezTo>
                    <a:cubicBezTo>
                      <a:pt x="914" y="1033"/>
                      <a:pt x="1004" y="1064"/>
                      <a:pt x="1024" y="963"/>
                    </a:cubicBezTo>
                    <a:cubicBezTo>
                      <a:pt x="1034" y="933"/>
                      <a:pt x="984" y="873"/>
                      <a:pt x="984" y="833"/>
                    </a:cubicBezTo>
                    <a:cubicBezTo>
                      <a:pt x="974" y="813"/>
                      <a:pt x="1004" y="793"/>
                      <a:pt x="984" y="753"/>
                    </a:cubicBezTo>
                    <a:cubicBezTo>
                      <a:pt x="964" y="682"/>
                      <a:pt x="914" y="662"/>
                      <a:pt x="904" y="592"/>
                    </a:cubicBezTo>
                    <a:cubicBezTo>
                      <a:pt x="904" y="512"/>
                      <a:pt x="954" y="512"/>
                      <a:pt x="853" y="452"/>
                    </a:cubicBezTo>
                    <a:cubicBezTo>
                      <a:pt x="813" y="422"/>
                      <a:pt x="763" y="432"/>
                      <a:pt x="733" y="392"/>
                    </a:cubicBezTo>
                    <a:cubicBezTo>
                      <a:pt x="693" y="341"/>
                      <a:pt x="753" y="261"/>
                      <a:pt x="643" y="231"/>
                    </a:cubicBezTo>
                    <a:cubicBezTo>
                      <a:pt x="663" y="131"/>
                      <a:pt x="703" y="71"/>
                      <a:pt x="5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4"/>
              <p:cNvSpPr/>
              <p:nvPr/>
            </p:nvSpPr>
            <p:spPr>
              <a:xfrm>
                <a:off x="1618459" y="4185498"/>
                <a:ext cx="222489" cy="84656"/>
              </a:xfrm>
              <a:custGeom>
                <a:avLst/>
                <a:gdLst/>
                <a:ahLst/>
                <a:cxnLst/>
                <a:rect l="l" t="t" r="r" b="b"/>
                <a:pathLst>
                  <a:path w="5548" h="2111" extrusionOk="0">
                    <a:moveTo>
                      <a:pt x="2379" y="1"/>
                    </a:moveTo>
                    <a:cubicBezTo>
                      <a:pt x="2247" y="1"/>
                      <a:pt x="2147" y="156"/>
                      <a:pt x="2147" y="316"/>
                    </a:cubicBezTo>
                    <a:cubicBezTo>
                      <a:pt x="2047" y="225"/>
                      <a:pt x="1951" y="171"/>
                      <a:pt x="1870" y="171"/>
                    </a:cubicBezTo>
                    <a:cubicBezTo>
                      <a:pt x="1771" y="171"/>
                      <a:pt x="1694" y="250"/>
                      <a:pt x="1655" y="436"/>
                    </a:cubicBezTo>
                    <a:cubicBezTo>
                      <a:pt x="1655" y="429"/>
                      <a:pt x="1641" y="424"/>
                      <a:pt x="1618" y="424"/>
                    </a:cubicBezTo>
                    <a:cubicBezTo>
                      <a:pt x="1521" y="424"/>
                      <a:pt x="1266" y="505"/>
                      <a:pt x="1314" y="757"/>
                    </a:cubicBezTo>
                    <a:cubicBezTo>
                      <a:pt x="1268" y="746"/>
                      <a:pt x="1229" y="741"/>
                      <a:pt x="1194" y="741"/>
                    </a:cubicBezTo>
                    <a:cubicBezTo>
                      <a:pt x="1101" y="741"/>
                      <a:pt x="1038" y="776"/>
                      <a:pt x="943" y="827"/>
                    </a:cubicBezTo>
                    <a:cubicBezTo>
                      <a:pt x="930" y="831"/>
                      <a:pt x="919" y="832"/>
                      <a:pt x="909" y="832"/>
                    </a:cubicBezTo>
                    <a:cubicBezTo>
                      <a:pt x="884" y="832"/>
                      <a:pt x="865" y="824"/>
                      <a:pt x="844" y="824"/>
                    </a:cubicBezTo>
                    <a:cubicBezTo>
                      <a:pt x="827" y="824"/>
                      <a:pt x="808" y="829"/>
                      <a:pt x="783" y="847"/>
                    </a:cubicBezTo>
                    <a:cubicBezTo>
                      <a:pt x="733" y="878"/>
                      <a:pt x="743" y="1008"/>
                      <a:pt x="662" y="1058"/>
                    </a:cubicBezTo>
                    <a:cubicBezTo>
                      <a:pt x="636" y="1025"/>
                      <a:pt x="607" y="1013"/>
                      <a:pt x="580" y="1013"/>
                    </a:cubicBezTo>
                    <a:cubicBezTo>
                      <a:pt x="515" y="1013"/>
                      <a:pt x="456" y="1083"/>
                      <a:pt x="442" y="1118"/>
                    </a:cubicBezTo>
                    <a:cubicBezTo>
                      <a:pt x="383" y="1087"/>
                      <a:pt x="321" y="1071"/>
                      <a:pt x="262" y="1071"/>
                    </a:cubicBezTo>
                    <a:cubicBezTo>
                      <a:pt x="171" y="1071"/>
                      <a:pt x="89" y="1109"/>
                      <a:pt x="41" y="1188"/>
                    </a:cubicBezTo>
                    <a:cubicBezTo>
                      <a:pt x="0" y="1269"/>
                      <a:pt x="31" y="1289"/>
                      <a:pt x="71" y="1379"/>
                    </a:cubicBezTo>
                    <a:cubicBezTo>
                      <a:pt x="191" y="1600"/>
                      <a:pt x="462" y="1800"/>
                      <a:pt x="652" y="1891"/>
                    </a:cubicBezTo>
                    <a:cubicBezTo>
                      <a:pt x="942" y="2018"/>
                      <a:pt x="1413" y="2110"/>
                      <a:pt x="1776" y="2110"/>
                    </a:cubicBezTo>
                    <a:cubicBezTo>
                      <a:pt x="1840" y="2110"/>
                      <a:pt x="1901" y="2107"/>
                      <a:pt x="1956" y="2101"/>
                    </a:cubicBezTo>
                    <a:cubicBezTo>
                      <a:pt x="2348" y="2051"/>
                      <a:pt x="2719" y="1901"/>
                      <a:pt x="3120" y="1861"/>
                    </a:cubicBezTo>
                    <a:cubicBezTo>
                      <a:pt x="3410" y="1823"/>
                      <a:pt x="3689" y="1803"/>
                      <a:pt x="3974" y="1803"/>
                    </a:cubicBezTo>
                    <a:cubicBezTo>
                      <a:pt x="4073" y="1803"/>
                      <a:pt x="4172" y="1805"/>
                      <a:pt x="4273" y="1810"/>
                    </a:cubicBezTo>
                    <a:cubicBezTo>
                      <a:pt x="4306" y="1811"/>
                      <a:pt x="4342" y="1812"/>
                      <a:pt x="4383" y="1812"/>
                    </a:cubicBezTo>
                    <a:cubicBezTo>
                      <a:pt x="4748" y="1812"/>
                      <a:pt x="5407" y="1755"/>
                      <a:pt x="5497" y="1349"/>
                    </a:cubicBezTo>
                    <a:cubicBezTo>
                      <a:pt x="5547" y="1158"/>
                      <a:pt x="5447" y="1219"/>
                      <a:pt x="5347" y="1098"/>
                    </a:cubicBezTo>
                    <a:cubicBezTo>
                      <a:pt x="5246" y="988"/>
                      <a:pt x="5256" y="737"/>
                      <a:pt x="5116" y="697"/>
                    </a:cubicBezTo>
                    <a:cubicBezTo>
                      <a:pt x="5107" y="694"/>
                      <a:pt x="5097" y="692"/>
                      <a:pt x="5087" y="692"/>
                    </a:cubicBezTo>
                    <a:cubicBezTo>
                      <a:pt x="5034" y="692"/>
                      <a:pt x="4976" y="733"/>
                      <a:pt x="4925" y="767"/>
                    </a:cubicBezTo>
                    <a:cubicBezTo>
                      <a:pt x="4915" y="737"/>
                      <a:pt x="4905" y="687"/>
                      <a:pt x="4915" y="657"/>
                    </a:cubicBezTo>
                    <a:lnTo>
                      <a:pt x="4845" y="657"/>
                    </a:lnTo>
                    <a:cubicBezTo>
                      <a:pt x="4875" y="557"/>
                      <a:pt x="4855" y="547"/>
                      <a:pt x="4805" y="476"/>
                    </a:cubicBezTo>
                    <a:lnTo>
                      <a:pt x="4765" y="516"/>
                    </a:lnTo>
                    <a:cubicBezTo>
                      <a:pt x="4727" y="462"/>
                      <a:pt x="4690" y="440"/>
                      <a:pt x="4657" y="440"/>
                    </a:cubicBezTo>
                    <a:cubicBezTo>
                      <a:pt x="4567" y="440"/>
                      <a:pt x="4501" y="597"/>
                      <a:pt x="4494" y="707"/>
                    </a:cubicBezTo>
                    <a:cubicBezTo>
                      <a:pt x="4414" y="677"/>
                      <a:pt x="4354" y="607"/>
                      <a:pt x="4304" y="536"/>
                    </a:cubicBezTo>
                    <a:lnTo>
                      <a:pt x="4304" y="536"/>
                    </a:lnTo>
                    <a:cubicBezTo>
                      <a:pt x="4307" y="548"/>
                      <a:pt x="4311" y="558"/>
                      <a:pt x="4315" y="567"/>
                    </a:cubicBezTo>
                    <a:lnTo>
                      <a:pt x="4315" y="567"/>
                    </a:lnTo>
                    <a:cubicBezTo>
                      <a:pt x="4283" y="505"/>
                      <a:pt x="4232" y="481"/>
                      <a:pt x="4174" y="481"/>
                    </a:cubicBezTo>
                    <a:cubicBezTo>
                      <a:pt x="4086" y="481"/>
                      <a:pt x="3984" y="536"/>
                      <a:pt x="3912" y="597"/>
                    </a:cubicBezTo>
                    <a:cubicBezTo>
                      <a:pt x="3909" y="504"/>
                      <a:pt x="3863" y="471"/>
                      <a:pt x="3803" y="471"/>
                    </a:cubicBezTo>
                    <a:cubicBezTo>
                      <a:pt x="3700" y="471"/>
                      <a:pt x="3556" y="571"/>
                      <a:pt x="3511" y="647"/>
                    </a:cubicBezTo>
                    <a:cubicBezTo>
                      <a:pt x="3495" y="549"/>
                      <a:pt x="3419" y="498"/>
                      <a:pt x="3338" y="498"/>
                    </a:cubicBezTo>
                    <a:cubicBezTo>
                      <a:pt x="3319" y="498"/>
                      <a:pt x="3299" y="501"/>
                      <a:pt x="3280" y="506"/>
                    </a:cubicBezTo>
                    <a:cubicBezTo>
                      <a:pt x="3369" y="360"/>
                      <a:pt x="3221" y="299"/>
                      <a:pt x="3062" y="299"/>
                    </a:cubicBezTo>
                    <a:cubicBezTo>
                      <a:pt x="2970" y="299"/>
                      <a:pt x="2874" y="319"/>
                      <a:pt x="2819" y="356"/>
                    </a:cubicBezTo>
                    <a:cubicBezTo>
                      <a:pt x="2827" y="248"/>
                      <a:pt x="2713" y="45"/>
                      <a:pt x="2605" y="45"/>
                    </a:cubicBezTo>
                    <a:cubicBezTo>
                      <a:pt x="2582" y="45"/>
                      <a:pt x="2559" y="54"/>
                      <a:pt x="2538" y="75"/>
                    </a:cubicBezTo>
                    <a:cubicBezTo>
                      <a:pt x="2483" y="23"/>
                      <a:pt x="2429" y="1"/>
                      <a:pt x="23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4"/>
              <p:cNvSpPr/>
              <p:nvPr/>
            </p:nvSpPr>
            <p:spPr>
              <a:xfrm>
                <a:off x="1439436" y="4198531"/>
                <a:ext cx="71262" cy="43632"/>
              </a:xfrm>
              <a:custGeom>
                <a:avLst/>
                <a:gdLst/>
                <a:ahLst/>
                <a:cxnLst/>
                <a:rect l="l" t="t" r="r" b="b"/>
                <a:pathLst>
                  <a:path w="1777" h="1088" extrusionOk="0">
                    <a:moveTo>
                      <a:pt x="853" y="1"/>
                    </a:moveTo>
                    <a:cubicBezTo>
                      <a:pt x="753" y="1"/>
                      <a:pt x="633" y="171"/>
                      <a:pt x="583" y="232"/>
                    </a:cubicBezTo>
                    <a:cubicBezTo>
                      <a:pt x="522" y="302"/>
                      <a:pt x="472" y="382"/>
                      <a:pt x="402" y="422"/>
                    </a:cubicBezTo>
                    <a:cubicBezTo>
                      <a:pt x="392" y="402"/>
                      <a:pt x="372" y="382"/>
                      <a:pt x="372" y="362"/>
                    </a:cubicBezTo>
                    <a:cubicBezTo>
                      <a:pt x="302" y="402"/>
                      <a:pt x="222" y="452"/>
                      <a:pt x="181" y="512"/>
                    </a:cubicBezTo>
                    <a:cubicBezTo>
                      <a:pt x="171" y="502"/>
                      <a:pt x="161" y="492"/>
                      <a:pt x="151" y="472"/>
                    </a:cubicBezTo>
                    <a:cubicBezTo>
                      <a:pt x="81" y="532"/>
                      <a:pt x="1" y="603"/>
                      <a:pt x="1" y="713"/>
                    </a:cubicBezTo>
                    <a:cubicBezTo>
                      <a:pt x="11" y="753"/>
                      <a:pt x="51" y="884"/>
                      <a:pt x="81" y="984"/>
                    </a:cubicBezTo>
                    <a:cubicBezTo>
                      <a:pt x="129" y="991"/>
                      <a:pt x="176" y="993"/>
                      <a:pt x="223" y="993"/>
                    </a:cubicBezTo>
                    <a:cubicBezTo>
                      <a:pt x="273" y="993"/>
                      <a:pt x="324" y="991"/>
                      <a:pt x="375" y="991"/>
                    </a:cubicBezTo>
                    <a:cubicBezTo>
                      <a:pt x="404" y="991"/>
                      <a:pt x="433" y="992"/>
                      <a:pt x="462" y="994"/>
                    </a:cubicBezTo>
                    <a:cubicBezTo>
                      <a:pt x="621" y="1003"/>
                      <a:pt x="754" y="1065"/>
                      <a:pt x="918" y="1065"/>
                    </a:cubicBezTo>
                    <a:cubicBezTo>
                      <a:pt x="930" y="1065"/>
                      <a:pt x="942" y="1065"/>
                      <a:pt x="954" y="1064"/>
                    </a:cubicBezTo>
                    <a:cubicBezTo>
                      <a:pt x="1104" y="1064"/>
                      <a:pt x="1255" y="1064"/>
                      <a:pt x="1415" y="1074"/>
                    </a:cubicBezTo>
                    <a:cubicBezTo>
                      <a:pt x="1461" y="1074"/>
                      <a:pt x="1536" y="1087"/>
                      <a:pt x="1606" y="1087"/>
                    </a:cubicBezTo>
                    <a:cubicBezTo>
                      <a:pt x="1658" y="1087"/>
                      <a:pt x="1706" y="1080"/>
                      <a:pt x="1736" y="1054"/>
                    </a:cubicBezTo>
                    <a:cubicBezTo>
                      <a:pt x="1776" y="1024"/>
                      <a:pt x="1776" y="994"/>
                      <a:pt x="1776" y="954"/>
                    </a:cubicBezTo>
                    <a:cubicBezTo>
                      <a:pt x="1776" y="894"/>
                      <a:pt x="1756" y="823"/>
                      <a:pt x="1736" y="763"/>
                    </a:cubicBezTo>
                    <a:cubicBezTo>
                      <a:pt x="1712" y="706"/>
                      <a:pt x="1588" y="470"/>
                      <a:pt x="1499" y="470"/>
                    </a:cubicBezTo>
                    <a:cubicBezTo>
                      <a:pt x="1481" y="470"/>
                      <a:pt x="1464" y="480"/>
                      <a:pt x="1450" y="503"/>
                    </a:cubicBezTo>
                    <a:lnTo>
                      <a:pt x="1450" y="503"/>
                    </a:lnTo>
                    <a:cubicBezTo>
                      <a:pt x="1496" y="403"/>
                      <a:pt x="1173" y="412"/>
                      <a:pt x="1114" y="392"/>
                    </a:cubicBezTo>
                    <a:cubicBezTo>
                      <a:pt x="1136" y="348"/>
                      <a:pt x="1105" y="299"/>
                      <a:pt x="1071" y="299"/>
                    </a:cubicBezTo>
                    <a:cubicBezTo>
                      <a:pt x="1061" y="299"/>
                      <a:pt x="1052" y="302"/>
                      <a:pt x="1044" y="310"/>
                    </a:cubicBezTo>
                    <a:lnTo>
                      <a:pt x="1044" y="310"/>
                    </a:lnTo>
                    <a:cubicBezTo>
                      <a:pt x="1110" y="214"/>
                      <a:pt x="940" y="10"/>
                      <a:pt x="8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4"/>
              <p:cNvSpPr/>
              <p:nvPr/>
            </p:nvSpPr>
            <p:spPr>
              <a:xfrm>
                <a:off x="1307495" y="4187583"/>
                <a:ext cx="87744" cy="42709"/>
              </a:xfrm>
              <a:custGeom>
                <a:avLst/>
                <a:gdLst/>
                <a:ahLst/>
                <a:cxnLst/>
                <a:rect l="l" t="t" r="r" b="b"/>
                <a:pathLst>
                  <a:path w="2188" h="1065" extrusionOk="0">
                    <a:moveTo>
                      <a:pt x="979" y="1"/>
                    </a:moveTo>
                    <a:cubicBezTo>
                      <a:pt x="883" y="1"/>
                      <a:pt x="768" y="197"/>
                      <a:pt x="723" y="364"/>
                    </a:cubicBezTo>
                    <a:cubicBezTo>
                      <a:pt x="663" y="344"/>
                      <a:pt x="583" y="284"/>
                      <a:pt x="532" y="234"/>
                    </a:cubicBezTo>
                    <a:cubicBezTo>
                      <a:pt x="502" y="274"/>
                      <a:pt x="482" y="314"/>
                      <a:pt x="442" y="344"/>
                    </a:cubicBezTo>
                    <a:cubicBezTo>
                      <a:pt x="442" y="304"/>
                      <a:pt x="412" y="284"/>
                      <a:pt x="402" y="254"/>
                    </a:cubicBezTo>
                    <a:cubicBezTo>
                      <a:pt x="352" y="274"/>
                      <a:pt x="292" y="294"/>
                      <a:pt x="232" y="294"/>
                    </a:cubicBezTo>
                    <a:cubicBezTo>
                      <a:pt x="229" y="295"/>
                      <a:pt x="226" y="295"/>
                      <a:pt x="224" y="295"/>
                    </a:cubicBezTo>
                    <a:cubicBezTo>
                      <a:pt x="205" y="295"/>
                      <a:pt x="199" y="269"/>
                      <a:pt x="173" y="269"/>
                    </a:cubicBezTo>
                    <a:cubicBezTo>
                      <a:pt x="167" y="269"/>
                      <a:pt x="160" y="270"/>
                      <a:pt x="151" y="274"/>
                    </a:cubicBezTo>
                    <a:cubicBezTo>
                      <a:pt x="51" y="314"/>
                      <a:pt x="1" y="474"/>
                      <a:pt x="51" y="575"/>
                    </a:cubicBezTo>
                    <a:cubicBezTo>
                      <a:pt x="71" y="605"/>
                      <a:pt x="51" y="675"/>
                      <a:pt x="81" y="735"/>
                    </a:cubicBezTo>
                    <a:cubicBezTo>
                      <a:pt x="141" y="846"/>
                      <a:pt x="272" y="846"/>
                      <a:pt x="362" y="866"/>
                    </a:cubicBezTo>
                    <a:cubicBezTo>
                      <a:pt x="700" y="948"/>
                      <a:pt x="1071" y="1064"/>
                      <a:pt x="1427" y="1064"/>
                    </a:cubicBezTo>
                    <a:cubicBezTo>
                      <a:pt x="1504" y="1064"/>
                      <a:pt x="1581" y="1059"/>
                      <a:pt x="1656" y="1046"/>
                    </a:cubicBezTo>
                    <a:cubicBezTo>
                      <a:pt x="1947" y="996"/>
                      <a:pt x="2187" y="755"/>
                      <a:pt x="1856" y="535"/>
                    </a:cubicBezTo>
                    <a:cubicBezTo>
                      <a:pt x="1806" y="505"/>
                      <a:pt x="1696" y="464"/>
                      <a:pt x="1646" y="444"/>
                    </a:cubicBezTo>
                    <a:cubicBezTo>
                      <a:pt x="1606" y="434"/>
                      <a:pt x="1536" y="414"/>
                      <a:pt x="1485" y="384"/>
                    </a:cubicBezTo>
                    <a:cubicBezTo>
                      <a:pt x="1525" y="240"/>
                      <a:pt x="1398" y="207"/>
                      <a:pt x="1274" y="207"/>
                    </a:cubicBezTo>
                    <a:cubicBezTo>
                      <a:pt x="1208" y="207"/>
                      <a:pt x="1143" y="217"/>
                      <a:pt x="1104" y="224"/>
                    </a:cubicBezTo>
                    <a:cubicBezTo>
                      <a:pt x="1079" y="62"/>
                      <a:pt x="1032" y="1"/>
                      <a:pt x="9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4"/>
              <p:cNvSpPr/>
              <p:nvPr/>
            </p:nvSpPr>
            <p:spPr>
              <a:xfrm>
                <a:off x="1330033" y="4187703"/>
                <a:ext cx="347007" cy="94963"/>
              </a:xfrm>
              <a:custGeom>
                <a:avLst/>
                <a:gdLst/>
                <a:ahLst/>
                <a:cxnLst/>
                <a:rect l="l" t="t" r="r" b="b"/>
                <a:pathLst>
                  <a:path w="8653" h="2368" extrusionOk="0">
                    <a:moveTo>
                      <a:pt x="6049" y="0"/>
                    </a:moveTo>
                    <a:cubicBezTo>
                      <a:pt x="5858" y="90"/>
                      <a:pt x="5598" y="60"/>
                      <a:pt x="5598" y="341"/>
                    </a:cubicBezTo>
                    <a:cubicBezTo>
                      <a:pt x="5578" y="331"/>
                      <a:pt x="5567" y="301"/>
                      <a:pt x="5547" y="291"/>
                    </a:cubicBezTo>
                    <a:cubicBezTo>
                      <a:pt x="5267" y="421"/>
                      <a:pt x="5156" y="502"/>
                      <a:pt x="5126" y="843"/>
                    </a:cubicBezTo>
                    <a:cubicBezTo>
                      <a:pt x="5060" y="722"/>
                      <a:pt x="4954" y="667"/>
                      <a:pt x="4856" y="667"/>
                    </a:cubicBezTo>
                    <a:cubicBezTo>
                      <a:pt x="4716" y="667"/>
                      <a:pt x="4591" y="779"/>
                      <a:pt x="4615" y="973"/>
                    </a:cubicBezTo>
                    <a:cubicBezTo>
                      <a:pt x="4585" y="943"/>
                      <a:pt x="4554" y="913"/>
                      <a:pt x="4534" y="883"/>
                    </a:cubicBezTo>
                    <a:cubicBezTo>
                      <a:pt x="4534" y="953"/>
                      <a:pt x="4484" y="1023"/>
                      <a:pt x="4504" y="1123"/>
                    </a:cubicBezTo>
                    <a:cubicBezTo>
                      <a:pt x="4392" y="1080"/>
                      <a:pt x="4223" y="990"/>
                      <a:pt x="4098" y="990"/>
                    </a:cubicBezTo>
                    <a:cubicBezTo>
                      <a:pt x="4021" y="990"/>
                      <a:pt x="3962" y="1024"/>
                      <a:pt x="3943" y="1123"/>
                    </a:cubicBezTo>
                    <a:cubicBezTo>
                      <a:pt x="3863" y="1038"/>
                      <a:pt x="3710" y="953"/>
                      <a:pt x="3596" y="953"/>
                    </a:cubicBezTo>
                    <a:cubicBezTo>
                      <a:pt x="3521" y="953"/>
                      <a:pt x="3463" y="989"/>
                      <a:pt x="3451" y="1083"/>
                    </a:cubicBezTo>
                    <a:cubicBezTo>
                      <a:pt x="3421" y="973"/>
                      <a:pt x="3381" y="873"/>
                      <a:pt x="3341" y="782"/>
                    </a:cubicBezTo>
                    <a:cubicBezTo>
                      <a:pt x="3180" y="792"/>
                      <a:pt x="3030" y="873"/>
                      <a:pt x="2909" y="983"/>
                    </a:cubicBezTo>
                    <a:cubicBezTo>
                      <a:pt x="2899" y="923"/>
                      <a:pt x="2859" y="893"/>
                      <a:pt x="2849" y="833"/>
                    </a:cubicBezTo>
                    <a:cubicBezTo>
                      <a:pt x="2830" y="839"/>
                      <a:pt x="2811" y="842"/>
                      <a:pt x="2792" y="842"/>
                    </a:cubicBezTo>
                    <a:cubicBezTo>
                      <a:pt x="2706" y="842"/>
                      <a:pt x="2619" y="785"/>
                      <a:pt x="2546" y="785"/>
                    </a:cubicBezTo>
                    <a:cubicBezTo>
                      <a:pt x="2490" y="785"/>
                      <a:pt x="2442" y="818"/>
                      <a:pt x="2408" y="933"/>
                    </a:cubicBezTo>
                    <a:cubicBezTo>
                      <a:pt x="2324" y="789"/>
                      <a:pt x="2180" y="731"/>
                      <a:pt x="2036" y="731"/>
                    </a:cubicBezTo>
                    <a:cubicBezTo>
                      <a:pt x="1939" y="731"/>
                      <a:pt x="1843" y="758"/>
                      <a:pt x="1766" y="802"/>
                    </a:cubicBezTo>
                    <a:cubicBezTo>
                      <a:pt x="1736" y="722"/>
                      <a:pt x="1666" y="672"/>
                      <a:pt x="1636" y="592"/>
                    </a:cubicBezTo>
                    <a:cubicBezTo>
                      <a:pt x="1515" y="602"/>
                      <a:pt x="1445" y="592"/>
                      <a:pt x="1355" y="682"/>
                    </a:cubicBezTo>
                    <a:lnTo>
                      <a:pt x="1274" y="602"/>
                    </a:lnTo>
                    <a:cubicBezTo>
                      <a:pt x="1254" y="612"/>
                      <a:pt x="1234" y="632"/>
                      <a:pt x="1224" y="652"/>
                    </a:cubicBezTo>
                    <a:cubicBezTo>
                      <a:pt x="1194" y="602"/>
                      <a:pt x="1124" y="552"/>
                      <a:pt x="1094" y="512"/>
                    </a:cubicBezTo>
                    <a:cubicBezTo>
                      <a:pt x="1064" y="542"/>
                      <a:pt x="984" y="582"/>
                      <a:pt x="953" y="612"/>
                    </a:cubicBezTo>
                    <a:cubicBezTo>
                      <a:pt x="833" y="431"/>
                      <a:pt x="763" y="351"/>
                      <a:pt x="552" y="351"/>
                    </a:cubicBezTo>
                    <a:cubicBezTo>
                      <a:pt x="492" y="391"/>
                      <a:pt x="452" y="401"/>
                      <a:pt x="402" y="431"/>
                    </a:cubicBezTo>
                    <a:cubicBezTo>
                      <a:pt x="392" y="431"/>
                      <a:pt x="362" y="371"/>
                      <a:pt x="352" y="361"/>
                    </a:cubicBezTo>
                    <a:cubicBezTo>
                      <a:pt x="332" y="411"/>
                      <a:pt x="291" y="461"/>
                      <a:pt x="281" y="512"/>
                    </a:cubicBezTo>
                    <a:cubicBezTo>
                      <a:pt x="221" y="451"/>
                      <a:pt x="151" y="451"/>
                      <a:pt x="111" y="411"/>
                    </a:cubicBezTo>
                    <a:cubicBezTo>
                      <a:pt x="31" y="542"/>
                      <a:pt x="1" y="702"/>
                      <a:pt x="21" y="863"/>
                    </a:cubicBezTo>
                    <a:cubicBezTo>
                      <a:pt x="41" y="1224"/>
                      <a:pt x="1" y="1685"/>
                      <a:pt x="322" y="2006"/>
                    </a:cubicBezTo>
                    <a:cubicBezTo>
                      <a:pt x="582" y="2247"/>
                      <a:pt x="1102" y="2368"/>
                      <a:pt x="1445" y="2368"/>
                    </a:cubicBezTo>
                    <a:cubicBezTo>
                      <a:pt x="1459" y="2368"/>
                      <a:pt x="1472" y="2368"/>
                      <a:pt x="1485" y="2367"/>
                    </a:cubicBezTo>
                    <a:cubicBezTo>
                      <a:pt x="1866" y="2347"/>
                      <a:pt x="2247" y="2277"/>
                      <a:pt x="2639" y="2277"/>
                    </a:cubicBezTo>
                    <a:cubicBezTo>
                      <a:pt x="3086" y="2277"/>
                      <a:pt x="3539" y="2324"/>
                      <a:pt x="3990" y="2324"/>
                    </a:cubicBezTo>
                    <a:cubicBezTo>
                      <a:pt x="4165" y="2324"/>
                      <a:pt x="4340" y="2317"/>
                      <a:pt x="4514" y="2297"/>
                    </a:cubicBezTo>
                    <a:cubicBezTo>
                      <a:pt x="5527" y="2187"/>
                      <a:pt x="6561" y="1816"/>
                      <a:pt x="7564" y="1585"/>
                    </a:cubicBezTo>
                    <a:cubicBezTo>
                      <a:pt x="7864" y="1525"/>
                      <a:pt x="8376" y="1545"/>
                      <a:pt x="8527" y="1254"/>
                    </a:cubicBezTo>
                    <a:cubicBezTo>
                      <a:pt x="8653" y="1025"/>
                      <a:pt x="8537" y="771"/>
                      <a:pt x="8325" y="771"/>
                    </a:cubicBezTo>
                    <a:cubicBezTo>
                      <a:pt x="8268" y="771"/>
                      <a:pt x="8204" y="790"/>
                      <a:pt x="8135" y="833"/>
                    </a:cubicBezTo>
                    <a:cubicBezTo>
                      <a:pt x="8115" y="752"/>
                      <a:pt x="8045" y="722"/>
                      <a:pt x="8015" y="672"/>
                    </a:cubicBezTo>
                    <a:cubicBezTo>
                      <a:pt x="7975" y="692"/>
                      <a:pt x="7955" y="722"/>
                      <a:pt x="7925" y="752"/>
                    </a:cubicBezTo>
                    <a:cubicBezTo>
                      <a:pt x="7925" y="732"/>
                      <a:pt x="7925" y="672"/>
                      <a:pt x="7905" y="652"/>
                    </a:cubicBezTo>
                    <a:cubicBezTo>
                      <a:pt x="7764" y="672"/>
                      <a:pt x="7624" y="722"/>
                      <a:pt x="7503" y="792"/>
                    </a:cubicBezTo>
                    <a:cubicBezTo>
                      <a:pt x="7473" y="772"/>
                      <a:pt x="7373" y="692"/>
                      <a:pt x="7353" y="672"/>
                    </a:cubicBezTo>
                    <a:cubicBezTo>
                      <a:pt x="7403" y="582"/>
                      <a:pt x="7393" y="461"/>
                      <a:pt x="7413" y="361"/>
                    </a:cubicBezTo>
                    <a:lnTo>
                      <a:pt x="7413" y="361"/>
                    </a:lnTo>
                    <a:cubicBezTo>
                      <a:pt x="7182" y="381"/>
                      <a:pt x="6962" y="512"/>
                      <a:pt x="6751" y="562"/>
                    </a:cubicBezTo>
                    <a:cubicBezTo>
                      <a:pt x="6721" y="542"/>
                      <a:pt x="6631" y="481"/>
                      <a:pt x="6611" y="451"/>
                    </a:cubicBezTo>
                    <a:cubicBezTo>
                      <a:pt x="6591" y="471"/>
                      <a:pt x="6581" y="502"/>
                      <a:pt x="6550" y="522"/>
                    </a:cubicBezTo>
                    <a:cubicBezTo>
                      <a:pt x="6664" y="296"/>
                      <a:pt x="6553" y="84"/>
                      <a:pt x="6404" y="84"/>
                    </a:cubicBezTo>
                    <a:cubicBezTo>
                      <a:pt x="6341" y="84"/>
                      <a:pt x="6272" y="122"/>
                      <a:pt x="6209" y="211"/>
                    </a:cubicBezTo>
                    <a:cubicBezTo>
                      <a:pt x="6139" y="70"/>
                      <a:pt x="6169" y="171"/>
                      <a:pt x="6069" y="90"/>
                    </a:cubicBezTo>
                    <a:cubicBezTo>
                      <a:pt x="6059" y="70"/>
                      <a:pt x="6059" y="10"/>
                      <a:pt x="60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4"/>
              <p:cNvSpPr/>
              <p:nvPr/>
            </p:nvSpPr>
            <p:spPr>
              <a:xfrm>
                <a:off x="1509858" y="4187703"/>
                <a:ext cx="110242" cy="67452"/>
              </a:xfrm>
              <a:custGeom>
                <a:avLst/>
                <a:gdLst/>
                <a:ahLst/>
                <a:cxnLst/>
                <a:rect l="l" t="t" r="r" b="b"/>
                <a:pathLst>
                  <a:path w="2749" h="1682" extrusionOk="0">
                    <a:moveTo>
                      <a:pt x="1565" y="0"/>
                    </a:moveTo>
                    <a:cubicBezTo>
                      <a:pt x="1374" y="90"/>
                      <a:pt x="1114" y="60"/>
                      <a:pt x="1114" y="341"/>
                    </a:cubicBezTo>
                    <a:cubicBezTo>
                      <a:pt x="1094" y="331"/>
                      <a:pt x="1083" y="301"/>
                      <a:pt x="1063" y="291"/>
                    </a:cubicBezTo>
                    <a:cubicBezTo>
                      <a:pt x="783" y="421"/>
                      <a:pt x="672" y="502"/>
                      <a:pt x="642" y="843"/>
                    </a:cubicBezTo>
                    <a:cubicBezTo>
                      <a:pt x="576" y="722"/>
                      <a:pt x="470" y="667"/>
                      <a:pt x="372" y="667"/>
                    </a:cubicBezTo>
                    <a:cubicBezTo>
                      <a:pt x="232" y="667"/>
                      <a:pt x="107" y="779"/>
                      <a:pt x="131" y="973"/>
                    </a:cubicBezTo>
                    <a:cubicBezTo>
                      <a:pt x="101" y="943"/>
                      <a:pt x="70" y="913"/>
                      <a:pt x="50" y="883"/>
                    </a:cubicBezTo>
                    <a:cubicBezTo>
                      <a:pt x="50" y="953"/>
                      <a:pt x="0" y="1023"/>
                      <a:pt x="20" y="1123"/>
                    </a:cubicBezTo>
                    <a:cubicBezTo>
                      <a:pt x="30" y="1194"/>
                      <a:pt x="0" y="1254"/>
                      <a:pt x="10" y="1304"/>
                    </a:cubicBezTo>
                    <a:cubicBezTo>
                      <a:pt x="40" y="1384"/>
                      <a:pt x="60" y="1354"/>
                      <a:pt x="111" y="1414"/>
                    </a:cubicBezTo>
                    <a:cubicBezTo>
                      <a:pt x="161" y="1454"/>
                      <a:pt x="151" y="1515"/>
                      <a:pt x="221" y="1545"/>
                    </a:cubicBezTo>
                    <a:cubicBezTo>
                      <a:pt x="251" y="1560"/>
                      <a:pt x="291" y="1563"/>
                      <a:pt x="336" y="1563"/>
                    </a:cubicBezTo>
                    <a:cubicBezTo>
                      <a:pt x="384" y="1563"/>
                      <a:pt x="437" y="1559"/>
                      <a:pt x="486" y="1559"/>
                    </a:cubicBezTo>
                    <a:cubicBezTo>
                      <a:pt x="513" y="1559"/>
                      <a:pt x="539" y="1560"/>
                      <a:pt x="562" y="1565"/>
                    </a:cubicBezTo>
                    <a:cubicBezTo>
                      <a:pt x="831" y="1626"/>
                      <a:pt x="1153" y="1682"/>
                      <a:pt x="1452" y="1682"/>
                    </a:cubicBezTo>
                    <a:cubicBezTo>
                      <a:pt x="1543" y="1682"/>
                      <a:pt x="1631" y="1677"/>
                      <a:pt x="1715" y="1665"/>
                    </a:cubicBezTo>
                    <a:cubicBezTo>
                      <a:pt x="1796" y="1655"/>
                      <a:pt x="1866" y="1605"/>
                      <a:pt x="1946" y="1595"/>
                    </a:cubicBezTo>
                    <a:cubicBezTo>
                      <a:pt x="1961" y="1593"/>
                      <a:pt x="1977" y="1592"/>
                      <a:pt x="1993" y="1592"/>
                    </a:cubicBezTo>
                    <a:cubicBezTo>
                      <a:pt x="2061" y="1592"/>
                      <a:pt x="2134" y="1607"/>
                      <a:pt x="2207" y="1615"/>
                    </a:cubicBezTo>
                    <a:cubicBezTo>
                      <a:pt x="2387" y="1615"/>
                      <a:pt x="2528" y="1595"/>
                      <a:pt x="2648" y="1454"/>
                    </a:cubicBezTo>
                    <a:cubicBezTo>
                      <a:pt x="2688" y="1404"/>
                      <a:pt x="2749" y="1334"/>
                      <a:pt x="2729" y="1284"/>
                    </a:cubicBezTo>
                    <a:cubicBezTo>
                      <a:pt x="2718" y="1229"/>
                      <a:pt x="2696" y="1219"/>
                      <a:pt x="2668" y="1219"/>
                    </a:cubicBezTo>
                    <a:cubicBezTo>
                      <a:pt x="2653" y="1219"/>
                      <a:pt x="2635" y="1222"/>
                      <a:pt x="2618" y="1222"/>
                    </a:cubicBezTo>
                    <a:cubicBezTo>
                      <a:pt x="2604" y="1222"/>
                      <a:pt x="2591" y="1220"/>
                      <a:pt x="2578" y="1214"/>
                    </a:cubicBezTo>
                    <a:cubicBezTo>
                      <a:pt x="2594" y="1173"/>
                      <a:pt x="2557" y="1138"/>
                      <a:pt x="2521" y="1138"/>
                    </a:cubicBezTo>
                    <a:cubicBezTo>
                      <a:pt x="2513" y="1138"/>
                      <a:pt x="2505" y="1140"/>
                      <a:pt x="2498" y="1143"/>
                    </a:cubicBezTo>
                    <a:cubicBezTo>
                      <a:pt x="2468" y="1103"/>
                      <a:pt x="2448" y="1043"/>
                      <a:pt x="2468" y="993"/>
                    </a:cubicBezTo>
                    <a:cubicBezTo>
                      <a:pt x="2439" y="979"/>
                      <a:pt x="2421" y="965"/>
                      <a:pt x="2399" y="965"/>
                    </a:cubicBezTo>
                    <a:cubicBezTo>
                      <a:pt x="2389" y="965"/>
                      <a:pt x="2379" y="967"/>
                      <a:pt x="2367" y="973"/>
                    </a:cubicBezTo>
                    <a:lnTo>
                      <a:pt x="2387" y="953"/>
                    </a:lnTo>
                    <a:cubicBezTo>
                      <a:pt x="2365" y="927"/>
                      <a:pt x="2344" y="918"/>
                      <a:pt x="2324" y="918"/>
                    </a:cubicBezTo>
                    <a:cubicBezTo>
                      <a:pt x="2283" y="918"/>
                      <a:pt x="2247" y="956"/>
                      <a:pt x="2207" y="963"/>
                    </a:cubicBezTo>
                    <a:cubicBezTo>
                      <a:pt x="2187" y="973"/>
                      <a:pt x="2177" y="993"/>
                      <a:pt x="2157" y="993"/>
                    </a:cubicBezTo>
                    <a:cubicBezTo>
                      <a:pt x="2137" y="993"/>
                      <a:pt x="2087" y="963"/>
                      <a:pt x="2056" y="963"/>
                    </a:cubicBezTo>
                    <a:cubicBezTo>
                      <a:pt x="2117" y="933"/>
                      <a:pt x="2247" y="742"/>
                      <a:pt x="2107" y="732"/>
                    </a:cubicBezTo>
                    <a:cubicBezTo>
                      <a:pt x="2127" y="702"/>
                      <a:pt x="2127" y="682"/>
                      <a:pt x="2157" y="652"/>
                    </a:cubicBezTo>
                    <a:cubicBezTo>
                      <a:pt x="2137" y="612"/>
                      <a:pt x="2087" y="602"/>
                      <a:pt x="2056" y="592"/>
                    </a:cubicBezTo>
                    <a:cubicBezTo>
                      <a:pt x="2077" y="542"/>
                      <a:pt x="2107" y="502"/>
                      <a:pt x="2127" y="461"/>
                    </a:cubicBezTo>
                    <a:lnTo>
                      <a:pt x="2127" y="451"/>
                    </a:lnTo>
                    <a:cubicBezTo>
                      <a:pt x="2107" y="471"/>
                      <a:pt x="2097" y="502"/>
                      <a:pt x="2066" y="522"/>
                    </a:cubicBezTo>
                    <a:cubicBezTo>
                      <a:pt x="2180" y="296"/>
                      <a:pt x="2069" y="84"/>
                      <a:pt x="1920" y="84"/>
                    </a:cubicBezTo>
                    <a:cubicBezTo>
                      <a:pt x="1857" y="84"/>
                      <a:pt x="1788" y="122"/>
                      <a:pt x="1725" y="211"/>
                    </a:cubicBezTo>
                    <a:cubicBezTo>
                      <a:pt x="1655" y="70"/>
                      <a:pt x="1685" y="171"/>
                      <a:pt x="1585" y="90"/>
                    </a:cubicBezTo>
                    <a:cubicBezTo>
                      <a:pt x="1575" y="70"/>
                      <a:pt x="1575" y="10"/>
                      <a:pt x="15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4"/>
              <p:cNvSpPr/>
              <p:nvPr/>
            </p:nvSpPr>
            <p:spPr>
              <a:xfrm>
                <a:off x="1255200" y="4198531"/>
                <a:ext cx="110282" cy="67493"/>
              </a:xfrm>
              <a:custGeom>
                <a:avLst/>
                <a:gdLst/>
                <a:ahLst/>
                <a:cxnLst/>
                <a:rect l="l" t="t" r="r" b="b"/>
                <a:pathLst>
                  <a:path w="2750" h="1683" extrusionOk="0">
                    <a:moveTo>
                      <a:pt x="1566" y="1"/>
                    </a:moveTo>
                    <a:cubicBezTo>
                      <a:pt x="1385" y="101"/>
                      <a:pt x="1124" y="61"/>
                      <a:pt x="1124" y="342"/>
                    </a:cubicBezTo>
                    <a:cubicBezTo>
                      <a:pt x="1104" y="332"/>
                      <a:pt x="1094" y="302"/>
                      <a:pt x="1074" y="302"/>
                    </a:cubicBezTo>
                    <a:cubicBezTo>
                      <a:pt x="793" y="432"/>
                      <a:pt x="683" y="502"/>
                      <a:pt x="643" y="843"/>
                    </a:cubicBezTo>
                    <a:cubicBezTo>
                      <a:pt x="581" y="725"/>
                      <a:pt x="478" y="671"/>
                      <a:pt x="380" y="671"/>
                    </a:cubicBezTo>
                    <a:cubicBezTo>
                      <a:pt x="238" y="671"/>
                      <a:pt x="108" y="784"/>
                      <a:pt x="131" y="974"/>
                    </a:cubicBezTo>
                    <a:cubicBezTo>
                      <a:pt x="111" y="954"/>
                      <a:pt x="81" y="914"/>
                      <a:pt x="61" y="894"/>
                    </a:cubicBezTo>
                    <a:cubicBezTo>
                      <a:pt x="61" y="954"/>
                      <a:pt x="1" y="1034"/>
                      <a:pt x="21" y="1134"/>
                    </a:cubicBezTo>
                    <a:lnTo>
                      <a:pt x="21" y="1124"/>
                    </a:lnTo>
                    <a:lnTo>
                      <a:pt x="21" y="1124"/>
                    </a:lnTo>
                    <a:cubicBezTo>
                      <a:pt x="31" y="1194"/>
                      <a:pt x="11" y="1255"/>
                      <a:pt x="21" y="1305"/>
                    </a:cubicBezTo>
                    <a:cubicBezTo>
                      <a:pt x="51" y="1385"/>
                      <a:pt x="71" y="1355"/>
                      <a:pt x="121" y="1415"/>
                    </a:cubicBezTo>
                    <a:cubicBezTo>
                      <a:pt x="161" y="1455"/>
                      <a:pt x="161" y="1515"/>
                      <a:pt x="222" y="1546"/>
                    </a:cubicBezTo>
                    <a:cubicBezTo>
                      <a:pt x="255" y="1560"/>
                      <a:pt x="298" y="1564"/>
                      <a:pt x="344" y="1564"/>
                    </a:cubicBezTo>
                    <a:cubicBezTo>
                      <a:pt x="394" y="1564"/>
                      <a:pt x="448" y="1560"/>
                      <a:pt x="497" y="1560"/>
                    </a:cubicBezTo>
                    <a:cubicBezTo>
                      <a:pt x="524" y="1560"/>
                      <a:pt x="550" y="1561"/>
                      <a:pt x="573" y="1566"/>
                    </a:cubicBezTo>
                    <a:cubicBezTo>
                      <a:pt x="842" y="1627"/>
                      <a:pt x="1164" y="1683"/>
                      <a:pt x="1462" y="1683"/>
                    </a:cubicBezTo>
                    <a:cubicBezTo>
                      <a:pt x="1553" y="1683"/>
                      <a:pt x="1642" y="1678"/>
                      <a:pt x="1726" y="1666"/>
                    </a:cubicBezTo>
                    <a:cubicBezTo>
                      <a:pt x="1806" y="1656"/>
                      <a:pt x="1877" y="1616"/>
                      <a:pt x="1947" y="1596"/>
                    </a:cubicBezTo>
                    <a:cubicBezTo>
                      <a:pt x="1964" y="1594"/>
                      <a:pt x="1981" y="1593"/>
                      <a:pt x="1998" y="1593"/>
                    </a:cubicBezTo>
                    <a:cubicBezTo>
                      <a:pt x="2071" y="1593"/>
                      <a:pt x="2143" y="1608"/>
                      <a:pt x="2208" y="1616"/>
                    </a:cubicBezTo>
                    <a:cubicBezTo>
                      <a:pt x="2229" y="1617"/>
                      <a:pt x="2250" y="1618"/>
                      <a:pt x="2271" y="1618"/>
                    </a:cubicBezTo>
                    <a:cubicBezTo>
                      <a:pt x="2430" y="1618"/>
                      <a:pt x="2551" y="1580"/>
                      <a:pt x="2649" y="1455"/>
                    </a:cubicBezTo>
                    <a:cubicBezTo>
                      <a:pt x="2689" y="1405"/>
                      <a:pt x="2749" y="1345"/>
                      <a:pt x="2739" y="1285"/>
                    </a:cubicBezTo>
                    <a:cubicBezTo>
                      <a:pt x="2730" y="1232"/>
                      <a:pt x="2709" y="1221"/>
                      <a:pt x="2682" y="1221"/>
                    </a:cubicBezTo>
                    <a:cubicBezTo>
                      <a:pt x="2660" y="1221"/>
                      <a:pt x="2635" y="1228"/>
                      <a:pt x="2608" y="1228"/>
                    </a:cubicBezTo>
                    <a:cubicBezTo>
                      <a:pt x="2599" y="1228"/>
                      <a:pt x="2589" y="1227"/>
                      <a:pt x="2579" y="1225"/>
                    </a:cubicBezTo>
                    <a:cubicBezTo>
                      <a:pt x="2603" y="1175"/>
                      <a:pt x="2567" y="1139"/>
                      <a:pt x="2526" y="1139"/>
                    </a:cubicBezTo>
                    <a:cubicBezTo>
                      <a:pt x="2517" y="1139"/>
                      <a:pt x="2507" y="1141"/>
                      <a:pt x="2498" y="1144"/>
                    </a:cubicBezTo>
                    <a:cubicBezTo>
                      <a:pt x="2468" y="1104"/>
                      <a:pt x="2458" y="1044"/>
                      <a:pt x="2468" y="994"/>
                    </a:cubicBezTo>
                    <a:cubicBezTo>
                      <a:pt x="2449" y="981"/>
                      <a:pt x="2434" y="968"/>
                      <a:pt x="2416" y="968"/>
                    </a:cubicBezTo>
                    <a:cubicBezTo>
                      <a:pt x="2405" y="968"/>
                      <a:pt x="2393" y="973"/>
                      <a:pt x="2378" y="984"/>
                    </a:cubicBezTo>
                    <a:lnTo>
                      <a:pt x="2388" y="954"/>
                    </a:lnTo>
                    <a:cubicBezTo>
                      <a:pt x="2369" y="928"/>
                      <a:pt x="2351" y="919"/>
                      <a:pt x="2333" y="919"/>
                    </a:cubicBezTo>
                    <a:cubicBezTo>
                      <a:pt x="2295" y="919"/>
                      <a:pt x="2258" y="960"/>
                      <a:pt x="2218" y="974"/>
                    </a:cubicBezTo>
                    <a:cubicBezTo>
                      <a:pt x="2198" y="974"/>
                      <a:pt x="2188" y="994"/>
                      <a:pt x="2167" y="994"/>
                    </a:cubicBezTo>
                    <a:cubicBezTo>
                      <a:pt x="2147" y="994"/>
                      <a:pt x="2097" y="964"/>
                      <a:pt x="2067" y="964"/>
                    </a:cubicBezTo>
                    <a:cubicBezTo>
                      <a:pt x="2127" y="934"/>
                      <a:pt x="2258" y="743"/>
                      <a:pt x="2117" y="733"/>
                    </a:cubicBezTo>
                    <a:cubicBezTo>
                      <a:pt x="2137" y="703"/>
                      <a:pt x="2137" y="683"/>
                      <a:pt x="2167" y="653"/>
                    </a:cubicBezTo>
                    <a:cubicBezTo>
                      <a:pt x="2147" y="613"/>
                      <a:pt x="2097" y="603"/>
                      <a:pt x="2057" y="593"/>
                    </a:cubicBezTo>
                    <a:cubicBezTo>
                      <a:pt x="2087" y="542"/>
                      <a:pt x="2107" y="502"/>
                      <a:pt x="2137" y="462"/>
                    </a:cubicBezTo>
                    <a:lnTo>
                      <a:pt x="2127" y="462"/>
                    </a:lnTo>
                    <a:cubicBezTo>
                      <a:pt x="2107" y="482"/>
                      <a:pt x="2107" y="512"/>
                      <a:pt x="2077" y="522"/>
                    </a:cubicBezTo>
                    <a:cubicBezTo>
                      <a:pt x="2189" y="298"/>
                      <a:pt x="2076" y="89"/>
                      <a:pt x="1930" y="89"/>
                    </a:cubicBezTo>
                    <a:cubicBezTo>
                      <a:pt x="1866" y="89"/>
                      <a:pt x="1797" y="128"/>
                      <a:pt x="1736" y="222"/>
                    </a:cubicBezTo>
                    <a:cubicBezTo>
                      <a:pt x="1656" y="71"/>
                      <a:pt x="1696" y="171"/>
                      <a:pt x="1586" y="91"/>
                    </a:cubicBezTo>
                    <a:cubicBezTo>
                      <a:pt x="1586" y="71"/>
                      <a:pt x="1586" y="21"/>
                      <a:pt x="15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4"/>
              <p:cNvSpPr/>
              <p:nvPr/>
            </p:nvSpPr>
            <p:spPr>
              <a:xfrm>
                <a:off x="1510259" y="4187703"/>
                <a:ext cx="70019" cy="44273"/>
              </a:xfrm>
              <a:custGeom>
                <a:avLst/>
                <a:gdLst/>
                <a:ahLst/>
                <a:cxnLst/>
                <a:rect l="l" t="t" r="r" b="b"/>
                <a:pathLst>
                  <a:path w="1746" h="1104" extrusionOk="0">
                    <a:moveTo>
                      <a:pt x="1555" y="0"/>
                    </a:moveTo>
                    <a:cubicBezTo>
                      <a:pt x="1364" y="90"/>
                      <a:pt x="1104" y="60"/>
                      <a:pt x="1104" y="341"/>
                    </a:cubicBezTo>
                    <a:cubicBezTo>
                      <a:pt x="1084" y="331"/>
                      <a:pt x="1073" y="301"/>
                      <a:pt x="1053" y="291"/>
                    </a:cubicBezTo>
                    <a:cubicBezTo>
                      <a:pt x="773" y="421"/>
                      <a:pt x="662" y="502"/>
                      <a:pt x="632" y="843"/>
                    </a:cubicBezTo>
                    <a:cubicBezTo>
                      <a:pt x="566" y="722"/>
                      <a:pt x="460" y="667"/>
                      <a:pt x="362" y="667"/>
                    </a:cubicBezTo>
                    <a:cubicBezTo>
                      <a:pt x="222" y="667"/>
                      <a:pt x="97" y="779"/>
                      <a:pt x="121" y="973"/>
                    </a:cubicBezTo>
                    <a:cubicBezTo>
                      <a:pt x="91" y="943"/>
                      <a:pt x="60" y="913"/>
                      <a:pt x="40" y="883"/>
                    </a:cubicBezTo>
                    <a:cubicBezTo>
                      <a:pt x="40" y="943"/>
                      <a:pt x="0" y="1013"/>
                      <a:pt x="0" y="1103"/>
                    </a:cubicBezTo>
                    <a:cubicBezTo>
                      <a:pt x="20" y="1073"/>
                      <a:pt x="50" y="1043"/>
                      <a:pt x="80" y="1023"/>
                    </a:cubicBezTo>
                    <a:cubicBezTo>
                      <a:pt x="103" y="1012"/>
                      <a:pt x="122" y="1007"/>
                      <a:pt x="138" y="1007"/>
                    </a:cubicBezTo>
                    <a:cubicBezTo>
                      <a:pt x="208" y="1007"/>
                      <a:pt x="232" y="1093"/>
                      <a:pt x="321" y="1093"/>
                    </a:cubicBezTo>
                    <a:cubicBezTo>
                      <a:pt x="321" y="993"/>
                      <a:pt x="331" y="933"/>
                      <a:pt x="422" y="893"/>
                    </a:cubicBezTo>
                    <a:cubicBezTo>
                      <a:pt x="432" y="893"/>
                      <a:pt x="452" y="913"/>
                      <a:pt x="472" y="913"/>
                    </a:cubicBezTo>
                    <a:cubicBezTo>
                      <a:pt x="499" y="904"/>
                      <a:pt x="526" y="861"/>
                      <a:pt x="554" y="861"/>
                    </a:cubicBezTo>
                    <a:cubicBezTo>
                      <a:pt x="557" y="861"/>
                      <a:pt x="559" y="862"/>
                      <a:pt x="562" y="863"/>
                    </a:cubicBezTo>
                    <a:cubicBezTo>
                      <a:pt x="599" y="863"/>
                      <a:pt x="593" y="924"/>
                      <a:pt x="633" y="924"/>
                    </a:cubicBezTo>
                    <a:cubicBezTo>
                      <a:pt x="636" y="924"/>
                      <a:pt x="639" y="923"/>
                      <a:pt x="642" y="923"/>
                    </a:cubicBezTo>
                    <a:cubicBezTo>
                      <a:pt x="682" y="913"/>
                      <a:pt x="672" y="802"/>
                      <a:pt x="692" y="762"/>
                    </a:cubicBezTo>
                    <a:cubicBezTo>
                      <a:pt x="742" y="672"/>
                      <a:pt x="853" y="652"/>
                      <a:pt x="923" y="612"/>
                    </a:cubicBezTo>
                    <a:cubicBezTo>
                      <a:pt x="973" y="592"/>
                      <a:pt x="1003" y="542"/>
                      <a:pt x="1073" y="522"/>
                    </a:cubicBezTo>
                    <a:cubicBezTo>
                      <a:pt x="1174" y="502"/>
                      <a:pt x="1174" y="532"/>
                      <a:pt x="1244" y="421"/>
                    </a:cubicBezTo>
                    <a:cubicBezTo>
                      <a:pt x="1267" y="375"/>
                      <a:pt x="1255" y="328"/>
                      <a:pt x="1299" y="328"/>
                    </a:cubicBezTo>
                    <a:cubicBezTo>
                      <a:pt x="1312" y="328"/>
                      <a:pt x="1329" y="332"/>
                      <a:pt x="1354" y="341"/>
                    </a:cubicBezTo>
                    <a:cubicBezTo>
                      <a:pt x="1330" y="242"/>
                      <a:pt x="1386" y="157"/>
                      <a:pt x="1479" y="157"/>
                    </a:cubicBezTo>
                    <a:cubicBezTo>
                      <a:pt x="1499" y="157"/>
                      <a:pt x="1521" y="161"/>
                      <a:pt x="1545" y="171"/>
                    </a:cubicBezTo>
                    <a:cubicBezTo>
                      <a:pt x="1575" y="181"/>
                      <a:pt x="1595" y="221"/>
                      <a:pt x="1635" y="231"/>
                    </a:cubicBezTo>
                    <a:cubicBezTo>
                      <a:pt x="1639" y="233"/>
                      <a:pt x="1645" y="234"/>
                      <a:pt x="1652" y="234"/>
                    </a:cubicBezTo>
                    <a:cubicBezTo>
                      <a:pt x="1669" y="234"/>
                      <a:pt x="1695" y="228"/>
                      <a:pt x="1719" y="228"/>
                    </a:cubicBezTo>
                    <a:cubicBezTo>
                      <a:pt x="1728" y="228"/>
                      <a:pt x="1737" y="229"/>
                      <a:pt x="1746" y="231"/>
                    </a:cubicBezTo>
                    <a:lnTo>
                      <a:pt x="1736" y="191"/>
                    </a:lnTo>
                    <a:lnTo>
                      <a:pt x="1715" y="211"/>
                    </a:lnTo>
                    <a:cubicBezTo>
                      <a:pt x="1645" y="70"/>
                      <a:pt x="1675" y="171"/>
                      <a:pt x="1575" y="90"/>
                    </a:cubicBezTo>
                    <a:cubicBezTo>
                      <a:pt x="1565" y="70"/>
                      <a:pt x="1565" y="10"/>
                      <a:pt x="1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34"/>
            <p:cNvGrpSpPr/>
            <p:nvPr/>
          </p:nvGrpSpPr>
          <p:grpSpPr>
            <a:xfrm rot="-575426">
              <a:off x="4977464" y="4241675"/>
              <a:ext cx="824216" cy="233743"/>
              <a:chOff x="2436564" y="2774658"/>
              <a:chExt cx="737475" cy="209143"/>
            </a:xfrm>
          </p:grpSpPr>
          <p:sp>
            <p:nvSpPr>
              <p:cNvPr id="1627" name="Google Shape;1627;p34"/>
              <p:cNvSpPr/>
              <p:nvPr/>
            </p:nvSpPr>
            <p:spPr>
              <a:xfrm>
                <a:off x="2436564" y="2775028"/>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4"/>
              <p:cNvSpPr/>
              <p:nvPr/>
            </p:nvSpPr>
            <p:spPr>
              <a:xfrm rot="-293525">
                <a:off x="2946011" y="2783857"/>
                <a:ext cx="222094" cy="148664"/>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4"/>
              <p:cNvSpPr/>
              <p:nvPr/>
            </p:nvSpPr>
            <p:spPr>
              <a:xfrm>
                <a:off x="2530687" y="2788623"/>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4"/>
              <p:cNvSpPr/>
              <p:nvPr/>
            </p:nvSpPr>
            <p:spPr>
              <a:xfrm>
                <a:off x="2874784" y="2820106"/>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4"/>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34"/>
            <p:cNvGrpSpPr/>
            <p:nvPr/>
          </p:nvGrpSpPr>
          <p:grpSpPr>
            <a:xfrm rot="-263875">
              <a:off x="5836717" y="4098665"/>
              <a:ext cx="813287" cy="233323"/>
              <a:chOff x="2447923" y="2707800"/>
              <a:chExt cx="727715" cy="208774"/>
            </a:xfrm>
          </p:grpSpPr>
          <p:sp>
            <p:nvSpPr>
              <p:cNvPr id="1633" name="Google Shape;1633;p34"/>
              <p:cNvSpPr/>
              <p:nvPr/>
            </p:nvSpPr>
            <p:spPr>
              <a:xfrm>
                <a:off x="2447923" y="2707800"/>
                <a:ext cx="534606" cy="208774"/>
              </a:xfrm>
              <a:custGeom>
                <a:avLst/>
                <a:gdLst/>
                <a:ahLst/>
                <a:cxnLst/>
                <a:rect l="l" t="t" r="r" b="b"/>
                <a:pathLst>
                  <a:path w="13331" h="5206" extrusionOk="0">
                    <a:moveTo>
                      <a:pt x="2434" y="1"/>
                    </a:moveTo>
                    <a:cubicBezTo>
                      <a:pt x="2405" y="1"/>
                      <a:pt x="2376" y="4"/>
                      <a:pt x="2348" y="10"/>
                    </a:cubicBezTo>
                    <a:cubicBezTo>
                      <a:pt x="2057" y="60"/>
                      <a:pt x="2167" y="582"/>
                      <a:pt x="1976" y="812"/>
                    </a:cubicBezTo>
                    <a:cubicBezTo>
                      <a:pt x="1916" y="882"/>
                      <a:pt x="1836" y="933"/>
                      <a:pt x="1776" y="1003"/>
                    </a:cubicBezTo>
                    <a:cubicBezTo>
                      <a:pt x="1585" y="1234"/>
                      <a:pt x="1716" y="1565"/>
                      <a:pt x="1776" y="1855"/>
                    </a:cubicBezTo>
                    <a:cubicBezTo>
                      <a:pt x="1836" y="2176"/>
                      <a:pt x="1826" y="2688"/>
                      <a:pt x="1525" y="2808"/>
                    </a:cubicBezTo>
                    <a:cubicBezTo>
                      <a:pt x="1514" y="2813"/>
                      <a:pt x="1503" y="2815"/>
                      <a:pt x="1494" y="2815"/>
                    </a:cubicBezTo>
                    <a:cubicBezTo>
                      <a:pt x="1391" y="2815"/>
                      <a:pt x="1372" y="2586"/>
                      <a:pt x="1345" y="2467"/>
                    </a:cubicBezTo>
                    <a:cubicBezTo>
                      <a:pt x="1300" y="2164"/>
                      <a:pt x="1136" y="1575"/>
                      <a:pt x="896" y="1575"/>
                    </a:cubicBezTo>
                    <a:cubicBezTo>
                      <a:pt x="866" y="1575"/>
                      <a:pt x="835" y="1585"/>
                      <a:pt x="803" y="1605"/>
                    </a:cubicBezTo>
                    <a:cubicBezTo>
                      <a:pt x="729" y="1660"/>
                      <a:pt x="801" y="1880"/>
                      <a:pt x="732" y="1880"/>
                    </a:cubicBezTo>
                    <a:cubicBezTo>
                      <a:pt x="726" y="1880"/>
                      <a:pt x="720" y="1878"/>
                      <a:pt x="713" y="1875"/>
                    </a:cubicBezTo>
                    <a:cubicBezTo>
                      <a:pt x="562" y="1810"/>
                      <a:pt x="614" y="1409"/>
                      <a:pt x="481" y="1409"/>
                    </a:cubicBezTo>
                    <a:cubicBezTo>
                      <a:pt x="472" y="1409"/>
                      <a:pt x="462" y="1410"/>
                      <a:pt x="452" y="1414"/>
                    </a:cubicBezTo>
                    <a:cubicBezTo>
                      <a:pt x="101" y="1544"/>
                      <a:pt x="171" y="2066"/>
                      <a:pt x="91" y="2417"/>
                    </a:cubicBezTo>
                    <a:cubicBezTo>
                      <a:pt x="0" y="2818"/>
                      <a:pt x="121" y="3370"/>
                      <a:pt x="191" y="3771"/>
                    </a:cubicBezTo>
                    <a:cubicBezTo>
                      <a:pt x="221" y="3952"/>
                      <a:pt x="261" y="4132"/>
                      <a:pt x="372" y="4273"/>
                    </a:cubicBezTo>
                    <a:cubicBezTo>
                      <a:pt x="558" y="4505"/>
                      <a:pt x="864" y="4552"/>
                      <a:pt x="1174" y="4552"/>
                    </a:cubicBezTo>
                    <a:cubicBezTo>
                      <a:pt x="1265" y="4552"/>
                      <a:pt x="1356" y="4548"/>
                      <a:pt x="1445" y="4544"/>
                    </a:cubicBezTo>
                    <a:cubicBezTo>
                      <a:pt x="1561" y="4539"/>
                      <a:pt x="1678" y="4536"/>
                      <a:pt x="1795" y="4536"/>
                    </a:cubicBezTo>
                    <a:cubicBezTo>
                      <a:pt x="2613" y="4536"/>
                      <a:pt x="3432" y="4659"/>
                      <a:pt x="4213" y="4905"/>
                    </a:cubicBezTo>
                    <a:cubicBezTo>
                      <a:pt x="4645" y="5035"/>
                      <a:pt x="5066" y="5206"/>
                      <a:pt x="5507" y="5206"/>
                    </a:cubicBezTo>
                    <a:cubicBezTo>
                      <a:pt x="5828" y="5206"/>
                      <a:pt x="6149" y="5105"/>
                      <a:pt x="6460" y="5025"/>
                    </a:cubicBezTo>
                    <a:cubicBezTo>
                      <a:pt x="7566" y="4728"/>
                      <a:pt x="8715" y="4502"/>
                      <a:pt x="9854" y="4502"/>
                    </a:cubicBezTo>
                    <a:cubicBezTo>
                      <a:pt x="10368" y="4502"/>
                      <a:pt x="10880" y="4548"/>
                      <a:pt x="11385" y="4654"/>
                    </a:cubicBezTo>
                    <a:cubicBezTo>
                      <a:pt x="11686" y="4717"/>
                      <a:pt x="11993" y="4806"/>
                      <a:pt x="12301" y="4806"/>
                    </a:cubicBezTo>
                    <a:cubicBezTo>
                      <a:pt x="12383" y="4806"/>
                      <a:pt x="12466" y="4799"/>
                      <a:pt x="12549" y="4784"/>
                    </a:cubicBezTo>
                    <a:cubicBezTo>
                      <a:pt x="12940" y="4724"/>
                      <a:pt x="13331" y="4403"/>
                      <a:pt x="13321" y="3992"/>
                    </a:cubicBezTo>
                    <a:cubicBezTo>
                      <a:pt x="13311" y="3711"/>
                      <a:pt x="13120" y="3470"/>
                      <a:pt x="12960" y="3230"/>
                    </a:cubicBezTo>
                    <a:cubicBezTo>
                      <a:pt x="12809" y="2989"/>
                      <a:pt x="12900" y="2708"/>
                      <a:pt x="12850" y="2427"/>
                    </a:cubicBezTo>
                    <a:cubicBezTo>
                      <a:pt x="12789" y="2046"/>
                      <a:pt x="12739" y="1635"/>
                      <a:pt x="12438" y="1384"/>
                    </a:cubicBezTo>
                    <a:cubicBezTo>
                      <a:pt x="12338" y="1304"/>
                      <a:pt x="12188" y="1354"/>
                      <a:pt x="12097" y="1254"/>
                    </a:cubicBezTo>
                    <a:cubicBezTo>
                      <a:pt x="12007" y="1153"/>
                      <a:pt x="11937" y="1043"/>
                      <a:pt x="11816" y="983"/>
                    </a:cubicBezTo>
                    <a:cubicBezTo>
                      <a:pt x="11798" y="975"/>
                      <a:pt x="11780" y="972"/>
                      <a:pt x="11764" y="972"/>
                    </a:cubicBezTo>
                    <a:cubicBezTo>
                      <a:pt x="11676" y="972"/>
                      <a:pt x="11617" y="1072"/>
                      <a:pt x="11515" y="1123"/>
                    </a:cubicBezTo>
                    <a:cubicBezTo>
                      <a:pt x="11508" y="1128"/>
                      <a:pt x="11501" y="1130"/>
                      <a:pt x="11494" y="1130"/>
                    </a:cubicBezTo>
                    <a:cubicBezTo>
                      <a:pt x="11429" y="1130"/>
                      <a:pt x="11371" y="966"/>
                      <a:pt x="11307" y="966"/>
                    </a:cubicBezTo>
                    <a:cubicBezTo>
                      <a:pt x="11299" y="966"/>
                      <a:pt x="11292" y="968"/>
                      <a:pt x="11285" y="973"/>
                    </a:cubicBezTo>
                    <a:cubicBezTo>
                      <a:pt x="11154" y="1063"/>
                      <a:pt x="11184" y="1294"/>
                      <a:pt x="11044" y="1314"/>
                    </a:cubicBezTo>
                    <a:cubicBezTo>
                      <a:pt x="11036" y="1315"/>
                      <a:pt x="11029" y="1315"/>
                      <a:pt x="11021" y="1315"/>
                    </a:cubicBezTo>
                    <a:cubicBezTo>
                      <a:pt x="10887" y="1315"/>
                      <a:pt x="10827" y="1149"/>
                      <a:pt x="10713" y="1063"/>
                    </a:cubicBezTo>
                    <a:cubicBezTo>
                      <a:pt x="10708" y="1061"/>
                      <a:pt x="10704" y="1060"/>
                      <a:pt x="10699" y="1060"/>
                    </a:cubicBezTo>
                    <a:cubicBezTo>
                      <a:pt x="10661" y="1060"/>
                      <a:pt x="10619" y="1113"/>
                      <a:pt x="10585" y="1113"/>
                    </a:cubicBezTo>
                    <a:cubicBezTo>
                      <a:pt x="10577" y="1113"/>
                      <a:pt x="10569" y="1110"/>
                      <a:pt x="10563" y="1103"/>
                    </a:cubicBezTo>
                    <a:cubicBezTo>
                      <a:pt x="10502" y="1063"/>
                      <a:pt x="10603" y="933"/>
                      <a:pt x="10543" y="893"/>
                    </a:cubicBezTo>
                    <a:cubicBezTo>
                      <a:pt x="10511" y="868"/>
                      <a:pt x="10479" y="857"/>
                      <a:pt x="10448" y="857"/>
                    </a:cubicBezTo>
                    <a:cubicBezTo>
                      <a:pt x="10249" y="857"/>
                      <a:pt x="10064" y="1303"/>
                      <a:pt x="10081" y="1555"/>
                    </a:cubicBezTo>
                    <a:cubicBezTo>
                      <a:pt x="10091" y="1735"/>
                      <a:pt x="10171" y="1906"/>
                      <a:pt x="10161" y="2076"/>
                    </a:cubicBezTo>
                    <a:cubicBezTo>
                      <a:pt x="10154" y="2217"/>
                      <a:pt x="9999" y="2407"/>
                      <a:pt x="9893" y="2407"/>
                    </a:cubicBezTo>
                    <a:cubicBezTo>
                      <a:pt x="9864" y="2407"/>
                      <a:pt x="9838" y="2392"/>
                      <a:pt x="9820" y="2357"/>
                    </a:cubicBezTo>
                    <a:cubicBezTo>
                      <a:pt x="9650" y="2026"/>
                      <a:pt x="9921" y="1524"/>
                      <a:pt x="9650" y="1264"/>
                    </a:cubicBezTo>
                    <a:cubicBezTo>
                      <a:pt x="9642" y="1257"/>
                      <a:pt x="9635" y="1254"/>
                      <a:pt x="9628" y="1254"/>
                    </a:cubicBezTo>
                    <a:cubicBezTo>
                      <a:pt x="9567" y="1254"/>
                      <a:pt x="9542" y="1505"/>
                      <a:pt x="9458" y="1505"/>
                    </a:cubicBezTo>
                    <a:cubicBezTo>
                      <a:pt x="9455" y="1505"/>
                      <a:pt x="9452" y="1505"/>
                      <a:pt x="9449" y="1504"/>
                    </a:cubicBezTo>
                    <a:cubicBezTo>
                      <a:pt x="9259" y="1474"/>
                      <a:pt x="9509" y="1113"/>
                      <a:pt x="9479" y="923"/>
                    </a:cubicBezTo>
                    <a:cubicBezTo>
                      <a:pt x="9474" y="900"/>
                      <a:pt x="9462" y="890"/>
                      <a:pt x="9446" y="890"/>
                    </a:cubicBezTo>
                    <a:cubicBezTo>
                      <a:pt x="9400" y="890"/>
                      <a:pt x="9321" y="973"/>
                      <a:pt x="9299" y="1033"/>
                    </a:cubicBezTo>
                    <a:cubicBezTo>
                      <a:pt x="9208" y="1304"/>
                      <a:pt x="9128" y="1565"/>
                      <a:pt x="9048" y="1825"/>
                    </a:cubicBezTo>
                    <a:cubicBezTo>
                      <a:pt x="9018" y="1916"/>
                      <a:pt x="8988" y="2006"/>
                      <a:pt x="8998" y="2106"/>
                    </a:cubicBezTo>
                    <a:cubicBezTo>
                      <a:pt x="9008" y="2186"/>
                      <a:pt x="9048" y="2257"/>
                      <a:pt x="9058" y="2337"/>
                    </a:cubicBezTo>
                    <a:cubicBezTo>
                      <a:pt x="9090" y="2523"/>
                      <a:pt x="8881" y="2801"/>
                      <a:pt x="8730" y="2801"/>
                    </a:cubicBezTo>
                    <a:cubicBezTo>
                      <a:pt x="8694" y="2801"/>
                      <a:pt x="8662" y="2785"/>
                      <a:pt x="8637" y="2748"/>
                    </a:cubicBezTo>
                    <a:cubicBezTo>
                      <a:pt x="8466" y="2497"/>
                      <a:pt x="8346" y="2257"/>
                      <a:pt x="8276" y="1956"/>
                    </a:cubicBezTo>
                    <a:cubicBezTo>
                      <a:pt x="8235" y="1755"/>
                      <a:pt x="8486" y="1444"/>
                      <a:pt x="8296" y="1374"/>
                    </a:cubicBezTo>
                    <a:cubicBezTo>
                      <a:pt x="8284" y="1368"/>
                      <a:pt x="8271" y="1366"/>
                      <a:pt x="8258" y="1366"/>
                    </a:cubicBezTo>
                    <a:cubicBezTo>
                      <a:pt x="8180" y="1366"/>
                      <a:pt x="8073" y="1448"/>
                      <a:pt x="8006" y="1448"/>
                    </a:cubicBezTo>
                    <a:cubicBezTo>
                      <a:pt x="7984" y="1448"/>
                      <a:pt x="7966" y="1439"/>
                      <a:pt x="7955" y="1414"/>
                    </a:cubicBezTo>
                    <a:cubicBezTo>
                      <a:pt x="7884" y="1244"/>
                      <a:pt x="8266" y="1053"/>
                      <a:pt x="8165" y="903"/>
                    </a:cubicBezTo>
                    <a:cubicBezTo>
                      <a:pt x="8123" y="839"/>
                      <a:pt x="8040" y="805"/>
                      <a:pt x="7963" y="805"/>
                    </a:cubicBezTo>
                    <a:cubicBezTo>
                      <a:pt x="7931" y="805"/>
                      <a:pt x="7901" y="811"/>
                      <a:pt x="7874" y="822"/>
                    </a:cubicBezTo>
                    <a:cubicBezTo>
                      <a:pt x="7814" y="842"/>
                      <a:pt x="7834" y="963"/>
                      <a:pt x="7774" y="993"/>
                    </a:cubicBezTo>
                    <a:cubicBezTo>
                      <a:pt x="7767" y="996"/>
                      <a:pt x="7759" y="998"/>
                      <a:pt x="7752" y="998"/>
                    </a:cubicBezTo>
                    <a:cubicBezTo>
                      <a:pt x="7702" y="998"/>
                      <a:pt x="7648" y="930"/>
                      <a:pt x="7599" y="930"/>
                    </a:cubicBezTo>
                    <a:cubicBezTo>
                      <a:pt x="7594" y="930"/>
                      <a:pt x="7589" y="931"/>
                      <a:pt x="7584" y="933"/>
                    </a:cubicBezTo>
                    <a:cubicBezTo>
                      <a:pt x="7463" y="993"/>
                      <a:pt x="7513" y="1213"/>
                      <a:pt x="7423" y="1314"/>
                    </a:cubicBezTo>
                    <a:cubicBezTo>
                      <a:pt x="7303" y="1464"/>
                      <a:pt x="7293" y="1655"/>
                      <a:pt x="7162" y="1785"/>
                    </a:cubicBezTo>
                    <a:cubicBezTo>
                      <a:pt x="7152" y="1797"/>
                      <a:pt x="7140" y="1802"/>
                      <a:pt x="7126" y="1802"/>
                    </a:cubicBezTo>
                    <a:cubicBezTo>
                      <a:pt x="7082" y="1802"/>
                      <a:pt x="7023" y="1759"/>
                      <a:pt x="6983" y="1759"/>
                    </a:cubicBezTo>
                    <a:cubicBezTo>
                      <a:pt x="6970" y="1759"/>
                      <a:pt x="6959" y="1763"/>
                      <a:pt x="6952" y="1775"/>
                    </a:cubicBezTo>
                    <a:cubicBezTo>
                      <a:pt x="6811" y="1956"/>
                      <a:pt x="7303" y="2397"/>
                      <a:pt x="7082" y="2447"/>
                    </a:cubicBezTo>
                    <a:cubicBezTo>
                      <a:pt x="7081" y="2447"/>
                      <a:pt x="7079" y="2448"/>
                      <a:pt x="7078" y="2448"/>
                    </a:cubicBezTo>
                    <a:cubicBezTo>
                      <a:pt x="7025" y="2448"/>
                      <a:pt x="7081" y="2257"/>
                      <a:pt x="7022" y="2257"/>
                    </a:cubicBezTo>
                    <a:cubicBezTo>
                      <a:pt x="6791" y="2277"/>
                      <a:pt x="7072" y="2959"/>
                      <a:pt x="6841" y="2959"/>
                    </a:cubicBezTo>
                    <a:cubicBezTo>
                      <a:pt x="6420" y="2949"/>
                      <a:pt x="6560" y="2146"/>
                      <a:pt x="6300" y="1815"/>
                    </a:cubicBezTo>
                    <a:cubicBezTo>
                      <a:pt x="6229" y="1725"/>
                      <a:pt x="6159" y="1645"/>
                      <a:pt x="6109" y="1555"/>
                    </a:cubicBezTo>
                    <a:cubicBezTo>
                      <a:pt x="5938" y="1274"/>
                      <a:pt x="6229" y="722"/>
                      <a:pt x="5928" y="592"/>
                    </a:cubicBezTo>
                    <a:cubicBezTo>
                      <a:pt x="5917" y="586"/>
                      <a:pt x="5906" y="584"/>
                      <a:pt x="5895" y="584"/>
                    </a:cubicBezTo>
                    <a:cubicBezTo>
                      <a:pt x="5759" y="584"/>
                      <a:pt x="5687" y="1001"/>
                      <a:pt x="5550" y="1001"/>
                    </a:cubicBezTo>
                    <a:cubicBezTo>
                      <a:pt x="5540" y="1001"/>
                      <a:pt x="5529" y="998"/>
                      <a:pt x="5517" y="993"/>
                    </a:cubicBezTo>
                    <a:cubicBezTo>
                      <a:pt x="5417" y="943"/>
                      <a:pt x="5628" y="682"/>
                      <a:pt x="5517" y="652"/>
                    </a:cubicBezTo>
                    <a:cubicBezTo>
                      <a:pt x="5509" y="650"/>
                      <a:pt x="5502" y="649"/>
                      <a:pt x="5495" y="649"/>
                    </a:cubicBezTo>
                    <a:cubicBezTo>
                      <a:pt x="5349" y="649"/>
                      <a:pt x="5479" y="1145"/>
                      <a:pt x="5307" y="1183"/>
                    </a:cubicBezTo>
                    <a:cubicBezTo>
                      <a:pt x="5303" y="1184"/>
                      <a:pt x="5300" y="1184"/>
                      <a:pt x="5297" y="1184"/>
                    </a:cubicBezTo>
                    <a:cubicBezTo>
                      <a:pt x="5200" y="1184"/>
                      <a:pt x="5253" y="892"/>
                      <a:pt x="5146" y="862"/>
                    </a:cubicBezTo>
                    <a:cubicBezTo>
                      <a:pt x="5142" y="862"/>
                      <a:pt x="5139" y="861"/>
                      <a:pt x="5135" y="861"/>
                    </a:cubicBezTo>
                    <a:cubicBezTo>
                      <a:pt x="5066" y="861"/>
                      <a:pt x="5043" y="1043"/>
                      <a:pt x="4971" y="1043"/>
                    </a:cubicBezTo>
                    <a:cubicBezTo>
                      <a:pt x="4969" y="1043"/>
                      <a:pt x="4967" y="1043"/>
                      <a:pt x="4966" y="1043"/>
                    </a:cubicBezTo>
                    <a:cubicBezTo>
                      <a:pt x="4765" y="1023"/>
                      <a:pt x="4986" y="551"/>
                      <a:pt x="4815" y="451"/>
                    </a:cubicBezTo>
                    <a:cubicBezTo>
                      <a:pt x="4805" y="446"/>
                      <a:pt x="4796" y="444"/>
                      <a:pt x="4788" y="444"/>
                    </a:cubicBezTo>
                    <a:cubicBezTo>
                      <a:pt x="4685" y="444"/>
                      <a:pt x="4656" y="794"/>
                      <a:pt x="4529" y="794"/>
                    </a:cubicBezTo>
                    <a:cubicBezTo>
                      <a:pt x="4524" y="794"/>
                      <a:pt x="4519" y="793"/>
                      <a:pt x="4514" y="792"/>
                    </a:cubicBezTo>
                    <a:cubicBezTo>
                      <a:pt x="4354" y="762"/>
                      <a:pt x="4564" y="321"/>
                      <a:pt x="4404" y="301"/>
                    </a:cubicBezTo>
                    <a:cubicBezTo>
                      <a:pt x="4391" y="299"/>
                      <a:pt x="4379" y="298"/>
                      <a:pt x="4367" y="298"/>
                    </a:cubicBezTo>
                    <a:cubicBezTo>
                      <a:pt x="4058" y="298"/>
                      <a:pt x="3990" y="905"/>
                      <a:pt x="3932" y="1234"/>
                    </a:cubicBezTo>
                    <a:cubicBezTo>
                      <a:pt x="3902" y="1414"/>
                      <a:pt x="4093" y="1705"/>
                      <a:pt x="3922" y="1795"/>
                    </a:cubicBezTo>
                    <a:cubicBezTo>
                      <a:pt x="3913" y="1800"/>
                      <a:pt x="3904" y="1802"/>
                      <a:pt x="3895" y="1802"/>
                    </a:cubicBezTo>
                    <a:cubicBezTo>
                      <a:pt x="3812" y="1802"/>
                      <a:pt x="3710" y="1649"/>
                      <a:pt x="3637" y="1649"/>
                    </a:cubicBezTo>
                    <a:cubicBezTo>
                      <a:pt x="3624" y="1649"/>
                      <a:pt x="3612" y="1654"/>
                      <a:pt x="3601" y="1665"/>
                    </a:cubicBezTo>
                    <a:cubicBezTo>
                      <a:pt x="3511" y="1755"/>
                      <a:pt x="3652" y="1926"/>
                      <a:pt x="3652" y="2056"/>
                    </a:cubicBezTo>
                    <a:cubicBezTo>
                      <a:pt x="3642" y="2195"/>
                      <a:pt x="3495" y="2309"/>
                      <a:pt x="3362" y="2309"/>
                    </a:cubicBezTo>
                    <a:cubicBezTo>
                      <a:pt x="3351" y="2309"/>
                      <a:pt x="3341" y="2308"/>
                      <a:pt x="3331" y="2307"/>
                    </a:cubicBezTo>
                    <a:cubicBezTo>
                      <a:pt x="3240" y="2287"/>
                      <a:pt x="3240" y="2166"/>
                      <a:pt x="3220" y="2076"/>
                    </a:cubicBezTo>
                    <a:cubicBezTo>
                      <a:pt x="3206" y="2039"/>
                      <a:pt x="3149" y="2030"/>
                      <a:pt x="3100" y="2030"/>
                    </a:cubicBezTo>
                    <a:lnTo>
                      <a:pt x="3100" y="2030"/>
                    </a:lnTo>
                    <a:cubicBezTo>
                      <a:pt x="3422" y="1949"/>
                      <a:pt x="2909" y="1137"/>
                      <a:pt x="2689" y="792"/>
                    </a:cubicBezTo>
                    <a:cubicBezTo>
                      <a:pt x="2659" y="732"/>
                      <a:pt x="2618" y="682"/>
                      <a:pt x="2618" y="622"/>
                    </a:cubicBezTo>
                    <a:cubicBezTo>
                      <a:pt x="2598" y="431"/>
                      <a:pt x="2909" y="220"/>
                      <a:pt x="2769" y="110"/>
                    </a:cubicBezTo>
                    <a:cubicBezTo>
                      <a:pt x="2673" y="46"/>
                      <a:pt x="2551" y="1"/>
                      <a:pt x="2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4"/>
              <p:cNvSpPr/>
              <p:nvPr/>
            </p:nvSpPr>
            <p:spPr>
              <a:xfrm>
                <a:off x="2953550" y="2749147"/>
                <a:ext cx="222088" cy="148660"/>
              </a:xfrm>
              <a:custGeom>
                <a:avLst/>
                <a:gdLst/>
                <a:ahLst/>
                <a:cxnLst/>
                <a:rect l="l" t="t" r="r" b="b"/>
                <a:pathLst>
                  <a:path w="5538" h="3707" extrusionOk="0">
                    <a:moveTo>
                      <a:pt x="635" y="0"/>
                    </a:moveTo>
                    <a:cubicBezTo>
                      <a:pt x="628" y="0"/>
                      <a:pt x="620" y="1"/>
                      <a:pt x="613" y="2"/>
                    </a:cubicBezTo>
                    <a:cubicBezTo>
                      <a:pt x="522" y="12"/>
                      <a:pt x="492" y="122"/>
                      <a:pt x="492" y="213"/>
                    </a:cubicBezTo>
                    <a:cubicBezTo>
                      <a:pt x="472" y="564"/>
                      <a:pt x="452" y="915"/>
                      <a:pt x="422" y="1266"/>
                    </a:cubicBezTo>
                    <a:cubicBezTo>
                      <a:pt x="392" y="1577"/>
                      <a:pt x="272" y="1687"/>
                      <a:pt x="141" y="1928"/>
                    </a:cubicBezTo>
                    <a:cubicBezTo>
                      <a:pt x="1" y="2169"/>
                      <a:pt x="41" y="2500"/>
                      <a:pt x="51" y="2770"/>
                    </a:cubicBezTo>
                    <a:cubicBezTo>
                      <a:pt x="61" y="3041"/>
                      <a:pt x="111" y="3352"/>
                      <a:pt x="342" y="3472"/>
                    </a:cubicBezTo>
                    <a:cubicBezTo>
                      <a:pt x="414" y="3512"/>
                      <a:pt x="491" y="3527"/>
                      <a:pt x="571" y="3527"/>
                    </a:cubicBezTo>
                    <a:cubicBezTo>
                      <a:pt x="733" y="3527"/>
                      <a:pt x="906" y="3466"/>
                      <a:pt x="1074" y="3432"/>
                    </a:cubicBezTo>
                    <a:cubicBezTo>
                      <a:pt x="1155" y="3417"/>
                      <a:pt x="1238" y="3411"/>
                      <a:pt x="1322" y="3411"/>
                    </a:cubicBezTo>
                    <a:cubicBezTo>
                      <a:pt x="1518" y="3411"/>
                      <a:pt x="1720" y="3444"/>
                      <a:pt x="1917" y="3472"/>
                    </a:cubicBezTo>
                    <a:cubicBezTo>
                      <a:pt x="2952" y="3633"/>
                      <a:pt x="4004" y="3707"/>
                      <a:pt x="5058" y="3707"/>
                    </a:cubicBezTo>
                    <a:cubicBezTo>
                      <a:pt x="5188" y="3707"/>
                      <a:pt x="5317" y="3705"/>
                      <a:pt x="5447" y="3703"/>
                    </a:cubicBezTo>
                    <a:lnTo>
                      <a:pt x="5538" y="2359"/>
                    </a:lnTo>
                    <a:cubicBezTo>
                      <a:pt x="5451" y="2330"/>
                      <a:pt x="5355" y="1996"/>
                      <a:pt x="5268" y="1996"/>
                    </a:cubicBezTo>
                    <a:cubicBezTo>
                      <a:pt x="5264" y="1996"/>
                      <a:pt x="5260" y="1997"/>
                      <a:pt x="5257" y="1998"/>
                    </a:cubicBezTo>
                    <a:cubicBezTo>
                      <a:pt x="5249" y="2000"/>
                      <a:pt x="5242" y="2002"/>
                      <a:pt x="5234" y="2002"/>
                    </a:cubicBezTo>
                    <a:cubicBezTo>
                      <a:pt x="5164" y="2002"/>
                      <a:pt x="5079" y="1916"/>
                      <a:pt x="5023" y="1916"/>
                    </a:cubicBezTo>
                    <a:cubicBezTo>
                      <a:pt x="5008" y="1916"/>
                      <a:pt x="4996" y="1922"/>
                      <a:pt x="4986" y="1938"/>
                    </a:cubicBezTo>
                    <a:cubicBezTo>
                      <a:pt x="4943" y="2006"/>
                      <a:pt x="4871" y="2075"/>
                      <a:pt x="4801" y="2075"/>
                    </a:cubicBezTo>
                    <a:cubicBezTo>
                      <a:pt x="4789" y="2075"/>
                      <a:pt x="4777" y="2073"/>
                      <a:pt x="4765" y="2068"/>
                    </a:cubicBezTo>
                    <a:cubicBezTo>
                      <a:pt x="4666" y="2032"/>
                      <a:pt x="4632" y="1819"/>
                      <a:pt x="4561" y="1819"/>
                    </a:cubicBezTo>
                    <a:cubicBezTo>
                      <a:pt x="4553" y="1819"/>
                      <a:pt x="4544" y="1821"/>
                      <a:pt x="4535" y="1827"/>
                    </a:cubicBezTo>
                    <a:cubicBezTo>
                      <a:pt x="4474" y="1864"/>
                      <a:pt x="4409" y="1897"/>
                      <a:pt x="4354" y="1897"/>
                    </a:cubicBezTo>
                    <a:cubicBezTo>
                      <a:pt x="4319" y="1897"/>
                      <a:pt x="4287" y="1883"/>
                      <a:pt x="4264" y="1848"/>
                    </a:cubicBezTo>
                    <a:cubicBezTo>
                      <a:pt x="4194" y="1757"/>
                      <a:pt x="4254" y="1627"/>
                      <a:pt x="4234" y="1507"/>
                    </a:cubicBezTo>
                    <a:cubicBezTo>
                      <a:pt x="4204" y="1326"/>
                      <a:pt x="4093" y="1045"/>
                      <a:pt x="3913" y="1045"/>
                    </a:cubicBezTo>
                    <a:cubicBezTo>
                      <a:pt x="3742" y="1055"/>
                      <a:pt x="3562" y="1226"/>
                      <a:pt x="3532" y="1406"/>
                    </a:cubicBezTo>
                    <a:cubicBezTo>
                      <a:pt x="3501" y="1627"/>
                      <a:pt x="3742" y="1878"/>
                      <a:pt x="3572" y="2028"/>
                    </a:cubicBezTo>
                    <a:cubicBezTo>
                      <a:pt x="3554" y="2046"/>
                      <a:pt x="3535" y="2053"/>
                      <a:pt x="3515" y="2053"/>
                    </a:cubicBezTo>
                    <a:cubicBezTo>
                      <a:pt x="3432" y="2053"/>
                      <a:pt x="3341" y="1922"/>
                      <a:pt x="3341" y="1817"/>
                    </a:cubicBezTo>
                    <a:cubicBezTo>
                      <a:pt x="3331" y="1687"/>
                      <a:pt x="3381" y="1557"/>
                      <a:pt x="3341" y="1426"/>
                    </a:cubicBezTo>
                    <a:cubicBezTo>
                      <a:pt x="3331" y="1366"/>
                      <a:pt x="3291" y="1316"/>
                      <a:pt x="3281" y="1256"/>
                    </a:cubicBezTo>
                    <a:cubicBezTo>
                      <a:pt x="3261" y="1176"/>
                      <a:pt x="3291" y="1105"/>
                      <a:pt x="3301" y="1025"/>
                    </a:cubicBezTo>
                    <a:cubicBezTo>
                      <a:pt x="3301" y="945"/>
                      <a:pt x="3281" y="824"/>
                      <a:pt x="3211" y="824"/>
                    </a:cubicBezTo>
                    <a:cubicBezTo>
                      <a:pt x="3204" y="825"/>
                      <a:pt x="3198" y="825"/>
                      <a:pt x="3192" y="825"/>
                    </a:cubicBezTo>
                    <a:cubicBezTo>
                      <a:pt x="3128" y="825"/>
                      <a:pt x="3065" y="792"/>
                      <a:pt x="3006" y="792"/>
                    </a:cubicBezTo>
                    <a:cubicBezTo>
                      <a:pt x="2987" y="792"/>
                      <a:pt x="2968" y="795"/>
                      <a:pt x="2950" y="804"/>
                    </a:cubicBezTo>
                    <a:cubicBezTo>
                      <a:pt x="2881" y="827"/>
                      <a:pt x="2823" y="898"/>
                      <a:pt x="2769" y="898"/>
                    </a:cubicBezTo>
                    <a:cubicBezTo>
                      <a:pt x="2752" y="898"/>
                      <a:pt x="2736" y="891"/>
                      <a:pt x="2719" y="875"/>
                    </a:cubicBezTo>
                    <a:cubicBezTo>
                      <a:pt x="2689" y="855"/>
                      <a:pt x="2669" y="814"/>
                      <a:pt x="2629" y="804"/>
                    </a:cubicBezTo>
                    <a:cubicBezTo>
                      <a:pt x="2623" y="802"/>
                      <a:pt x="2617" y="800"/>
                      <a:pt x="2611" y="800"/>
                    </a:cubicBezTo>
                    <a:cubicBezTo>
                      <a:pt x="2593" y="800"/>
                      <a:pt x="2571" y="810"/>
                      <a:pt x="2549" y="824"/>
                    </a:cubicBezTo>
                    <a:cubicBezTo>
                      <a:pt x="2448" y="875"/>
                      <a:pt x="2298" y="865"/>
                      <a:pt x="2238" y="965"/>
                    </a:cubicBezTo>
                    <a:cubicBezTo>
                      <a:pt x="2107" y="1206"/>
                      <a:pt x="2298" y="1496"/>
                      <a:pt x="2328" y="1767"/>
                    </a:cubicBezTo>
                    <a:cubicBezTo>
                      <a:pt x="2338" y="1888"/>
                      <a:pt x="2348" y="2018"/>
                      <a:pt x="2288" y="2118"/>
                    </a:cubicBezTo>
                    <a:cubicBezTo>
                      <a:pt x="2252" y="2183"/>
                      <a:pt x="2179" y="2224"/>
                      <a:pt x="2112" y="2224"/>
                    </a:cubicBezTo>
                    <a:cubicBezTo>
                      <a:pt x="2065" y="2224"/>
                      <a:pt x="2022" y="2204"/>
                      <a:pt x="1997" y="2158"/>
                    </a:cubicBezTo>
                    <a:cubicBezTo>
                      <a:pt x="1967" y="2118"/>
                      <a:pt x="1967" y="2058"/>
                      <a:pt x="1957" y="2008"/>
                    </a:cubicBezTo>
                    <a:cubicBezTo>
                      <a:pt x="1937" y="1848"/>
                      <a:pt x="1846" y="1697"/>
                      <a:pt x="1796" y="1547"/>
                    </a:cubicBezTo>
                    <a:cubicBezTo>
                      <a:pt x="1746" y="1396"/>
                      <a:pt x="1897" y="1256"/>
                      <a:pt x="1866" y="1095"/>
                    </a:cubicBezTo>
                    <a:cubicBezTo>
                      <a:pt x="1836" y="955"/>
                      <a:pt x="1796" y="844"/>
                      <a:pt x="1686" y="764"/>
                    </a:cubicBezTo>
                    <a:cubicBezTo>
                      <a:pt x="1670" y="750"/>
                      <a:pt x="1651" y="744"/>
                      <a:pt x="1629" y="744"/>
                    </a:cubicBezTo>
                    <a:cubicBezTo>
                      <a:pt x="1545" y="744"/>
                      <a:pt x="1429" y="833"/>
                      <a:pt x="1354" y="833"/>
                    </a:cubicBezTo>
                    <a:cubicBezTo>
                      <a:pt x="1328" y="833"/>
                      <a:pt x="1308" y="822"/>
                      <a:pt x="1295" y="794"/>
                    </a:cubicBezTo>
                    <a:cubicBezTo>
                      <a:pt x="1247" y="699"/>
                      <a:pt x="1308" y="522"/>
                      <a:pt x="1220" y="522"/>
                    </a:cubicBezTo>
                    <a:cubicBezTo>
                      <a:pt x="1215" y="522"/>
                      <a:pt x="1210" y="523"/>
                      <a:pt x="1204" y="524"/>
                    </a:cubicBezTo>
                    <a:cubicBezTo>
                      <a:pt x="1164" y="534"/>
                      <a:pt x="1134" y="564"/>
                      <a:pt x="1094" y="584"/>
                    </a:cubicBezTo>
                    <a:cubicBezTo>
                      <a:pt x="1078" y="589"/>
                      <a:pt x="1064" y="592"/>
                      <a:pt x="1049" y="592"/>
                    </a:cubicBezTo>
                    <a:cubicBezTo>
                      <a:pt x="937" y="592"/>
                      <a:pt x="871" y="427"/>
                      <a:pt x="853" y="293"/>
                    </a:cubicBezTo>
                    <a:cubicBezTo>
                      <a:pt x="834" y="160"/>
                      <a:pt x="762" y="0"/>
                      <a:pt x="6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4"/>
              <p:cNvSpPr/>
              <p:nvPr/>
            </p:nvSpPr>
            <p:spPr>
              <a:xfrm>
                <a:off x="2542046" y="2721395"/>
                <a:ext cx="200352" cy="148660"/>
              </a:xfrm>
              <a:custGeom>
                <a:avLst/>
                <a:gdLst/>
                <a:ahLst/>
                <a:cxnLst/>
                <a:rect l="l" t="t" r="r" b="b"/>
                <a:pathLst>
                  <a:path w="4996" h="3707" extrusionOk="0">
                    <a:moveTo>
                      <a:pt x="582" y="0"/>
                    </a:moveTo>
                    <a:cubicBezTo>
                      <a:pt x="575" y="0"/>
                      <a:pt x="569" y="1"/>
                      <a:pt x="562" y="2"/>
                    </a:cubicBezTo>
                    <a:cubicBezTo>
                      <a:pt x="482" y="12"/>
                      <a:pt x="442" y="122"/>
                      <a:pt x="442" y="212"/>
                    </a:cubicBezTo>
                    <a:cubicBezTo>
                      <a:pt x="432" y="564"/>
                      <a:pt x="402" y="915"/>
                      <a:pt x="382" y="1266"/>
                    </a:cubicBezTo>
                    <a:cubicBezTo>
                      <a:pt x="352" y="1577"/>
                      <a:pt x="241" y="1687"/>
                      <a:pt x="121" y="1928"/>
                    </a:cubicBezTo>
                    <a:cubicBezTo>
                      <a:pt x="1" y="2168"/>
                      <a:pt x="31" y="2499"/>
                      <a:pt x="41" y="2770"/>
                    </a:cubicBezTo>
                    <a:cubicBezTo>
                      <a:pt x="51" y="3041"/>
                      <a:pt x="101" y="3352"/>
                      <a:pt x="312" y="3472"/>
                    </a:cubicBezTo>
                    <a:cubicBezTo>
                      <a:pt x="378" y="3512"/>
                      <a:pt x="448" y="3527"/>
                      <a:pt x="521" y="3527"/>
                    </a:cubicBezTo>
                    <a:cubicBezTo>
                      <a:pt x="668" y="3527"/>
                      <a:pt x="825" y="3466"/>
                      <a:pt x="974" y="3432"/>
                    </a:cubicBezTo>
                    <a:cubicBezTo>
                      <a:pt x="1052" y="3417"/>
                      <a:pt x="1130" y="3411"/>
                      <a:pt x="1207" y="3411"/>
                    </a:cubicBezTo>
                    <a:cubicBezTo>
                      <a:pt x="1390" y="3411"/>
                      <a:pt x="1570" y="3444"/>
                      <a:pt x="1746" y="3472"/>
                    </a:cubicBezTo>
                    <a:cubicBezTo>
                      <a:pt x="2701" y="3633"/>
                      <a:pt x="3673" y="3706"/>
                      <a:pt x="4639" y="3706"/>
                    </a:cubicBezTo>
                    <a:cubicBezTo>
                      <a:pt x="4758" y="3706"/>
                      <a:pt x="4877" y="3705"/>
                      <a:pt x="4996" y="3703"/>
                    </a:cubicBezTo>
                    <a:lnTo>
                      <a:pt x="4996" y="2098"/>
                    </a:lnTo>
                    <a:cubicBezTo>
                      <a:pt x="4919" y="2069"/>
                      <a:pt x="4823" y="1735"/>
                      <a:pt x="4745" y="1735"/>
                    </a:cubicBezTo>
                    <a:cubicBezTo>
                      <a:pt x="4741" y="1735"/>
                      <a:pt x="4738" y="1736"/>
                      <a:pt x="4735" y="1737"/>
                    </a:cubicBezTo>
                    <a:cubicBezTo>
                      <a:pt x="4655" y="1767"/>
                      <a:pt x="4615" y="1857"/>
                      <a:pt x="4574" y="1938"/>
                    </a:cubicBezTo>
                    <a:cubicBezTo>
                      <a:pt x="4532" y="2006"/>
                      <a:pt x="4467" y="2075"/>
                      <a:pt x="4399" y="2075"/>
                    </a:cubicBezTo>
                    <a:cubicBezTo>
                      <a:pt x="4387" y="2075"/>
                      <a:pt x="4376" y="2073"/>
                      <a:pt x="4364" y="2068"/>
                    </a:cubicBezTo>
                    <a:cubicBezTo>
                      <a:pt x="4283" y="2032"/>
                      <a:pt x="4250" y="1818"/>
                      <a:pt x="4179" y="1818"/>
                    </a:cubicBezTo>
                    <a:cubicBezTo>
                      <a:pt x="4171" y="1818"/>
                      <a:pt x="4162" y="1821"/>
                      <a:pt x="4153" y="1827"/>
                    </a:cubicBezTo>
                    <a:cubicBezTo>
                      <a:pt x="4098" y="1864"/>
                      <a:pt x="4044" y="1897"/>
                      <a:pt x="3993" y="1897"/>
                    </a:cubicBezTo>
                    <a:cubicBezTo>
                      <a:pt x="3961" y="1897"/>
                      <a:pt x="3930" y="1883"/>
                      <a:pt x="3902" y="1847"/>
                    </a:cubicBezTo>
                    <a:cubicBezTo>
                      <a:pt x="3842" y="1757"/>
                      <a:pt x="3902" y="1627"/>
                      <a:pt x="3882" y="1506"/>
                    </a:cubicBezTo>
                    <a:cubicBezTo>
                      <a:pt x="3852" y="1326"/>
                      <a:pt x="3752" y="1045"/>
                      <a:pt x="3581" y="1045"/>
                    </a:cubicBezTo>
                    <a:cubicBezTo>
                      <a:pt x="3421" y="1055"/>
                      <a:pt x="3260" y="1226"/>
                      <a:pt x="3240" y="1406"/>
                    </a:cubicBezTo>
                    <a:cubicBezTo>
                      <a:pt x="3210" y="1627"/>
                      <a:pt x="3431" y="1878"/>
                      <a:pt x="3271" y="2028"/>
                    </a:cubicBezTo>
                    <a:cubicBezTo>
                      <a:pt x="3255" y="2046"/>
                      <a:pt x="3237" y="2053"/>
                      <a:pt x="3219" y="2053"/>
                    </a:cubicBezTo>
                    <a:cubicBezTo>
                      <a:pt x="3144" y="2053"/>
                      <a:pt x="3060" y="1922"/>
                      <a:pt x="3060" y="1817"/>
                    </a:cubicBezTo>
                    <a:cubicBezTo>
                      <a:pt x="3050" y="1687"/>
                      <a:pt x="3100" y="1557"/>
                      <a:pt x="3060" y="1426"/>
                    </a:cubicBezTo>
                    <a:cubicBezTo>
                      <a:pt x="3050" y="1366"/>
                      <a:pt x="3010" y="1316"/>
                      <a:pt x="3000" y="1256"/>
                    </a:cubicBezTo>
                    <a:cubicBezTo>
                      <a:pt x="2990" y="1175"/>
                      <a:pt x="3020" y="1105"/>
                      <a:pt x="3020" y="1025"/>
                    </a:cubicBezTo>
                    <a:cubicBezTo>
                      <a:pt x="3030" y="945"/>
                      <a:pt x="3010" y="824"/>
                      <a:pt x="2940" y="824"/>
                    </a:cubicBezTo>
                    <a:cubicBezTo>
                      <a:pt x="2934" y="825"/>
                      <a:pt x="2929" y="825"/>
                      <a:pt x="2923" y="825"/>
                    </a:cubicBezTo>
                    <a:cubicBezTo>
                      <a:pt x="2866" y="825"/>
                      <a:pt x="2810" y="792"/>
                      <a:pt x="2753" y="792"/>
                    </a:cubicBezTo>
                    <a:cubicBezTo>
                      <a:pt x="2735" y="792"/>
                      <a:pt x="2717" y="795"/>
                      <a:pt x="2699" y="804"/>
                    </a:cubicBezTo>
                    <a:cubicBezTo>
                      <a:pt x="2637" y="827"/>
                      <a:pt x="2588" y="897"/>
                      <a:pt x="2536" y="897"/>
                    </a:cubicBezTo>
                    <a:cubicBezTo>
                      <a:pt x="2520" y="897"/>
                      <a:pt x="2505" y="891"/>
                      <a:pt x="2488" y="874"/>
                    </a:cubicBezTo>
                    <a:cubicBezTo>
                      <a:pt x="2468" y="854"/>
                      <a:pt x="2448" y="814"/>
                      <a:pt x="2408" y="804"/>
                    </a:cubicBezTo>
                    <a:cubicBezTo>
                      <a:pt x="2403" y="802"/>
                      <a:pt x="2396" y="800"/>
                      <a:pt x="2390" y="800"/>
                    </a:cubicBezTo>
                    <a:cubicBezTo>
                      <a:pt x="2372" y="800"/>
                      <a:pt x="2350" y="810"/>
                      <a:pt x="2328" y="824"/>
                    </a:cubicBezTo>
                    <a:cubicBezTo>
                      <a:pt x="2237" y="874"/>
                      <a:pt x="2097" y="864"/>
                      <a:pt x="2047" y="965"/>
                    </a:cubicBezTo>
                    <a:cubicBezTo>
                      <a:pt x="1936" y="1205"/>
                      <a:pt x="2107" y="1496"/>
                      <a:pt x="2127" y="1767"/>
                    </a:cubicBezTo>
                    <a:cubicBezTo>
                      <a:pt x="2147" y="1888"/>
                      <a:pt x="2157" y="2018"/>
                      <a:pt x="2097" y="2118"/>
                    </a:cubicBezTo>
                    <a:cubicBezTo>
                      <a:pt x="2062" y="2183"/>
                      <a:pt x="1995" y="2224"/>
                      <a:pt x="1934" y="2224"/>
                    </a:cubicBezTo>
                    <a:cubicBezTo>
                      <a:pt x="1891" y="2224"/>
                      <a:pt x="1851" y="2204"/>
                      <a:pt x="1826" y="2158"/>
                    </a:cubicBezTo>
                    <a:cubicBezTo>
                      <a:pt x="1796" y="2118"/>
                      <a:pt x="1796" y="2058"/>
                      <a:pt x="1786" y="2008"/>
                    </a:cubicBezTo>
                    <a:cubicBezTo>
                      <a:pt x="1776" y="1847"/>
                      <a:pt x="1696" y="1697"/>
                      <a:pt x="1646" y="1547"/>
                    </a:cubicBezTo>
                    <a:cubicBezTo>
                      <a:pt x="1595" y="1396"/>
                      <a:pt x="1736" y="1256"/>
                      <a:pt x="1706" y="1095"/>
                    </a:cubicBezTo>
                    <a:cubicBezTo>
                      <a:pt x="1686" y="955"/>
                      <a:pt x="1636" y="844"/>
                      <a:pt x="1545" y="764"/>
                    </a:cubicBezTo>
                    <a:cubicBezTo>
                      <a:pt x="1529" y="750"/>
                      <a:pt x="1511" y="744"/>
                      <a:pt x="1491" y="744"/>
                    </a:cubicBezTo>
                    <a:cubicBezTo>
                      <a:pt x="1412" y="744"/>
                      <a:pt x="1308" y="833"/>
                      <a:pt x="1240" y="833"/>
                    </a:cubicBezTo>
                    <a:cubicBezTo>
                      <a:pt x="1216" y="833"/>
                      <a:pt x="1197" y="822"/>
                      <a:pt x="1184" y="794"/>
                    </a:cubicBezTo>
                    <a:cubicBezTo>
                      <a:pt x="1136" y="699"/>
                      <a:pt x="1198" y="522"/>
                      <a:pt x="1109" y="522"/>
                    </a:cubicBezTo>
                    <a:cubicBezTo>
                      <a:pt x="1104" y="522"/>
                      <a:pt x="1099" y="522"/>
                      <a:pt x="1094" y="523"/>
                    </a:cubicBezTo>
                    <a:cubicBezTo>
                      <a:pt x="1064" y="533"/>
                      <a:pt x="1034" y="564"/>
                      <a:pt x="994" y="584"/>
                    </a:cubicBezTo>
                    <a:cubicBezTo>
                      <a:pt x="980" y="589"/>
                      <a:pt x="967" y="592"/>
                      <a:pt x="955" y="592"/>
                    </a:cubicBezTo>
                    <a:cubicBezTo>
                      <a:pt x="856" y="592"/>
                      <a:pt x="791" y="426"/>
                      <a:pt x="773" y="293"/>
                    </a:cubicBezTo>
                    <a:cubicBezTo>
                      <a:pt x="763" y="160"/>
                      <a:pt x="691" y="0"/>
                      <a:pt x="5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4"/>
              <p:cNvSpPr/>
              <p:nvPr/>
            </p:nvSpPr>
            <p:spPr>
              <a:xfrm>
                <a:off x="2871498" y="2774853"/>
                <a:ext cx="200352" cy="116538"/>
              </a:xfrm>
              <a:custGeom>
                <a:avLst/>
                <a:gdLst/>
                <a:ahLst/>
                <a:cxnLst/>
                <a:rect l="l" t="t" r="r" b="b"/>
                <a:pathLst>
                  <a:path w="4996" h="2906" extrusionOk="0">
                    <a:moveTo>
                      <a:pt x="4408" y="1"/>
                    </a:moveTo>
                    <a:cubicBezTo>
                      <a:pt x="4294" y="1"/>
                      <a:pt x="4232" y="121"/>
                      <a:pt x="4213" y="224"/>
                    </a:cubicBezTo>
                    <a:cubicBezTo>
                      <a:pt x="4205" y="330"/>
                      <a:pt x="4140" y="461"/>
                      <a:pt x="4042" y="461"/>
                    </a:cubicBezTo>
                    <a:cubicBezTo>
                      <a:pt x="4029" y="461"/>
                      <a:pt x="4016" y="459"/>
                      <a:pt x="4003" y="454"/>
                    </a:cubicBezTo>
                    <a:cubicBezTo>
                      <a:pt x="3963" y="444"/>
                      <a:pt x="3933" y="414"/>
                      <a:pt x="3892" y="404"/>
                    </a:cubicBezTo>
                    <a:cubicBezTo>
                      <a:pt x="3889" y="404"/>
                      <a:pt x="3886" y="404"/>
                      <a:pt x="3883" y="404"/>
                    </a:cubicBezTo>
                    <a:cubicBezTo>
                      <a:pt x="3796" y="404"/>
                      <a:pt x="3861" y="547"/>
                      <a:pt x="3812" y="625"/>
                    </a:cubicBezTo>
                    <a:cubicBezTo>
                      <a:pt x="3800" y="643"/>
                      <a:pt x="3783" y="650"/>
                      <a:pt x="3762" y="650"/>
                    </a:cubicBezTo>
                    <a:cubicBezTo>
                      <a:pt x="3693" y="650"/>
                      <a:pt x="3587" y="579"/>
                      <a:pt x="3507" y="579"/>
                    </a:cubicBezTo>
                    <a:cubicBezTo>
                      <a:pt x="3486" y="579"/>
                      <a:pt x="3467" y="583"/>
                      <a:pt x="3451" y="595"/>
                    </a:cubicBezTo>
                    <a:cubicBezTo>
                      <a:pt x="3351" y="665"/>
                      <a:pt x="3311" y="745"/>
                      <a:pt x="3291" y="855"/>
                    </a:cubicBezTo>
                    <a:cubicBezTo>
                      <a:pt x="3261" y="976"/>
                      <a:pt x="3391" y="1086"/>
                      <a:pt x="3351" y="1207"/>
                    </a:cubicBezTo>
                    <a:cubicBezTo>
                      <a:pt x="3301" y="1327"/>
                      <a:pt x="3220" y="1447"/>
                      <a:pt x="3200" y="1568"/>
                    </a:cubicBezTo>
                    <a:cubicBezTo>
                      <a:pt x="3200" y="1608"/>
                      <a:pt x="3200" y="1658"/>
                      <a:pt x="3170" y="1688"/>
                    </a:cubicBezTo>
                    <a:cubicBezTo>
                      <a:pt x="3146" y="1721"/>
                      <a:pt x="3104" y="1735"/>
                      <a:pt x="3060" y="1735"/>
                    </a:cubicBezTo>
                    <a:cubicBezTo>
                      <a:pt x="2997" y="1735"/>
                      <a:pt x="2929" y="1705"/>
                      <a:pt x="2899" y="1658"/>
                    </a:cubicBezTo>
                    <a:cubicBezTo>
                      <a:pt x="2839" y="1578"/>
                      <a:pt x="2849" y="1477"/>
                      <a:pt x="2859" y="1377"/>
                    </a:cubicBezTo>
                    <a:cubicBezTo>
                      <a:pt x="2889" y="1166"/>
                      <a:pt x="3060" y="936"/>
                      <a:pt x="2950" y="755"/>
                    </a:cubicBezTo>
                    <a:cubicBezTo>
                      <a:pt x="2889" y="675"/>
                      <a:pt x="2759" y="675"/>
                      <a:pt x="2659" y="645"/>
                    </a:cubicBezTo>
                    <a:cubicBezTo>
                      <a:pt x="2642" y="637"/>
                      <a:pt x="2620" y="622"/>
                      <a:pt x="2596" y="622"/>
                    </a:cubicBezTo>
                    <a:cubicBezTo>
                      <a:pt x="2590" y="622"/>
                      <a:pt x="2584" y="623"/>
                      <a:pt x="2578" y="625"/>
                    </a:cubicBezTo>
                    <a:cubicBezTo>
                      <a:pt x="2548" y="635"/>
                      <a:pt x="2528" y="665"/>
                      <a:pt x="2508" y="685"/>
                    </a:cubicBezTo>
                    <a:cubicBezTo>
                      <a:pt x="2492" y="696"/>
                      <a:pt x="2477" y="701"/>
                      <a:pt x="2461" y="701"/>
                    </a:cubicBezTo>
                    <a:cubicBezTo>
                      <a:pt x="2409" y="701"/>
                      <a:pt x="2359" y="648"/>
                      <a:pt x="2298" y="625"/>
                    </a:cubicBezTo>
                    <a:cubicBezTo>
                      <a:pt x="2279" y="618"/>
                      <a:pt x="2261" y="615"/>
                      <a:pt x="2242" y="615"/>
                    </a:cubicBezTo>
                    <a:cubicBezTo>
                      <a:pt x="2180" y="615"/>
                      <a:pt x="2119" y="645"/>
                      <a:pt x="2057" y="645"/>
                    </a:cubicBezTo>
                    <a:cubicBezTo>
                      <a:pt x="1987" y="645"/>
                      <a:pt x="1967" y="735"/>
                      <a:pt x="1977" y="795"/>
                    </a:cubicBezTo>
                    <a:cubicBezTo>
                      <a:pt x="1977" y="855"/>
                      <a:pt x="2007" y="926"/>
                      <a:pt x="1987" y="986"/>
                    </a:cubicBezTo>
                    <a:cubicBezTo>
                      <a:pt x="1977" y="1026"/>
                      <a:pt x="1947" y="1066"/>
                      <a:pt x="1926" y="1116"/>
                    </a:cubicBezTo>
                    <a:cubicBezTo>
                      <a:pt x="1896" y="1217"/>
                      <a:pt x="1936" y="1317"/>
                      <a:pt x="1936" y="1417"/>
                    </a:cubicBezTo>
                    <a:cubicBezTo>
                      <a:pt x="1928" y="1499"/>
                      <a:pt x="1847" y="1607"/>
                      <a:pt x="1769" y="1607"/>
                    </a:cubicBezTo>
                    <a:cubicBezTo>
                      <a:pt x="1751" y="1607"/>
                      <a:pt x="1733" y="1601"/>
                      <a:pt x="1716" y="1588"/>
                    </a:cubicBezTo>
                    <a:cubicBezTo>
                      <a:pt x="1565" y="1467"/>
                      <a:pt x="1786" y="1267"/>
                      <a:pt x="1756" y="1096"/>
                    </a:cubicBezTo>
                    <a:cubicBezTo>
                      <a:pt x="1726" y="956"/>
                      <a:pt x="1565" y="825"/>
                      <a:pt x="1415" y="815"/>
                    </a:cubicBezTo>
                    <a:cubicBezTo>
                      <a:pt x="1244" y="815"/>
                      <a:pt x="1144" y="1036"/>
                      <a:pt x="1114" y="1176"/>
                    </a:cubicBezTo>
                    <a:cubicBezTo>
                      <a:pt x="1094" y="1277"/>
                      <a:pt x="1154" y="1377"/>
                      <a:pt x="1084" y="1447"/>
                    </a:cubicBezTo>
                    <a:cubicBezTo>
                      <a:pt x="1061" y="1474"/>
                      <a:pt x="1031" y="1485"/>
                      <a:pt x="999" y="1485"/>
                    </a:cubicBezTo>
                    <a:cubicBezTo>
                      <a:pt x="948" y="1485"/>
                      <a:pt x="889" y="1458"/>
                      <a:pt x="833" y="1427"/>
                    </a:cubicBezTo>
                    <a:cubicBezTo>
                      <a:pt x="826" y="1424"/>
                      <a:pt x="819" y="1422"/>
                      <a:pt x="813" y="1422"/>
                    </a:cubicBezTo>
                    <a:cubicBezTo>
                      <a:pt x="747" y="1422"/>
                      <a:pt x="715" y="1590"/>
                      <a:pt x="633" y="1618"/>
                    </a:cubicBezTo>
                    <a:cubicBezTo>
                      <a:pt x="619" y="1623"/>
                      <a:pt x="606" y="1625"/>
                      <a:pt x="593" y="1625"/>
                    </a:cubicBezTo>
                    <a:cubicBezTo>
                      <a:pt x="527" y="1625"/>
                      <a:pt x="464" y="1568"/>
                      <a:pt x="422" y="1517"/>
                    </a:cubicBezTo>
                    <a:cubicBezTo>
                      <a:pt x="382" y="1457"/>
                      <a:pt x="342" y="1377"/>
                      <a:pt x="251" y="1357"/>
                    </a:cubicBezTo>
                    <a:cubicBezTo>
                      <a:pt x="247" y="1356"/>
                      <a:pt x="243" y="1355"/>
                      <a:pt x="239" y="1355"/>
                    </a:cubicBezTo>
                    <a:cubicBezTo>
                      <a:pt x="162" y="1355"/>
                      <a:pt x="77" y="1619"/>
                      <a:pt x="1" y="1638"/>
                    </a:cubicBezTo>
                    <a:lnTo>
                      <a:pt x="1" y="2902"/>
                    </a:lnTo>
                    <a:cubicBezTo>
                      <a:pt x="136" y="2904"/>
                      <a:pt x="271" y="2905"/>
                      <a:pt x="407" y="2905"/>
                    </a:cubicBezTo>
                    <a:cubicBezTo>
                      <a:pt x="1355" y="2905"/>
                      <a:pt x="2301" y="2844"/>
                      <a:pt x="3240" y="2721"/>
                    </a:cubicBezTo>
                    <a:cubicBezTo>
                      <a:pt x="3423" y="2700"/>
                      <a:pt x="3605" y="2674"/>
                      <a:pt x="3784" y="2674"/>
                    </a:cubicBezTo>
                    <a:cubicBezTo>
                      <a:pt x="3861" y="2674"/>
                      <a:pt x="3937" y="2679"/>
                      <a:pt x="4013" y="2691"/>
                    </a:cubicBezTo>
                    <a:cubicBezTo>
                      <a:pt x="4170" y="2712"/>
                      <a:pt x="4333" y="2760"/>
                      <a:pt x="4484" y="2760"/>
                    </a:cubicBezTo>
                    <a:cubicBezTo>
                      <a:pt x="4554" y="2760"/>
                      <a:pt x="4621" y="2750"/>
                      <a:pt x="4685" y="2721"/>
                    </a:cubicBezTo>
                    <a:cubicBezTo>
                      <a:pt x="4895" y="2621"/>
                      <a:pt x="4946" y="2380"/>
                      <a:pt x="4956" y="2169"/>
                    </a:cubicBezTo>
                    <a:cubicBezTo>
                      <a:pt x="4966" y="1949"/>
                      <a:pt x="4996" y="1698"/>
                      <a:pt x="4875" y="1507"/>
                    </a:cubicBezTo>
                    <a:cubicBezTo>
                      <a:pt x="4755" y="1327"/>
                      <a:pt x="4635" y="1227"/>
                      <a:pt x="4615" y="996"/>
                    </a:cubicBezTo>
                    <a:cubicBezTo>
                      <a:pt x="4585" y="715"/>
                      <a:pt x="4564" y="434"/>
                      <a:pt x="4554" y="163"/>
                    </a:cubicBezTo>
                    <a:cubicBezTo>
                      <a:pt x="4544" y="93"/>
                      <a:pt x="4514" y="13"/>
                      <a:pt x="4434" y="3"/>
                    </a:cubicBezTo>
                    <a:cubicBezTo>
                      <a:pt x="4425" y="1"/>
                      <a:pt x="4416" y="1"/>
                      <a:pt x="4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4"/>
              <p:cNvSpPr/>
              <p:nvPr/>
            </p:nvSpPr>
            <p:spPr>
              <a:xfrm>
                <a:off x="2695323" y="2774853"/>
                <a:ext cx="200352" cy="116538"/>
              </a:xfrm>
              <a:custGeom>
                <a:avLst/>
                <a:gdLst/>
                <a:ahLst/>
                <a:cxnLst/>
                <a:rect l="l" t="t" r="r" b="b"/>
                <a:pathLst>
                  <a:path w="4996" h="2906" extrusionOk="0">
                    <a:moveTo>
                      <a:pt x="4417" y="1"/>
                    </a:moveTo>
                    <a:cubicBezTo>
                      <a:pt x="4304" y="1"/>
                      <a:pt x="4242" y="121"/>
                      <a:pt x="4223" y="224"/>
                    </a:cubicBezTo>
                    <a:cubicBezTo>
                      <a:pt x="4205" y="330"/>
                      <a:pt x="4140" y="461"/>
                      <a:pt x="4041" y="461"/>
                    </a:cubicBezTo>
                    <a:cubicBezTo>
                      <a:pt x="4029" y="461"/>
                      <a:pt x="4016" y="459"/>
                      <a:pt x="4002" y="454"/>
                    </a:cubicBezTo>
                    <a:cubicBezTo>
                      <a:pt x="3962" y="444"/>
                      <a:pt x="3942" y="414"/>
                      <a:pt x="3902" y="404"/>
                    </a:cubicBezTo>
                    <a:cubicBezTo>
                      <a:pt x="3899" y="404"/>
                      <a:pt x="3895" y="404"/>
                      <a:pt x="3892" y="404"/>
                    </a:cubicBezTo>
                    <a:cubicBezTo>
                      <a:pt x="3796" y="404"/>
                      <a:pt x="3860" y="547"/>
                      <a:pt x="3812" y="625"/>
                    </a:cubicBezTo>
                    <a:cubicBezTo>
                      <a:pt x="3802" y="643"/>
                      <a:pt x="3786" y="650"/>
                      <a:pt x="3765" y="650"/>
                    </a:cubicBezTo>
                    <a:cubicBezTo>
                      <a:pt x="3699" y="650"/>
                      <a:pt x="3589" y="579"/>
                      <a:pt x="3507" y="579"/>
                    </a:cubicBezTo>
                    <a:cubicBezTo>
                      <a:pt x="3486" y="579"/>
                      <a:pt x="3467" y="583"/>
                      <a:pt x="3451" y="595"/>
                    </a:cubicBezTo>
                    <a:cubicBezTo>
                      <a:pt x="3360" y="665"/>
                      <a:pt x="3320" y="745"/>
                      <a:pt x="3290" y="855"/>
                    </a:cubicBezTo>
                    <a:cubicBezTo>
                      <a:pt x="3270" y="976"/>
                      <a:pt x="3401" y="1086"/>
                      <a:pt x="3350" y="1207"/>
                    </a:cubicBezTo>
                    <a:cubicBezTo>
                      <a:pt x="3310" y="1327"/>
                      <a:pt x="3230" y="1447"/>
                      <a:pt x="3210" y="1568"/>
                    </a:cubicBezTo>
                    <a:cubicBezTo>
                      <a:pt x="3200" y="1608"/>
                      <a:pt x="3200" y="1658"/>
                      <a:pt x="3170" y="1688"/>
                    </a:cubicBezTo>
                    <a:cubicBezTo>
                      <a:pt x="3145" y="1721"/>
                      <a:pt x="3105" y="1735"/>
                      <a:pt x="3063" y="1735"/>
                    </a:cubicBezTo>
                    <a:cubicBezTo>
                      <a:pt x="3002" y="1735"/>
                      <a:pt x="2935" y="1705"/>
                      <a:pt x="2899" y="1658"/>
                    </a:cubicBezTo>
                    <a:cubicBezTo>
                      <a:pt x="2849" y="1578"/>
                      <a:pt x="2859" y="1477"/>
                      <a:pt x="2869" y="1377"/>
                    </a:cubicBezTo>
                    <a:cubicBezTo>
                      <a:pt x="2899" y="1166"/>
                      <a:pt x="3070" y="936"/>
                      <a:pt x="2949" y="755"/>
                    </a:cubicBezTo>
                    <a:cubicBezTo>
                      <a:pt x="2899" y="675"/>
                      <a:pt x="2759" y="675"/>
                      <a:pt x="2668" y="645"/>
                    </a:cubicBezTo>
                    <a:cubicBezTo>
                      <a:pt x="2644" y="637"/>
                      <a:pt x="2620" y="622"/>
                      <a:pt x="2601" y="622"/>
                    </a:cubicBezTo>
                    <a:cubicBezTo>
                      <a:pt x="2596" y="622"/>
                      <a:pt x="2592" y="623"/>
                      <a:pt x="2588" y="625"/>
                    </a:cubicBezTo>
                    <a:cubicBezTo>
                      <a:pt x="2548" y="635"/>
                      <a:pt x="2538" y="665"/>
                      <a:pt x="2508" y="685"/>
                    </a:cubicBezTo>
                    <a:cubicBezTo>
                      <a:pt x="2492" y="696"/>
                      <a:pt x="2476" y="701"/>
                      <a:pt x="2461" y="701"/>
                    </a:cubicBezTo>
                    <a:cubicBezTo>
                      <a:pt x="2409" y="701"/>
                      <a:pt x="2359" y="648"/>
                      <a:pt x="2297" y="625"/>
                    </a:cubicBezTo>
                    <a:cubicBezTo>
                      <a:pt x="2279" y="618"/>
                      <a:pt x="2261" y="615"/>
                      <a:pt x="2243" y="615"/>
                    </a:cubicBezTo>
                    <a:cubicBezTo>
                      <a:pt x="2183" y="615"/>
                      <a:pt x="2126" y="645"/>
                      <a:pt x="2056" y="645"/>
                    </a:cubicBezTo>
                    <a:cubicBezTo>
                      <a:pt x="1986" y="645"/>
                      <a:pt x="1966" y="735"/>
                      <a:pt x="1976" y="795"/>
                    </a:cubicBezTo>
                    <a:cubicBezTo>
                      <a:pt x="1986" y="855"/>
                      <a:pt x="2006" y="926"/>
                      <a:pt x="1996" y="986"/>
                    </a:cubicBezTo>
                    <a:cubicBezTo>
                      <a:pt x="1986" y="1026"/>
                      <a:pt x="1946" y="1066"/>
                      <a:pt x="1936" y="1116"/>
                    </a:cubicBezTo>
                    <a:cubicBezTo>
                      <a:pt x="1896" y="1217"/>
                      <a:pt x="1946" y="1317"/>
                      <a:pt x="1936" y="1417"/>
                    </a:cubicBezTo>
                    <a:cubicBezTo>
                      <a:pt x="1936" y="1499"/>
                      <a:pt x="1850" y="1607"/>
                      <a:pt x="1775" y="1607"/>
                    </a:cubicBezTo>
                    <a:cubicBezTo>
                      <a:pt x="1757" y="1607"/>
                      <a:pt x="1741" y="1601"/>
                      <a:pt x="1725" y="1588"/>
                    </a:cubicBezTo>
                    <a:cubicBezTo>
                      <a:pt x="1565" y="1467"/>
                      <a:pt x="1796" y="1267"/>
                      <a:pt x="1756" y="1096"/>
                    </a:cubicBezTo>
                    <a:cubicBezTo>
                      <a:pt x="1735" y="956"/>
                      <a:pt x="1575" y="825"/>
                      <a:pt x="1415" y="815"/>
                    </a:cubicBezTo>
                    <a:cubicBezTo>
                      <a:pt x="1244" y="815"/>
                      <a:pt x="1144" y="1036"/>
                      <a:pt x="1114" y="1176"/>
                    </a:cubicBezTo>
                    <a:cubicBezTo>
                      <a:pt x="1094" y="1277"/>
                      <a:pt x="1154" y="1377"/>
                      <a:pt x="1094" y="1447"/>
                    </a:cubicBezTo>
                    <a:cubicBezTo>
                      <a:pt x="1070" y="1474"/>
                      <a:pt x="1041" y="1485"/>
                      <a:pt x="1009" y="1485"/>
                    </a:cubicBezTo>
                    <a:cubicBezTo>
                      <a:pt x="957" y="1485"/>
                      <a:pt x="898" y="1458"/>
                      <a:pt x="843" y="1427"/>
                    </a:cubicBezTo>
                    <a:cubicBezTo>
                      <a:pt x="835" y="1424"/>
                      <a:pt x="827" y="1422"/>
                      <a:pt x="820" y="1422"/>
                    </a:cubicBezTo>
                    <a:cubicBezTo>
                      <a:pt x="748" y="1422"/>
                      <a:pt x="723" y="1590"/>
                      <a:pt x="632" y="1618"/>
                    </a:cubicBezTo>
                    <a:cubicBezTo>
                      <a:pt x="619" y="1623"/>
                      <a:pt x="606" y="1625"/>
                      <a:pt x="593" y="1625"/>
                    </a:cubicBezTo>
                    <a:cubicBezTo>
                      <a:pt x="526" y="1625"/>
                      <a:pt x="465" y="1568"/>
                      <a:pt x="432" y="1517"/>
                    </a:cubicBezTo>
                    <a:cubicBezTo>
                      <a:pt x="381" y="1457"/>
                      <a:pt x="341" y="1377"/>
                      <a:pt x="261" y="1357"/>
                    </a:cubicBezTo>
                    <a:cubicBezTo>
                      <a:pt x="257" y="1356"/>
                      <a:pt x="253" y="1355"/>
                      <a:pt x="249" y="1355"/>
                    </a:cubicBezTo>
                    <a:cubicBezTo>
                      <a:pt x="171" y="1355"/>
                      <a:pt x="77" y="1619"/>
                      <a:pt x="0" y="1638"/>
                    </a:cubicBezTo>
                    <a:lnTo>
                      <a:pt x="0" y="2902"/>
                    </a:lnTo>
                    <a:cubicBezTo>
                      <a:pt x="136" y="2904"/>
                      <a:pt x="271" y="2905"/>
                      <a:pt x="407" y="2905"/>
                    </a:cubicBezTo>
                    <a:cubicBezTo>
                      <a:pt x="1357" y="2905"/>
                      <a:pt x="2311" y="2844"/>
                      <a:pt x="3250" y="2721"/>
                    </a:cubicBezTo>
                    <a:cubicBezTo>
                      <a:pt x="3425" y="2700"/>
                      <a:pt x="3606" y="2674"/>
                      <a:pt x="3787" y="2674"/>
                    </a:cubicBezTo>
                    <a:cubicBezTo>
                      <a:pt x="3865" y="2674"/>
                      <a:pt x="3944" y="2679"/>
                      <a:pt x="4022" y="2691"/>
                    </a:cubicBezTo>
                    <a:cubicBezTo>
                      <a:pt x="4173" y="2712"/>
                      <a:pt x="4333" y="2760"/>
                      <a:pt x="4484" y="2760"/>
                    </a:cubicBezTo>
                    <a:cubicBezTo>
                      <a:pt x="4553" y="2760"/>
                      <a:pt x="4621" y="2750"/>
                      <a:pt x="4684" y="2721"/>
                    </a:cubicBezTo>
                    <a:cubicBezTo>
                      <a:pt x="4895" y="2621"/>
                      <a:pt x="4945" y="2380"/>
                      <a:pt x="4955" y="2169"/>
                    </a:cubicBezTo>
                    <a:cubicBezTo>
                      <a:pt x="4965" y="1949"/>
                      <a:pt x="4995" y="1698"/>
                      <a:pt x="4875" y="1507"/>
                    </a:cubicBezTo>
                    <a:cubicBezTo>
                      <a:pt x="4755" y="1327"/>
                      <a:pt x="4644" y="1227"/>
                      <a:pt x="4624" y="996"/>
                    </a:cubicBezTo>
                    <a:cubicBezTo>
                      <a:pt x="4594" y="715"/>
                      <a:pt x="4574" y="434"/>
                      <a:pt x="4554" y="163"/>
                    </a:cubicBezTo>
                    <a:cubicBezTo>
                      <a:pt x="4554" y="93"/>
                      <a:pt x="4524" y="13"/>
                      <a:pt x="4444" y="3"/>
                    </a:cubicBezTo>
                    <a:cubicBezTo>
                      <a:pt x="4435" y="1"/>
                      <a:pt x="4426" y="1"/>
                      <a:pt x="4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38" name="Google Shape;1638;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AI Techniques Used in Agriculture</a:t>
            </a:r>
            <a:endParaRPr dirty="0"/>
          </a:p>
        </p:txBody>
      </p:sp>
      <p:sp>
        <p:nvSpPr>
          <p:cNvPr id="1640" name="Google Shape;1640;p34"/>
          <p:cNvSpPr txBox="1">
            <a:spLocks noGrp="1"/>
          </p:cNvSpPr>
          <p:nvPr>
            <p:ph type="subTitle" idx="2"/>
          </p:nvPr>
        </p:nvSpPr>
        <p:spPr>
          <a:xfrm>
            <a:off x="114464" y="1355111"/>
            <a:ext cx="2954596" cy="29040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latin typeface="Bitter" charset="0"/>
              </a:rPr>
              <a:t>How It Works: AI-powered cameras and sensors analyze images of crops to detect diseases, pests, and nutrient deficiencies.</a:t>
            </a:r>
          </a:p>
          <a:p>
            <a:pPr marL="0" lvl="0" indent="0" algn="l" rtl="0">
              <a:spcBef>
                <a:spcPts val="0"/>
              </a:spcBef>
              <a:spcAft>
                <a:spcPts val="0"/>
              </a:spcAft>
              <a:buNone/>
            </a:pPr>
            <a:endParaRPr lang="en-US" sz="1000" dirty="0">
              <a:latin typeface="Bitter" charset="0"/>
            </a:endParaRPr>
          </a:p>
          <a:p>
            <a:pPr marL="0" lvl="0" indent="0" algn="l" rtl="0">
              <a:spcBef>
                <a:spcPts val="0"/>
              </a:spcBef>
              <a:spcAft>
                <a:spcPts val="0"/>
              </a:spcAft>
              <a:buNone/>
            </a:pPr>
            <a:r>
              <a:rPr lang="en-US" sz="1000" dirty="0">
                <a:latin typeface="Bitter" charset="0"/>
              </a:rPr>
              <a:t>Ways Computer Vision is being used:</a:t>
            </a:r>
          </a:p>
          <a:p>
            <a:pPr marL="0" lvl="0" indent="0" algn="l" rtl="0">
              <a:spcBef>
                <a:spcPts val="0"/>
              </a:spcBef>
              <a:spcAft>
                <a:spcPts val="0"/>
              </a:spcAft>
              <a:buNone/>
            </a:pPr>
            <a:r>
              <a:rPr lang="en-US" sz="1000" dirty="0">
                <a:latin typeface="Bitter" charset="0"/>
              </a:rPr>
              <a:t>Pest &amp; Disease Detection: AI models identify early signs of plant diseases using image recognition.</a:t>
            </a:r>
          </a:p>
          <a:p>
            <a:pPr marL="0" lvl="0" indent="0" algn="l" rtl="0">
              <a:spcBef>
                <a:spcPts val="0"/>
              </a:spcBef>
              <a:spcAft>
                <a:spcPts val="0"/>
              </a:spcAft>
              <a:buNone/>
            </a:pPr>
            <a:endParaRPr lang="en-US" sz="1000" dirty="0">
              <a:latin typeface="Bitter" charset="0"/>
            </a:endParaRPr>
          </a:p>
          <a:p>
            <a:pPr marL="0" lvl="0" indent="0" algn="l" rtl="0">
              <a:spcBef>
                <a:spcPts val="0"/>
              </a:spcBef>
              <a:spcAft>
                <a:spcPts val="0"/>
              </a:spcAft>
              <a:buNone/>
            </a:pPr>
            <a:r>
              <a:rPr lang="en-US" sz="1000" dirty="0">
                <a:latin typeface="Bitter" charset="0"/>
              </a:rPr>
              <a:t>Weed Control: AI-driven sprayers target weeds precisely, reducing herbicide use.</a:t>
            </a:r>
          </a:p>
          <a:p>
            <a:pPr marL="0" lvl="0" indent="0" algn="l" rtl="0">
              <a:spcBef>
                <a:spcPts val="0"/>
              </a:spcBef>
              <a:spcAft>
                <a:spcPts val="0"/>
              </a:spcAft>
              <a:buNone/>
            </a:pPr>
            <a:endParaRPr lang="en-US" sz="1000" dirty="0">
              <a:latin typeface="Bitter" charset="0"/>
            </a:endParaRPr>
          </a:p>
          <a:p>
            <a:pPr marL="0" lvl="0" indent="0" algn="l" rtl="0">
              <a:spcBef>
                <a:spcPts val="0"/>
              </a:spcBef>
              <a:spcAft>
                <a:spcPts val="0"/>
              </a:spcAft>
              <a:buNone/>
            </a:pPr>
            <a:r>
              <a:rPr lang="en-US" sz="1000" dirty="0">
                <a:latin typeface="Bitter" charset="0"/>
              </a:rPr>
              <a:t>Livestock Monitoring: AI cameras track animal health and behavior.</a:t>
            </a:r>
          </a:p>
          <a:p>
            <a:pPr marL="0" lvl="0" indent="0" algn="l" rtl="0">
              <a:spcBef>
                <a:spcPts val="0"/>
              </a:spcBef>
              <a:spcAft>
                <a:spcPts val="0"/>
              </a:spcAft>
              <a:buNone/>
            </a:pPr>
            <a:endParaRPr lang="en-US" sz="1000" dirty="0">
              <a:latin typeface="Bitter" charset="0"/>
            </a:endParaRPr>
          </a:p>
          <a:p>
            <a:pPr marL="0" lvl="0" indent="0" algn="l" rtl="0">
              <a:spcBef>
                <a:spcPts val="0"/>
              </a:spcBef>
              <a:spcAft>
                <a:spcPts val="0"/>
              </a:spcAft>
              <a:buNone/>
            </a:pPr>
            <a:r>
              <a:rPr lang="en-US" sz="1000" dirty="0">
                <a:latin typeface="Bitter" charset="0"/>
              </a:rPr>
              <a:t>Example: Taranis uses high-resolution aerial imagery to detect crop diseases before they spread.</a:t>
            </a:r>
          </a:p>
        </p:txBody>
      </p:sp>
      <p:sp>
        <p:nvSpPr>
          <p:cNvPr id="1647" name="Google Shape;1647;p34"/>
          <p:cNvSpPr txBox="1">
            <a:spLocks noGrp="1"/>
          </p:cNvSpPr>
          <p:nvPr>
            <p:ph type="subTitle" idx="6"/>
          </p:nvPr>
        </p:nvSpPr>
        <p:spPr>
          <a:xfrm>
            <a:off x="114463" y="964647"/>
            <a:ext cx="26439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200" b="1" dirty="0"/>
              <a:t>Computer Vision</a:t>
            </a:r>
            <a:endParaRPr sz="1200" b="1" dirty="0"/>
          </a:p>
        </p:txBody>
      </p:sp>
      <p:sp>
        <p:nvSpPr>
          <p:cNvPr id="1755" name="Google Shape;1755;p34"/>
          <p:cNvSpPr/>
          <p:nvPr/>
        </p:nvSpPr>
        <p:spPr>
          <a:xfrm>
            <a:off x="-9925" y="4797851"/>
            <a:ext cx="8839209" cy="689100"/>
          </a:xfrm>
          <a:custGeom>
            <a:avLst/>
            <a:gdLst/>
            <a:ahLst/>
            <a:cxnLst/>
            <a:rect l="l" t="t" r="r" b="b"/>
            <a:pathLst>
              <a:path w="117095" h="27564" extrusionOk="0">
                <a:moveTo>
                  <a:pt x="29545" y="0"/>
                </a:moveTo>
                <a:cubicBezTo>
                  <a:pt x="19454" y="0"/>
                  <a:pt x="9638" y="925"/>
                  <a:pt x="0" y="3167"/>
                </a:cubicBezTo>
                <a:lnTo>
                  <a:pt x="0" y="27554"/>
                </a:lnTo>
                <a:cubicBezTo>
                  <a:pt x="950" y="27560"/>
                  <a:pt x="1899" y="27563"/>
                  <a:pt x="2849" y="27563"/>
                </a:cubicBezTo>
                <a:cubicBezTo>
                  <a:pt x="40557" y="27563"/>
                  <a:pt x="78618" y="22667"/>
                  <a:pt x="117094" y="12118"/>
                </a:cubicBezTo>
                <a:cubicBezTo>
                  <a:pt x="84795" y="6455"/>
                  <a:pt x="56210" y="0"/>
                  <a:pt x="29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4"/>
          <p:cNvSpPr/>
          <p:nvPr/>
        </p:nvSpPr>
        <p:spPr>
          <a:xfrm>
            <a:off x="924106" y="4792551"/>
            <a:ext cx="8229890" cy="773875"/>
          </a:xfrm>
          <a:custGeom>
            <a:avLst/>
            <a:gdLst/>
            <a:ahLst/>
            <a:cxnLst/>
            <a:rect l="l" t="t" r="r" b="b"/>
            <a:pathLst>
              <a:path w="113814" h="30955" extrusionOk="0">
                <a:moveTo>
                  <a:pt x="102495" y="0"/>
                </a:moveTo>
                <a:cubicBezTo>
                  <a:pt x="65360" y="0"/>
                  <a:pt x="54857" y="15522"/>
                  <a:pt x="1" y="30954"/>
                </a:cubicBezTo>
                <a:lnTo>
                  <a:pt x="113814" y="30954"/>
                </a:lnTo>
                <a:lnTo>
                  <a:pt x="113814" y="431"/>
                </a:lnTo>
                <a:cubicBezTo>
                  <a:pt x="109762" y="139"/>
                  <a:pt x="106009" y="0"/>
                  <a:pt x="1024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4"/>
          <p:cNvSpPr/>
          <p:nvPr/>
        </p:nvSpPr>
        <p:spPr>
          <a:xfrm flipH="1">
            <a:off x="-9919" y="4792551"/>
            <a:ext cx="8229890" cy="773875"/>
          </a:xfrm>
          <a:custGeom>
            <a:avLst/>
            <a:gdLst/>
            <a:ahLst/>
            <a:cxnLst/>
            <a:rect l="l" t="t" r="r" b="b"/>
            <a:pathLst>
              <a:path w="113814" h="30955" extrusionOk="0">
                <a:moveTo>
                  <a:pt x="102495" y="0"/>
                </a:moveTo>
                <a:cubicBezTo>
                  <a:pt x="65360" y="0"/>
                  <a:pt x="54857" y="15522"/>
                  <a:pt x="1" y="30954"/>
                </a:cubicBezTo>
                <a:lnTo>
                  <a:pt x="113814" y="30954"/>
                </a:lnTo>
                <a:lnTo>
                  <a:pt x="113814" y="431"/>
                </a:lnTo>
                <a:cubicBezTo>
                  <a:pt x="109762" y="139"/>
                  <a:pt x="106009" y="0"/>
                  <a:pt x="1024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8" name="Google Shape;1758;p34"/>
          <p:cNvGrpSpPr/>
          <p:nvPr/>
        </p:nvGrpSpPr>
        <p:grpSpPr>
          <a:xfrm>
            <a:off x="8219980" y="1640354"/>
            <a:ext cx="890852" cy="144475"/>
            <a:chOff x="490250" y="465854"/>
            <a:chExt cx="1164056" cy="188782"/>
          </a:xfrm>
        </p:grpSpPr>
        <p:sp>
          <p:nvSpPr>
            <p:cNvPr id="1759" name="Google Shape;1759;p34"/>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4"/>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 name="Google Shape;1761;p34"/>
          <p:cNvGrpSpPr/>
          <p:nvPr/>
        </p:nvGrpSpPr>
        <p:grpSpPr>
          <a:xfrm>
            <a:off x="88854" y="478574"/>
            <a:ext cx="751514" cy="121859"/>
            <a:chOff x="490250" y="465854"/>
            <a:chExt cx="1164056" cy="188782"/>
          </a:xfrm>
        </p:grpSpPr>
        <p:sp>
          <p:nvSpPr>
            <p:cNvPr id="1762" name="Google Shape;1762;p34"/>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4"/>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 name="Google Shape;1764;p34"/>
          <p:cNvGrpSpPr/>
          <p:nvPr/>
        </p:nvGrpSpPr>
        <p:grpSpPr>
          <a:xfrm>
            <a:off x="1862501" y="4013027"/>
            <a:ext cx="358878" cy="58202"/>
            <a:chOff x="490250" y="465854"/>
            <a:chExt cx="1164056" cy="188782"/>
          </a:xfrm>
        </p:grpSpPr>
        <p:sp>
          <p:nvSpPr>
            <p:cNvPr id="1765" name="Google Shape;1765;p34"/>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4"/>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 name="Google Shape;1767;p34"/>
          <p:cNvGrpSpPr/>
          <p:nvPr/>
        </p:nvGrpSpPr>
        <p:grpSpPr>
          <a:xfrm>
            <a:off x="-9914" y="4071222"/>
            <a:ext cx="1926048" cy="1422352"/>
            <a:chOff x="238125" y="3684271"/>
            <a:chExt cx="1569849" cy="1159400"/>
          </a:xfrm>
        </p:grpSpPr>
        <p:grpSp>
          <p:nvGrpSpPr>
            <p:cNvPr id="1768" name="Google Shape;1768;p34"/>
            <p:cNvGrpSpPr/>
            <p:nvPr/>
          </p:nvGrpSpPr>
          <p:grpSpPr>
            <a:xfrm>
              <a:off x="238125" y="3684271"/>
              <a:ext cx="1569849" cy="1159400"/>
              <a:chOff x="238125" y="3684271"/>
              <a:chExt cx="1569849" cy="1159400"/>
            </a:xfrm>
          </p:grpSpPr>
          <p:sp>
            <p:nvSpPr>
              <p:cNvPr id="1769" name="Google Shape;1769;p34"/>
              <p:cNvSpPr/>
              <p:nvPr/>
            </p:nvSpPr>
            <p:spPr>
              <a:xfrm>
                <a:off x="238125" y="3684271"/>
                <a:ext cx="1569849" cy="1159398"/>
              </a:xfrm>
              <a:custGeom>
                <a:avLst/>
                <a:gdLst/>
                <a:ahLst/>
                <a:cxnLst/>
                <a:rect l="l" t="t" r="r" b="b"/>
                <a:pathLst>
                  <a:path w="38289" h="28278" extrusionOk="0">
                    <a:moveTo>
                      <a:pt x="2807" y="1"/>
                    </a:moveTo>
                    <a:cubicBezTo>
                      <a:pt x="2018" y="1"/>
                      <a:pt x="1114" y="264"/>
                      <a:pt x="109" y="860"/>
                    </a:cubicBezTo>
                    <a:cubicBezTo>
                      <a:pt x="73" y="869"/>
                      <a:pt x="36" y="887"/>
                      <a:pt x="0" y="905"/>
                    </a:cubicBezTo>
                    <a:lnTo>
                      <a:pt x="0" y="28278"/>
                    </a:lnTo>
                    <a:lnTo>
                      <a:pt x="38289" y="28278"/>
                    </a:lnTo>
                    <a:cubicBezTo>
                      <a:pt x="37717" y="26598"/>
                      <a:pt x="36364" y="25290"/>
                      <a:pt x="34811" y="24681"/>
                    </a:cubicBezTo>
                    <a:cubicBezTo>
                      <a:pt x="33972" y="24356"/>
                      <a:pt x="33086" y="24217"/>
                      <a:pt x="32197" y="24217"/>
                    </a:cubicBezTo>
                    <a:cubicBezTo>
                      <a:pt x="32142" y="24217"/>
                      <a:pt x="32087" y="24217"/>
                      <a:pt x="32032" y="24218"/>
                    </a:cubicBezTo>
                    <a:cubicBezTo>
                      <a:pt x="31999" y="24219"/>
                      <a:pt x="31967" y="24219"/>
                      <a:pt x="31936" y="24219"/>
                    </a:cubicBezTo>
                    <a:cubicBezTo>
                      <a:pt x="29907" y="24219"/>
                      <a:pt x="31398" y="22481"/>
                      <a:pt x="31514" y="21684"/>
                    </a:cubicBezTo>
                    <a:cubicBezTo>
                      <a:pt x="31659" y="20776"/>
                      <a:pt x="31396" y="19850"/>
                      <a:pt x="30824" y="19132"/>
                    </a:cubicBezTo>
                    <a:cubicBezTo>
                      <a:pt x="30002" y="18090"/>
                      <a:pt x="28644" y="17631"/>
                      <a:pt x="27336" y="17631"/>
                    </a:cubicBezTo>
                    <a:cubicBezTo>
                      <a:pt x="27141" y="17631"/>
                      <a:pt x="26946" y="17641"/>
                      <a:pt x="26755" y="17661"/>
                    </a:cubicBezTo>
                    <a:cubicBezTo>
                      <a:pt x="26682" y="17670"/>
                      <a:pt x="26610" y="17679"/>
                      <a:pt x="26528" y="17688"/>
                    </a:cubicBezTo>
                    <a:cubicBezTo>
                      <a:pt x="26246" y="17734"/>
                      <a:pt x="25956" y="17807"/>
                      <a:pt x="25683" y="17906"/>
                    </a:cubicBezTo>
                    <a:cubicBezTo>
                      <a:pt x="25579" y="17946"/>
                      <a:pt x="25483" y="17965"/>
                      <a:pt x="25398" y="17965"/>
                    </a:cubicBezTo>
                    <a:cubicBezTo>
                      <a:pt x="25018" y="17965"/>
                      <a:pt x="24861" y="17581"/>
                      <a:pt x="25166" y="16935"/>
                    </a:cubicBezTo>
                    <a:cubicBezTo>
                      <a:pt x="27077" y="13000"/>
                      <a:pt x="23748" y="7486"/>
                      <a:pt x="19024" y="7486"/>
                    </a:cubicBezTo>
                    <a:cubicBezTo>
                      <a:pt x="18384" y="7486"/>
                      <a:pt x="17719" y="7588"/>
                      <a:pt x="17037" y="7808"/>
                    </a:cubicBezTo>
                    <a:cubicBezTo>
                      <a:pt x="15721" y="8362"/>
                      <a:pt x="14676" y="9015"/>
                      <a:pt x="13786" y="9914"/>
                    </a:cubicBezTo>
                    <a:cubicBezTo>
                      <a:pt x="13648" y="10049"/>
                      <a:pt x="13531" y="10105"/>
                      <a:pt x="13442" y="10105"/>
                    </a:cubicBezTo>
                    <a:cubicBezTo>
                      <a:pt x="13290" y="10105"/>
                      <a:pt x="13216" y="9944"/>
                      <a:pt x="13250" y="9733"/>
                    </a:cubicBezTo>
                    <a:cubicBezTo>
                      <a:pt x="13925" y="6904"/>
                      <a:pt x="12072" y="5180"/>
                      <a:pt x="9996" y="5180"/>
                    </a:cubicBezTo>
                    <a:cubicBezTo>
                      <a:pt x="9306" y="5180"/>
                      <a:pt x="8592" y="5370"/>
                      <a:pt x="7938" y="5773"/>
                    </a:cubicBezTo>
                    <a:cubicBezTo>
                      <a:pt x="7770" y="5874"/>
                      <a:pt x="7591" y="5921"/>
                      <a:pt x="7417" y="5921"/>
                    </a:cubicBezTo>
                    <a:cubicBezTo>
                      <a:pt x="6919" y="5921"/>
                      <a:pt x="6464" y="5542"/>
                      <a:pt x="6457" y="4983"/>
                    </a:cubicBezTo>
                    <a:cubicBezTo>
                      <a:pt x="6417" y="2221"/>
                      <a:pt x="5095" y="1"/>
                      <a:pt x="28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4"/>
              <p:cNvSpPr/>
              <p:nvPr/>
            </p:nvSpPr>
            <p:spPr>
              <a:xfrm>
                <a:off x="238125" y="4133633"/>
                <a:ext cx="922336" cy="710038"/>
              </a:xfrm>
              <a:custGeom>
                <a:avLst/>
                <a:gdLst/>
                <a:ahLst/>
                <a:cxnLst/>
                <a:rect l="l" t="t" r="r" b="b"/>
                <a:pathLst>
                  <a:path w="22496" h="17318" extrusionOk="0">
                    <a:moveTo>
                      <a:pt x="861" y="0"/>
                    </a:moveTo>
                    <a:cubicBezTo>
                      <a:pt x="569" y="0"/>
                      <a:pt x="278" y="50"/>
                      <a:pt x="0" y="153"/>
                    </a:cubicBezTo>
                    <a:lnTo>
                      <a:pt x="0" y="17318"/>
                    </a:lnTo>
                    <a:lnTo>
                      <a:pt x="22496" y="17318"/>
                    </a:lnTo>
                    <a:cubicBezTo>
                      <a:pt x="22151" y="16355"/>
                      <a:pt x="21360" y="15610"/>
                      <a:pt x="20470" y="15256"/>
                    </a:cubicBezTo>
                    <a:cubicBezTo>
                      <a:pt x="19973" y="15066"/>
                      <a:pt x="19452" y="14985"/>
                      <a:pt x="18928" y="14985"/>
                    </a:cubicBezTo>
                    <a:cubicBezTo>
                      <a:pt x="18724" y="14985"/>
                      <a:pt x="18521" y="14997"/>
                      <a:pt x="18318" y="15020"/>
                    </a:cubicBezTo>
                    <a:cubicBezTo>
                      <a:pt x="18290" y="15023"/>
                      <a:pt x="18263" y="15024"/>
                      <a:pt x="18235" y="15024"/>
                    </a:cubicBezTo>
                    <a:cubicBezTo>
                      <a:pt x="17835" y="15024"/>
                      <a:pt x="17499" y="14720"/>
                      <a:pt x="17473" y="14312"/>
                    </a:cubicBezTo>
                    <a:cubicBezTo>
                      <a:pt x="17401" y="13503"/>
                      <a:pt x="16820" y="12695"/>
                      <a:pt x="16093" y="12405"/>
                    </a:cubicBezTo>
                    <a:cubicBezTo>
                      <a:pt x="15784" y="12283"/>
                      <a:pt x="15463" y="12231"/>
                      <a:pt x="15138" y="12231"/>
                    </a:cubicBezTo>
                    <a:cubicBezTo>
                      <a:pt x="14976" y="12231"/>
                      <a:pt x="14812" y="12244"/>
                      <a:pt x="14649" y="12268"/>
                    </a:cubicBezTo>
                    <a:cubicBezTo>
                      <a:pt x="14600" y="12275"/>
                      <a:pt x="14555" y="12279"/>
                      <a:pt x="14513" y="12279"/>
                    </a:cubicBezTo>
                    <a:cubicBezTo>
                      <a:pt x="14132" y="12279"/>
                      <a:pt x="14072" y="11986"/>
                      <a:pt x="14358" y="11560"/>
                    </a:cubicBezTo>
                    <a:cubicBezTo>
                      <a:pt x="14531" y="11288"/>
                      <a:pt x="14676" y="10997"/>
                      <a:pt x="14785" y="10697"/>
                    </a:cubicBezTo>
                    <a:cubicBezTo>
                      <a:pt x="15913" y="8369"/>
                      <a:pt x="13947" y="5124"/>
                      <a:pt x="11165" y="5124"/>
                    </a:cubicBezTo>
                    <a:cubicBezTo>
                      <a:pt x="10789" y="5124"/>
                      <a:pt x="10399" y="5183"/>
                      <a:pt x="9999" y="5312"/>
                    </a:cubicBezTo>
                    <a:cubicBezTo>
                      <a:pt x="9409" y="5566"/>
                      <a:pt x="8873" y="5920"/>
                      <a:pt x="8392" y="6356"/>
                    </a:cubicBezTo>
                    <a:cubicBezTo>
                      <a:pt x="8235" y="6481"/>
                      <a:pt x="8085" y="6546"/>
                      <a:pt x="7962" y="6546"/>
                    </a:cubicBezTo>
                    <a:cubicBezTo>
                      <a:pt x="7771" y="6546"/>
                      <a:pt x="7645" y="6391"/>
                      <a:pt x="7656" y="6066"/>
                    </a:cubicBezTo>
                    <a:cubicBezTo>
                      <a:pt x="7684" y="4686"/>
                      <a:pt x="6740" y="3808"/>
                      <a:pt x="5689" y="3808"/>
                    </a:cubicBezTo>
                    <a:cubicBezTo>
                      <a:pt x="5378" y="3808"/>
                      <a:pt x="5057" y="3885"/>
                      <a:pt x="4750" y="4049"/>
                    </a:cubicBezTo>
                    <a:cubicBezTo>
                      <a:pt x="4657" y="4100"/>
                      <a:pt x="4559" y="4123"/>
                      <a:pt x="4465" y="4123"/>
                    </a:cubicBezTo>
                    <a:cubicBezTo>
                      <a:pt x="4156" y="4123"/>
                      <a:pt x="3880" y="3873"/>
                      <a:pt x="3887" y="3532"/>
                    </a:cubicBezTo>
                    <a:cubicBezTo>
                      <a:pt x="3910" y="1332"/>
                      <a:pt x="2370" y="0"/>
                      <a:pt x="8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4"/>
              <p:cNvSpPr/>
              <p:nvPr/>
            </p:nvSpPr>
            <p:spPr>
              <a:xfrm>
                <a:off x="1568174" y="4619527"/>
                <a:ext cx="91266" cy="40549"/>
              </a:xfrm>
              <a:custGeom>
                <a:avLst/>
                <a:gdLst/>
                <a:ahLst/>
                <a:cxnLst/>
                <a:rect l="l" t="t" r="r" b="b"/>
                <a:pathLst>
                  <a:path w="2226" h="989" extrusionOk="0">
                    <a:moveTo>
                      <a:pt x="1240" y="1"/>
                    </a:moveTo>
                    <a:cubicBezTo>
                      <a:pt x="1193" y="1"/>
                      <a:pt x="1147" y="3"/>
                      <a:pt x="1099" y="9"/>
                    </a:cubicBezTo>
                    <a:cubicBezTo>
                      <a:pt x="491" y="81"/>
                      <a:pt x="0" y="626"/>
                      <a:pt x="0" y="626"/>
                    </a:cubicBezTo>
                    <a:cubicBezTo>
                      <a:pt x="0" y="626"/>
                      <a:pt x="432" y="989"/>
                      <a:pt x="983" y="989"/>
                    </a:cubicBezTo>
                    <a:cubicBezTo>
                      <a:pt x="1030" y="989"/>
                      <a:pt x="1078" y="986"/>
                      <a:pt x="1126" y="980"/>
                    </a:cubicBezTo>
                    <a:cubicBezTo>
                      <a:pt x="1735" y="908"/>
                      <a:pt x="2225" y="372"/>
                      <a:pt x="2225" y="372"/>
                    </a:cubicBezTo>
                    <a:cubicBezTo>
                      <a:pt x="2225" y="372"/>
                      <a:pt x="1792" y="1"/>
                      <a:pt x="1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4"/>
              <p:cNvSpPr/>
              <p:nvPr/>
            </p:nvSpPr>
            <p:spPr>
              <a:xfrm>
                <a:off x="1543205" y="4502184"/>
                <a:ext cx="77490" cy="122180"/>
              </a:xfrm>
              <a:custGeom>
                <a:avLst/>
                <a:gdLst/>
                <a:ahLst/>
                <a:cxnLst/>
                <a:rect l="l" t="t" r="r" b="b"/>
                <a:pathLst>
                  <a:path w="1890" h="2980" extrusionOk="0">
                    <a:moveTo>
                      <a:pt x="1572" y="1"/>
                    </a:moveTo>
                    <a:cubicBezTo>
                      <a:pt x="1572" y="1"/>
                      <a:pt x="691" y="446"/>
                      <a:pt x="346" y="1272"/>
                    </a:cubicBezTo>
                    <a:cubicBezTo>
                      <a:pt x="1" y="2090"/>
                      <a:pt x="319" y="2980"/>
                      <a:pt x="319" y="2980"/>
                    </a:cubicBezTo>
                    <a:cubicBezTo>
                      <a:pt x="319" y="2980"/>
                      <a:pt x="1200" y="2526"/>
                      <a:pt x="1545" y="1708"/>
                    </a:cubicBezTo>
                    <a:cubicBezTo>
                      <a:pt x="1890" y="891"/>
                      <a:pt x="1572" y="1"/>
                      <a:pt x="1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3" name="Google Shape;1773;p34"/>
            <p:cNvSpPr/>
            <p:nvPr/>
          </p:nvSpPr>
          <p:spPr>
            <a:xfrm>
              <a:off x="412007" y="4146220"/>
              <a:ext cx="87166" cy="120704"/>
            </a:xfrm>
            <a:custGeom>
              <a:avLst/>
              <a:gdLst/>
              <a:ahLst/>
              <a:cxnLst/>
              <a:rect l="l" t="t" r="r" b="b"/>
              <a:pathLst>
                <a:path w="2126" h="2944" extrusionOk="0">
                  <a:moveTo>
                    <a:pt x="1880" y="1"/>
                  </a:moveTo>
                  <a:cubicBezTo>
                    <a:pt x="1880" y="1"/>
                    <a:pt x="908" y="246"/>
                    <a:pt x="454" y="1054"/>
                  </a:cubicBezTo>
                  <a:cubicBezTo>
                    <a:pt x="0" y="1872"/>
                    <a:pt x="245" y="2943"/>
                    <a:pt x="245" y="2943"/>
                  </a:cubicBezTo>
                  <a:cubicBezTo>
                    <a:pt x="245" y="2943"/>
                    <a:pt x="1217" y="2698"/>
                    <a:pt x="1671" y="1881"/>
                  </a:cubicBezTo>
                  <a:cubicBezTo>
                    <a:pt x="2125" y="1072"/>
                    <a:pt x="1880" y="1"/>
                    <a:pt x="1880" y="1"/>
                  </a:cubicBezTo>
                  <a:close/>
                </a:path>
              </a:pathLst>
            </a:custGeom>
            <a:solidFill>
              <a:srgbClr val="401E15">
                <a:alpha val="1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4" name="Google Shape;1774;p34"/>
          <p:cNvSpPr/>
          <p:nvPr/>
        </p:nvSpPr>
        <p:spPr>
          <a:xfrm>
            <a:off x="5640847" y="4821026"/>
            <a:ext cx="446359" cy="289295"/>
          </a:xfrm>
          <a:custGeom>
            <a:avLst/>
            <a:gdLst/>
            <a:ahLst/>
            <a:cxnLst/>
            <a:rect l="l" t="t" r="r" b="b"/>
            <a:pathLst>
              <a:path w="9218" h="5975" extrusionOk="0">
                <a:moveTo>
                  <a:pt x="7670" y="2774"/>
                </a:moveTo>
                <a:lnTo>
                  <a:pt x="7660" y="2721"/>
                </a:lnTo>
                <a:cubicBezTo>
                  <a:pt x="7596" y="2891"/>
                  <a:pt x="7606" y="3265"/>
                  <a:pt x="7425" y="3403"/>
                </a:cubicBezTo>
                <a:cubicBezTo>
                  <a:pt x="7372" y="3457"/>
                  <a:pt x="7340" y="3457"/>
                  <a:pt x="7265" y="3478"/>
                </a:cubicBezTo>
                <a:cubicBezTo>
                  <a:pt x="7265" y="3798"/>
                  <a:pt x="7148" y="3595"/>
                  <a:pt x="7084" y="3585"/>
                </a:cubicBezTo>
                <a:cubicBezTo>
                  <a:pt x="7062" y="3606"/>
                  <a:pt x="7052" y="3638"/>
                  <a:pt x="7041" y="3659"/>
                </a:cubicBezTo>
                <a:cubicBezTo>
                  <a:pt x="6988" y="3734"/>
                  <a:pt x="6945" y="3777"/>
                  <a:pt x="6870" y="3830"/>
                </a:cubicBezTo>
                <a:cubicBezTo>
                  <a:pt x="6753" y="3905"/>
                  <a:pt x="6668" y="3937"/>
                  <a:pt x="6518" y="3916"/>
                </a:cubicBezTo>
                <a:cubicBezTo>
                  <a:pt x="6497" y="4012"/>
                  <a:pt x="6497" y="4097"/>
                  <a:pt x="6476" y="4182"/>
                </a:cubicBezTo>
                <a:cubicBezTo>
                  <a:pt x="6454" y="4289"/>
                  <a:pt x="6390" y="4278"/>
                  <a:pt x="6412" y="4438"/>
                </a:cubicBezTo>
                <a:cubicBezTo>
                  <a:pt x="6422" y="4524"/>
                  <a:pt x="6337" y="4694"/>
                  <a:pt x="6294" y="4790"/>
                </a:cubicBezTo>
                <a:cubicBezTo>
                  <a:pt x="6273" y="4854"/>
                  <a:pt x="6273" y="4844"/>
                  <a:pt x="6284" y="4918"/>
                </a:cubicBezTo>
                <a:cubicBezTo>
                  <a:pt x="6316" y="5089"/>
                  <a:pt x="6401" y="5281"/>
                  <a:pt x="6412" y="5398"/>
                </a:cubicBezTo>
                <a:cubicBezTo>
                  <a:pt x="6412" y="5462"/>
                  <a:pt x="6390" y="5473"/>
                  <a:pt x="6476" y="5558"/>
                </a:cubicBezTo>
                <a:cubicBezTo>
                  <a:pt x="6518" y="5590"/>
                  <a:pt x="6657" y="5740"/>
                  <a:pt x="6625" y="5793"/>
                </a:cubicBezTo>
                <a:cubicBezTo>
                  <a:pt x="6593" y="5814"/>
                  <a:pt x="6540" y="5804"/>
                  <a:pt x="6497" y="5804"/>
                </a:cubicBezTo>
                <a:cubicBezTo>
                  <a:pt x="6508" y="5846"/>
                  <a:pt x="6550" y="5868"/>
                  <a:pt x="6561" y="5910"/>
                </a:cubicBezTo>
                <a:cubicBezTo>
                  <a:pt x="6486" y="5974"/>
                  <a:pt x="6081" y="5953"/>
                  <a:pt x="6028" y="5921"/>
                </a:cubicBezTo>
                <a:cubicBezTo>
                  <a:pt x="5900" y="5857"/>
                  <a:pt x="6006" y="5654"/>
                  <a:pt x="5953" y="5601"/>
                </a:cubicBezTo>
                <a:cubicBezTo>
                  <a:pt x="5921" y="5569"/>
                  <a:pt x="5868" y="5601"/>
                  <a:pt x="5846" y="5516"/>
                </a:cubicBezTo>
                <a:cubicBezTo>
                  <a:pt x="5836" y="5441"/>
                  <a:pt x="5868" y="5228"/>
                  <a:pt x="5868" y="5132"/>
                </a:cubicBezTo>
                <a:cubicBezTo>
                  <a:pt x="5878" y="5004"/>
                  <a:pt x="5878" y="4876"/>
                  <a:pt x="5889" y="4748"/>
                </a:cubicBezTo>
                <a:cubicBezTo>
                  <a:pt x="5889" y="4673"/>
                  <a:pt x="5910" y="4620"/>
                  <a:pt x="5868" y="4566"/>
                </a:cubicBezTo>
                <a:cubicBezTo>
                  <a:pt x="5804" y="4460"/>
                  <a:pt x="5793" y="4374"/>
                  <a:pt x="5782" y="4246"/>
                </a:cubicBezTo>
                <a:cubicBezTo>
                  <a:pt x="5782" y="4172"/>
                  <a:pt x="5772" y="4140"/>
                  <a:pt x="5750" y="4076"/>
                </a:cubicBezTo>
                <a:cubicBezTo>
                  <a:pt x="5718" y="3969"/>
                  <a:pt x="5686" y="3862"/>
                  <a:pt x="5676" y="3745"/>
                </a:cubicBezTo>
                <a:cubicBezTo>
                  <a:pt x="5537" y="3659"/>
                  <a:pt x="5377" y="3595"/>
                  <a:pt x="5185" y="3553"/>
                </a:cubicBezTo>
                <a:cubicBezTo>
                  <a:pt x="4982" y="3499"/>
                  <a:pt x="4822" y="3553"/>
                  <a:pt x="4598" y="3606"/>
                </a:cubicBezTo>
                <a:cubicBezTo>
                  <a:pt x="4502" y="3627"/>
                  <a:pt x="4065" y="3723"/>
                  <a:pt x="4022" y="3745"/>
                </a:cubicBezTo>
                <a:cubicBezTo>
                  <a:pt x="3841" y="3841"/>
                  <a:pt x="3734" y="3894"/>
                  <a:pt x="3510" y="3937"/>
                </a:cubicBezTo>
                <a:lnTo>
                  <a:pt x="3510" y="4065"/>
                </a:lnTo>
                <a:cubicBezTo>
                  <a:pt x="3467" y="4108"/>
                  <a:pt x="3329" y="4161"/>
                  <a:pt x="3286" y="4076"/>
                </a:cubicBezTo>
                <a:cubicBezTo>
                  <a:pt x="3222" y="3948"/>
                  <a:pt x="3190" y="3873"/>
                  <a:pt x="3073" y="3798"/>
                </a:cubicBezTo>
                <a:cubicBezTo>
                  <a:pt x="3041" y="3788"/>
                  <a:pt x="2785" y="3723"/>
                  <a:pt x="2699" y="3702"/>
                </a:cubicBezTo>
                <a:cubicBezTo>
                  <a:pt x="2593" y="3670"/>
                  <a:pt x="2454" y="3595"/>
                  <a:pt x="2379" y="3531"/>
                </a:cubicBezTo>
                <a:cubicBezTo>
                  <a:pt x="2326" y="3478"/>
                  <a:pt x="2187" y="3339"/>
                  <a:pt x="2134" y="3297"/>
                </a:cubicBezTo>
                <a:cubicBezTo>
                  <a:pt x="2038" y="3233"/>
                  <a:pt x="2038" y="3233"/>
                  <a:pt x="1899" y="3211"/>
                </a:cubicBezTo>
                <a:cubicBezTo>
                  <a:pt x="1846" y="3425"/>
                  <a:pt x="1835" y="3531"/>
                  <a:pt x="1686" y="3702"/>
                </a:cubicBezTo>
                <a:cubicBezTo>
                  <a:pt x="1633" y="3766"/>
                  <a:pt x="1643" y="3788"/>
                  <a:pt x="1622" y="3884"/>
                </a:cubicBezTo>
                <a:cubicBezTo>
                  <a:pt x="1547" y="4236"/>
                  <a:pt x="1483" y="3990"/>
                  <a:pt x="1409" y="4598"/>
                </a:cubicBezTo>
                <a:cubicBezTo>
                  <a:pt x="1366" y="4982"/>
                  <a:pt x="1441" y="5238"/>
                  <a:pt x="1611" y="5526"/>
                </a:cubicBezTo>
                <a:cubicBezTo>
                  <a:pt x="1675" y="5633"/>
                  <a:pt x="1675" y="5590"/>
                  <a:pt x="1729" y="5644"/>
                </a:cubicBezTo>
                <a:cubicBezTo>
                  <a:pt x="1761" y="5676"/>
                  <a:pt x="1878" y="5900"/>
                  <a:pt x="1899" y="5942"/>
                </a:cubicBezTo>
                <a:lnTo>
                  <a:pt x="1878" y="5953"/>
                </a:lnTo>
                <a:lnTo>
                  <a:pt x="1355" y="5953"/>
                </a:lnTo>
                <a:cubicBezTo>
                  <a:pt x="1344" y="5942"/>
                  <a:pt x="1344" y="5942"/>
                  <a:pt x="1334" y="5932"/>
                </a:cubicBezTo>
                <a:cubicBezTo>
                  <a:pt x="1323" y="5910"/>
                  <a:pt x="1280" y="5782"/>
                  <a:pt x="1270" y="5761"/>
                </a:cubicBezTo>
                <a:cubicBezTo>
                  <a:pt x="1120" y="5740"/>
                  <a:pt x="1163" y="5686"/>
                  <a:pt x="1120" y="5580"/>
                </a:cubicBezTo>
                <a:cubicBezTo>
                  <a:pt x="1056" y="5441"/>
                  <a:pt x="950" y="5078"/>
                  <a:pt x="950" y="4908"/>
                </a:cubicBezTo>
                <a:cubicBezTo>
                  <a:pt x="950" y="4833"/>
                  <a:pt x="960" y="4833"/>
                  <a:pt x="907" y="4801"/>
                </a:cubicBezTo>
                <a:cubicBezTo>
                  <a:pt x="811" y="5036"/>
                  <a:pt x="790" y="5526"/>
                  <a:pt x="939" y="5761"/>
                </a:cubicBezTo>
                <a:cubicBezTo>
                  <a:pt x="960" y="5793"/>
                  <a:pt x="1056" y="5910"/>
                  <a:pt x="1099" y="5953"/>
                </a:cubicBezTo>
                <a:lnTo>
                  <a:pt x="491" y="5953"/>
                </a:lnTo>
                <a:cubicBezTo>
                  <a:pt x="491" y="5889"/>
                  <a:pt x="502" y="5814"/>
                  <a:pt x="491" y="5772"/>
                </a:cubicBezTo>
                <a:cubicBezTo>
                  <a:pt x="246" y="5761"/>
                  <a:pt x="331" y="5612"/>
                  <a:pt x="352" y="5494"/>
                </a:cubicBezTo>
                <a:cubicBezTo>
                  <a:pt x="406" y="5217"/>
                  <a:pt x="395" y="4812"/>
                  <a:pt x="395" y="4524"/>
                </a:cubicBezTo>
                <a:cubicBezTo>
                  <a:pt x="395" y="4449"/>
                  <a:pt x="395" y="4364"/>
                  <a:pt x="395" y="4278"/>
                </a:cubicBezTo>
                <a:cubicBezTo>
                  <a:pt x="395" y="4204"/>
                  <a:pt x="384" y="4289"/>
                  <a:pt x="374" y="4172"/>
                </a:cubicBezTo>
                <a:cubicBezTo>
                  <a:pt x="363" y="4129"/>
                  <a:pt x="363" y="4108"/>
                  <a:pt x="320" y="4097"/>
                </a:cubicBezTo>
                <a:cubicBezTo>
                  <a:pt x="320" y="4342"/>
                  <a:pt x="416" y="4289"/>
                  <a:pt x="374" y="4406"/>
                </a:cubicBezTo>
                <a:cubicBezTo>
                  <a:pt x="352" y="4460"/>
                  <a:pt x="352" y="4449"/>
                  <a:pt x="320" y="4481"/>
                </a:cubicBezTo>
                <a:cubicBezTo>
                  <a:pt x="310" y="4588"/>
                  <a:pt x="342" y="4609"/>
                  <a:pt x="299" y="4716"/>
                </a:cubicBezTo>
                <a:cubicBezTo>
                  <a:pt x="299" y="4534"/>
                  <a:pt x="278" y="4396"/>
                  <a:pt x="256" y="4214"/>
                </a:cubicBezTo>
                <a:cubicBezTo>
                  <a:pt x="235" y="4268"/>
                  <a:pt x="256" y="4257"/>
                  <a:pt x="224" y="4310"/>
                </a:cubicBezTo>
                <a:cubicBezTo>
                  <a:pt x="203" y="4342"/>
                  <a:pt x="214" y="4385"/>
                  <a:pt x="224" y="4428"/>
                </a:cubicBezTo>
                <a:cubicBezTo>
                  <a:pt x="224" y="4502"/>
                  <a:pt x="235" y="4588"/>
                  <a:pt x="182" y="4641"/>
                </a:cubicBezTo>
                <a:cubicBezTo>
                  <a:pt x="224" y="4417"/>
                  <a:pt x="192" y="4534"/>
                  <a:pt x="192" y="4342"/>
                </a:cubicBezTo>
                <a:cubicBezTo>
                  <a:pt x="192" y="4310"/>
                  <a:pt x="246" y="4214"/>
                  <a:pt x="182" y="4097"/>
                </a:cubicBezTo>
                <a:cubicBezTo>
                  <a:pt x="139" y="4129"/>
                  <a:pt x="150" y="4214"/>
                  <a:pt x="160" y="4268"/>
                </a:cubicBezTo>
                <a:cubicBezTo>
                  <a:pt x="171" y="4321"/>
                  <a:pt x="182" y="4374"/>
                  <a:pt x="128" y="4438"/>
                </a:cubicBezTo>
                <a:cubicBezTo>
                  <a:pt x="139" y="4332"/>
                  <a:pt x="160" y="4374"/>
                  <a:pt x="128" y="4268"/>
                </a:cubicBezTo>
                <a:cubicBezTo>
                  <a:pt x="107" y="4214"/>
                  <a:pt x="107" y="4150"/>
                  <a:pt x="118" y="4086"/>
                </a:cubicBezTo>
                <a:cubicBezTo>
                  <a:pt x="139" y="3884"/>
                  <a:pt x="150" y="3990"/>
                  <a:pt x="86" y="3841"/>
                </a:cubicBezTo>
                <a:cubicBezTo>
                  <a:pt x="86" y="3820"/>
                  <a:pt x="75" y="3777"/>
                  <a:pt x="75" y="3766"/>
                </a:cubicBezTo>
                <a:cubicBezTo>
                  <a:pt x="11" y="3862"/>
                  <a:pt x="171" y="4076"/>
                  <a:pt x="54" y="4172"/>
                </a:cubicBezTo>
                <a:cubicBezTo>
                  <a:pt x="75" y="4076"/>
                  <a:pt x="54" y="4044"/>
                  <a:pt x="43" y="3948"/>
                </a:cubicBezTo>
                <a:cubicBezTo>
                  <a:pt x="22" y="3852"/>
                  <a:pt x="32" y="3830"/>
                  <a:pt x="32" y="3734"/>
                </a:cubicBezTo>
                <a:cubicBezTo>
                  <a:pt x="32" y="3670"/>
                  <a:pt x="11" y="3585"/>
                  <a:pt x="11" y="3510"/>
                </a:cubicBezTo>
                <a:cubicBezTo>
                  <a:pt x="0" y="3371"/>
                  <a:pt x="32" y="3371"/>
                  <a:pt x="64" y="3318"/>
                </a:cubicBezTo>
                <a:cubicBezTo>
                  <a:pt x="128" y="3222"/>
                  <a:pt x="64" y="2998"/>
                  <a:pt x="96" y="2870"/>
                </a:cubicBezTo>
                <a:cubicBezTo>
                  <a:pt x="128" y="2742"/>
                  <a:pt x="160" y="2603"/>
                  <a:pt x="192" y="2475"/>
                </a:cubicBezTo>
                <a:cubicBezTo>
                  <a:pt x="224" y="2294"/>
                  <a:pt x="235" y="2219"/>
                  <a:pt x="214" y="2027"/>
                </a:cubicBezTo>
                <a:cubicBezTo>
                  <a:pt x="203" y="1878"/>
                  <a:pt x="192" y="1729"/>
                  <a:pt x="192" y="1569"/>
                </a:cubicBezTo>
                <a:cubicBezTo>
                  <a:pt x="182" y="1270"/>
                  <a:pt x="235" y="993"/>
                  <a:pt x="320" y="726"/>
                </a:cubicBezTo>
                <a:cubicBezTo>
                  <a:pt x="459" y="246"/>
                  <a:pt x="907" y="1"/>
                  <a:pt x="1355" y="97"/>
                </a:cubicBezTo>
                <a:cubicBezTo>
                  <a:pt x="1419" y="118"/>
                  <a:pt x="1473" y="139"/>
                  <a:pt x="1537" y="150"/>
                </a:cubicBezTo>
                <a:cubicBezTo>
                  <a:pt x="1825" y="182"/>
                  <a:pt x="2113" y="193"/>
                  <a:pt x="2401" y="235"/>
                </a:cubicBezTo>
                <a:cubicBezTo>
                  <a:pt x="2539" y="246"/>
                  <a:pt x="2646" y="278"/>
                  <a:pt x="2785" y="321"/>
                </a:cubicBezTo>
                <a:cubicBezTo>
                  <a:pt x="2966" y="363"/>
                  <a:pt x="3371" y="385"/>
                  <a:pt x="3606" y="427"/>
                </a:cubicBezTo>
                <a:cubicBezTo>
                  <a:pt x="3787" y="459"/>
                  <a:pt x="3926" y="513"/>
                  <a:pt x="3979" y="523"/>
                </a:cubicBezTo>
                <a:cubicBezTo>
                  <a:pt x="4278" y="566"/>
                  <a:pt x="4577" y="566"/>
                  <a:pt x="4886" y="545"/>
                </a:cubicBezTo>
                <a:cubicBezTo>
                  <a:pt x="5323" y="513"/>
                  <a:pt x="5345" y="470"/>
                  <a:pt x="5718" y="385"/>
                </a:cubicBezTo>
                <a:cubicBezTo>
                  <a:pt x="5974" y="321"/>
                  <a:pt x="5974" y="353"/>
                  <a:pt x="6177" y="342"/>
                </a:cubicBezTo>
                <a:cubicBezTo>
                  <a:pt x="6454" y="310"/>
                  <a:pt x="6753" y="11"/>
                  <a:pt x="7382" y="139"/>
                </a:cubicBezTo>
                <a:cubicBezTo>
                  <a:pt x="7425" y="150"/>
                  <a:pt x="7478" y="150"/>
                  <a:pt x="7521" y="150"/>
                </a:cubicBezTo>
                <a:cubicBezTo>
                  <a:pt x="7564" y="150"/>
                  <a:pt x="7606" y="139"/>
                  <a:pt x="7649" y="150"/>
                </a:cubicBezTo>
                <a:cubicBezTo>
                  <a:pt x="7766" y="182"/>
                  <a:pt x="7670" y="203"/>
                  <a:pt x="7830" y="139"/>
                </a:cubicBezTo>
                <a:cubicBezTo>
                  <a:pt x="8012" y="65"/>
                  <a:pt x="8086" y="65"/>
                  <a:pt x="8225" y="139"/>
                </a:cubicBezTo>
                <a:cubicBezTo>
                  <a:pt x="8278" y="171"/>
                  <a:pt x="8332" y="203"/>
                  <a:pt x="8385" y="225"/>
                </a:cubicBezTo>
                <a:cubicBezTo>
                  <a:pt x="8460" y="267"/>
                  <a:pt x="8492" y="299"/>
                  <a:pt x="8556" y="289"/>
                </a:cubicBezTo>
                <a:cubicBezTo>
                  <a:pt x="8630" y="278"/>
                  <a:pt x="8716" y="267"/>
                  <a:pt x="8801" y="246"/>
                </a:cubicBezTo>
                <a:cubicBezTo>
                  <a:pt x="8886" y="214"/>
                  <a:pt x="8908" y="182"/>
                  <a:pt x="8972" y="150"/>
                </a:cubicBezTo>
                <a:cubicBezTo>
                  <a:pt x="9036" y="118"/>
                  <a:pt x="9121" y="97"/>
                  <a:pt x="9164" y="139"/>
                </a:cubicBezTo>
                <a:cubicBezTo>
                  <a:pt x="9217" y="203"/>
                  <a:pt x="9196" y="267"/>
                  <a:pt x="9185" y="331"/>
                </a:cubicBezTo>
                <a:cubicBezTo>
                  <a:pt x="9164" y="353"/>
                  <a:pt x="9068" y="683"/>
                  <a:pt x="8844" y="715"/>
                </a:cubicBezTo>
                <a:cubicBezTo>
                  <a:pt x="8854" y="822"/>
                  <a:pt x="8833" y="865"/>
                  <a:pt x="8780" y="939"/>
                </a:cubicBezTo>
                <a:cubicBezTo>
                  <a:pt x="8716" y="1025"/>
                  <a:pt x="8801" y="1046"/>
                  <a:pt x="8726" y="1163"/>
                </a:cubicBezTo>
                <a:cubicBezTo>
                  <a:pt x="8694" y="1217"/>
                  <a:pt x="8705" y="1217"/>
                  <a:pt x="8726" y="1270"/>
                </a:cubicBezTo>
                <a:cubicBezTo>
                  <a:pt x="8758" y="1334"/>
                  <a:pt x="8790" y="1441"/>
                  <a:pt x="8844" y="1483"/>
                </a:cubicBezTo>
                <a:cubicBezTo>
                  <a:pt x="8865" y="1505"/>
                  <a:pt x="8982" y="1569"/>
                  <a:pt x="9004" y="1611"/>
                </a:cubicBezTo>
                <a:cubicBezTo>
                  <a:pt x="9025" y="1654"/>
                  <a:pt x="8993" y="1675"/>
                  <a:pt x="8993" y="1729"/>
                </a:cubicBezTo>
                <a:cubicBezTo>
                  <a:pt x="9014" y="1942"/>
                  <a:pt x="9004" y="1867"/>
                  <a:pt x="8940" y="1963"/>
                </a:cubicBezTo>
                <a:cubicBezTo>
                  <a:pt x="8886" y="2027"/>
                  <a:pt x="8790" y="2038"/>
                  <a:pt x="8694" y="2038"/>
                </a:cubicBezTo>
                <a:cubicBezTo>
                  <a:pt x="8620" y="2038"/>
                  <a:pt x="8662" y="2059"/>
                  <a:pt x="8598" y="2091"/>
                </a:cubicBezTo>
                <a:cubicBezTo>
                  <a:pt x="8556" y="2113"/>
                  <a:pt x="8513" y="2113"/>
                  <a:pt x="8470" y="2102"/>
                </a:cubicBezTo>
                <a:cubicBezTo>
                  <a:pt x="8385" y="2230"/>
                  <a:pt x="8310" y="2155"/>
                  <a:pt x="8225" y="2241"/>
                </a:cubicBezTo>
                <a:cubicBezTo>
                  <a:pt x="8140" y="2326"/>
                  <a:pt x="8012" y="2283"/>
                  <a:pt x="7916" y="2294"/>
                </a:cubicBezTo>
                <a:cubicBezTo>
                  <a:pt x="7862" y="2390"/>
                  <a:pt x="7905" y="2433"/>
                  <a:pt x="7777" y="2614"/>
                </a:cubicBezTo>
                <a:cubicBezTo>
                  <a:pt x="7745" y="2667"/>
                  <a:pt x="7681" y="2699"/>
                  <a:pt x="7670" y="2753"/>
                </a:cubicBezTo>
                <a:cubicBezTo>
                  <a:pt x="7670" y="2753"/>
                  <a:pt x="7670" y="2763"/>
                  <a:pt x="7670" y="2774"/>
                </a:cubicBezTo>
                <a:close/>
                <a:moveTo>
                  <a:pt x="406" y="4129"/>
                </a:moveTo>
                <a:cubicBezTo>
                  <a:pt x="406" y="4076"/>
                  <a:pt x="416" y="4033"/>
                  <a:pt x="416" y="3990"/>
                </a:cubicBezTo>
                <a:cubicBezTo>
                  <a:pt x="427" y="3937"/>
                  <a:pt x="416" y="3894"/>
                  <a:pt x="427" y="3841"/>
                </a:cubicBezTo>
                <a:cubicBezTo>
                  <a:pt x="448" y="3734"/>
                  <a:pt x="502" y="3702"/>
                  <a:pt x="534" y="3659"/>
                </a:cubicBezTo>
                <a:cubicBezTo>
                  <a:pt x="598" y="3585"/>
                  <a:pt x="694" y="3329"/>
                  <a:pt x="694" y="3211"/>
                </a:cubicBezTo>
                <a:cubicBezTo>
                  <a:pt x="694" y="3105"/>
                  <a:pt x="662" y="3051"/>
                  <a:pt x="619" y="2977"/>
                </a:cubicBezTo>
                <a:cubicBezTo>
                  <a:pt x="598" y="2945"/>
                  <a:pt x="587" y="2913"/>
                  <a:pt x="576" y="2881"/>
                </a:cubicBezTo>
                <a:cubicBezTo>
                  <a:pt x="523" y="2795"/>
                  <a:pt x="480" y="2646"/>
                  <a:pt x="459" y="2561"/>
                </a:cubicBezTo>
                <a:cubicBezTo>
                  <a:pt x="438" y="2486"/>
                  <a:pt x="416" y="2401"/>
                  <a:pt x="384" y="2326"/>
                </a:cubicBezTo>
                <a:cubicBezTo>
                  <a:pt x="342" y="2390"/>
                  <a:pt x="384" y="2571"/>
                  <a:pt x="395" y="2635"/>
                </a:cubicBezTo>
                <a:cubicBezTo>
                  <a:pt x="427" y="2817"/>
                  <a:pt x="406" y="2891"/>
                  <a:pt x="416" y="2934"/>
                </a:cubicBezTo>
                <a:cubicBezTo>
                  <a:pt x="427" y="3019"/>
                  <a:pt x="438" y="2998"/>
                  <a:pt x="427" y="3083"/>
                </a:cubicBezTo>
                <a:cubicBezTo>
                  <a:pt x="427" y="3126"/>
                  <a:pt x="448" y="3190"/>
                  <a:pt x="448" y="3233"/>
                </a:cubicBezTo>
                <a:cubicBezTo>
                  <a:pt x="470" y="3382"/>
                  <a:pt x="523" y="3425"/>
                  <a:pt x="427" y="3499"/>
                </a:cubicBezTo>
                <a:cubicBezTo>
                  <a:pt x="470" y="3681"/>
                  <a:pt x="384" y="3691"/>
                  <a:pt x="384" y="3809"/>
                </a:cubicBezTo>
                <a:cubicBezTo>
                  <a:pt x="384" y="3852"/>
                  <a:pt x="395" y="3862"/>
                  <a:pt x="384" y="3905"/>
                </a:cubicBezTo>
                <a:cubicBezTo>
                  <a:pt x="363" y="3948"/>
                  <a:pt x="363" y="3937"/>
                  <a:pt x="374" y="3980"/>
                </a:cubicBezTo>
                <a:cubicBezTo>
                  <a:pt x="384" y="4022"/>
                  <a:pt x="395" y="4086"/>
                  <a:pt x="406" y="4129"/>
                </a:cubicBezTo>
                <a:lnTo>
                  <a:pt x="406" y="4129"/>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640;p34">
            <a:extLst>
              <a:ext uri="{FF2B5EF4-FFF2-40B4-BE49-F238E27FC236}">
                <a16:creationId xmlns:a16="http://schemas.microsoft.com/office/drawing/2014/main" id="{A849F3E0-4438-4E8C-5D8D-AE637D47EC2E}"/>
              </a:ext>
            </a:extLst>
          </p:cNvPr>
          <p:cNvSpPr txBox="1">
            <a:spLocks/>
          </p:cNvSpPr>
          <p:nvPr/>
        </p:nvSpPr>
        <p:spPr>
          <a:xfrm>
            <a:off x="2993269" y="1324933"/>
            <a:ext cx="2954596" cy="29040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9pPr>
          </a:lstStyle>
          <a:p>
            <a:pPr marL="0" indent="0" algn="l"/>
            <a:r>
              <a:rPr lang="en-US" sz="1000" dirty="0">
                <a:latin typeface="Bitter" charset="0"/>
              </a:rPr>
              <a:t>How It Works: AI algorithms analyze historical data, weather patterns, and soil conditions to predict optimal planting times and expected crop yields.</a:t>
            </a:r>
          </a:p>
          <a:p>
            <a:pPr marL="0" indent="0" algn="l"/>
            <a:endParaRPr lang="en-US" sz="1000" dirty="0">
              <a:latin typeface="Bitter" charset="0"/>
            </a:endParaRPr>
          </a:p>
          <a:p>
            <a:pPr marL="0" indent="0" algn="l"/>
            <a:r>
              <a:rPr lang="en-US" sz="1000" dirty="0">
                <a:latin typeface="Bitter" charset="0"/>
              </a:rPr>
              <a:t>Ways machine learning is applied: </a:t>
            </a:r>
          </a:p>
          <a:p>
            <a:pPr marL="0" indent="0" algn="l"/>
            <a:r>
              <a:rPr lang="en-US" sz="1000" dirty="0">
                <a:latin typeface="Bitter" charset="0"/>
              </a:rPr>
              <a:t>Yield Prediction: AI forecasts harvest outcomes based on environmental factors.</a:t>
            </a:r>
          </a:p>
          <a:p>
            <a:pPr marL="0" indent="0" algn="l"/>
            <a:endParaRPr lang="en-US" sz="1000" dirty="0">
              <a:latin typeface="Bitter" charset="0"/>
            </a:endParaRPr>
          </a:p>
          <a:p>
            <a:pPr marL="0" indent="0" algn="l"/>
            <a:r>
              <a:rPr lang="en-US" sz="1000" dirty="0">
                <a:latin typeface="Bitter" charset="0"/>
              </a:rPr>
              <a:t>Smart Irrigation: AI adjusts water usage based on soil moisture levels.</a:t>
            </a:r>
          </a:p>
          <a:p>
            <a:pPr marL="0" indent="0" algn="l"/>
            <a:endParaRPr lang="en-US" sz="1000" dirty="0">
              <a:latin typeface="Bitter" charset="0"/>
            </a:endParaRPr>
          </a:p>
          <a:p>
            <a:pPr marL="0" indent="0" algn="l"/>
            <a:r>
              <a:rPr lang="en-US" sz="1000" dirty="0">
                <a:latin typeface="Bitter" charset="0"/>
              </a:rPr>
              <a:t>Supply Chain Optimization: AI predicts market demand and pricing trends.</a:t>
            </a:r>
          </a:p>
          <a:p>
            <a:pPr marL="0" indent="0" algn="l"/>
            <a:endParaRPr lang="en-US" sz="1000" dirty="0">
              <a:latin typeface="Bitter" charset="0"/>
            </a:endParaRPr>
          </a:p>
          <a:p>
            <a:pPr marL="0" indent="0" algn="l"/>
            <a:r>
              <a:rPr lang="en-US" sz="1000" dirty="0">
                <a:latin typeface="Bitter" charset="0"/>
              </a:rPr>
              <a:t>Example: AI-driven precision agriculture platforms help farmers optimize planting schedules.</a:t>
            </a:r>
          </a:p>
        </p:txBody>
      </p:sp>
      <p:sp>
        <p:nvSpPr>
          <p:cNvPr id="23" name="Google Shape;1647;p34">
            <a:extLst>
              <a:ext uri="{FF2B5EF4-FFF2-40B4-BE49-F238E27FC236}">
                <a16:creationId xmlns:a16="http://schemas.microsoft.com/office/drawing/2014/main" id="{D454ADCD-E2FD-9396-15EC-00CB373092EE}"/>
              </a:ext>
            </a:extLst>
          </p:cNvPr>
          <p:cNvSpPr txBox="1">
            <a:spLocks/>
          </p:cNvSpPr>
          <p:nvPr/>
        </p:nvSpPr>
        <p:spPr>
          <a:xfrm>
            <a:off x="2993268" y="934469"/>
            <a:ext cx="2643900" cy="447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itter SemiBold"/>
              <a:buNone/>
              <a:defRPr sz="2000" b="0" i="0" u="none" strike="noStrike" cap="none">
                <a:solidFill>
                  <a:schemeClr val="dk1"/>
                </a:solidFill>
                <a:latin typeface="Bitter SemiBold"/>
                <a:ea typeface="Bitter SemiBold"/>
                <a:cs typeface="Bitter SemiBold"/>
                <a:sym typeface="Bitter SemiBold"/>
              </a:defRPr>
            </a:lvl1pPr>
            <a:lvl2pPr marL="914400" marR="0" lvl="1"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2pPr>
            <a:lvl3pPr marL="1371600" marR="0" lvl="2"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3pPr>
            <a:lvl4pPr marL="1828800" marR="0" lvl="3"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4pPr>
            <a:lvl5pPr marL="2286000" marR="0" lvl="4"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5pPr>
            <a:lvl6pPr marL="2743200" marR="0" lvl="5"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6pPr>
            <a:lvl7pPr marL="3200400" marR="0" lvl="6"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7pPr>
            <a:lvl8pPr marL="3657600" marR="0" lvl="7"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8pPr>
            <a:lvl9pPr marL="4114800" marR="0" lvl="8"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9pPr>
          </a:lstStyle>
          <a:p>
            <a:pPr marL="0" indent="0"/>
            <a:r>
              <a:rPr lang="en-US" sz="1200" b="1" dirty="0"/>
              <a:t>Machine Learning</a:t>
            </a:r>
          </a:p>
        </p:txBody>
      </p:sp>
      <p:sp>
        <p:nvSpPr>
          <p:cNvPr id="24" name="Google Shape;1640;p34">
            <a:extLst>
              <a:ext uri="{FF2B5EF4-FFF2-40B4-BE49-F238E27FC236}">
                <a16:creationId xmlns:a16="http://schemas.microsoft.com/office/drawing/2014/main" id="{ABA00229-42DB-000C-CC2D-56AEAB68D854}"/>
              </a:ext>
            </a:extLst>
          </p:cNvPr>
          <p:cNvSpPr txBox="1">
            <a:spLocks/>
          </p:cNvSpPr>
          <p:nvPr/>
        </p:nvSpPr>
        <p:spPr>
          <a:xfrm>
            <a:off x="6014053" y="1352900"/>
            <a:ext cx="2954596" cy="29040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9pPr>
          </a:lstStyle>
          <a:p>
            <a:pPr marL="0" indent="0" algn="l"/>
            <a:r>
              <a:rPr lang="en-US" sz="1000" dirty="0">
                <a:latin typeface="Bitter" charset="0"/>
              </a:rPr>
              <a:t>How It Works: AI-powered robots and autonomous machines perform farming tasks with minimal human intervention.</a:t>
            </a:r>
          </a:p>
          <a:p>
            <a:pPr marL="0" indent="0" algn="l"/>
            <a:endParaRPr lang="en-US" sz="1000" dirty="0">
              <a:latin typeface="Bitter" charset="0"/>
            </a:endParaRPr>
          </a:p>
          <a:p>
            <a:pPr marL="0" indent="0" algn="l"/>
            <a:r>
              <a:rPr lang="en-US" sz="1000" dirty="0">
                <a:latin typeface="Bitter" charset="0"/>
              </a:rPr>
              <a:t>Ways Robotics and Automation are applied:</a:t>
            </a:r>
          </a:p>
          <a:p>
            <a:pPr marL="0" indent="0" algn="l"/>
            <a:r>
              <a:rPr lang="en-US" sz="1000" dirty="0">
                <a:latin typeface="Bitter" charset="0"/>
              </a:rPr>
              <a:t>Autonomous Tractors: AI-driven tractors plow fields and plant crops.</a:t>
            </a:r>
          </a:p>
          <a:p>
            <a:pPr marL="0" indent="0" algn="l"/>
            <a:endParaRPr lang="en-US" sz="1000" dirty="0">
              <a:latin typeface="Bitter" charset="0"/>
            </a:endParaRPr>
          </a:p>
          <a:p>
            <a:pPr marL="0" indent="0" algn="l"/>
            <a:r>
              <a:rPr lang="en-US" sz="1000" dirty="0">
                <a:latin typeface="Bitter" charset="0"/>
              </a:rPr>
              <a:t>Automated Harvesting: AI robots pick fruits and vegetables efficiently.</a:t>
            </a:r>
          </a:p>
          <a:p>
            <a:pPr marL="0" indent="0" algn="l"/>
            <a:endParaRPr lang="en-US" sz="1000" dirty="0">
              <a:latin typeface="Bitter" charset="0"/>
            </a:endParaRPr>
          </a:p>
          <a:p>
            <a:pPr marL="0" indent="0" algn="l"/>
            <a:r>
              <a:rPr lang="en-US" sz="1000" dirty="0">
                <a:latin typeface="Bitter" charset="0"/>
              </a:rPr>
              <a:t>Drone-Based Spraying: AI-powered drones distribute fertilizers and pesticides.</a:t>
            </a:r>
          </a:p>
          <a:p>
            <a:pPr marL="0" indent="0" algn="l"/>
            <a:endParaRPr lang="en-US" sz="1000" dirty="0">
              <a:latin typeface="Bitter" charset="0"/>
            </a:endParaRPr>
          </a:p>
          <a:p>
            <a:pPr marL="0" indent="0" algn="l"/>
            <a:r>
              <a:rPr lang="en-US" sz="1000" dirty="0">
                <a:latin typeface="Bitter" charset="0"/>
              </a:rPr>
              <a:t>Example: John Deere’s autonomous tractors use AI to optimize farming operations.</a:t>
            </a:r>
          </a:p>
        </p:txBody>
      </p:sp>
      <p:sp>
        <p:nvSpPr>
          <p:cNvPr id="25" name="Google Shape;1647;p34">
            <a:extLst>
              <a:ext uri="{FF2B5EF4-FFF2-40B4-BE49-F238E27FC236}">
                <a16:creationId xmlns:a16="http://schemas.microsoft.com/office/drawing/2014/main" id="{8EA04303-DE26-9323-C774-62E27DE1B48C}"/>
              </a:ext>
            </a:extLst>
          </p:cNvPr>
          <p:cNvSpPr txBox="1">
            <a:spLocks/>
          </p:cNvSpPr>
          <p:nvPr/>
        </p:nvSpPr>
        <p:spPr>
          <a:xfrm>
            <a:off x="6014052" y="966304"/>
            <a:ext cx="2643900" cy="447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400"/>
              <a:buFont typeface="Bitter SemiBold"/>
              <a:buNone/>
              <a:defRPr sz="2000" b="0" i="0" u="none" strike="noStrike" cap="none">
                <a:solidFill>
                  <a:schemeClr val="dk1"/>
                </a:solidFill>
                <a:latin typeface="Bitter SemiBold"/>
                <a:ea typeface="Bitter SemiBold"/>
                <a:cs typeface="Bitter SemiBold"/>
                <a:sym typeface="Bitter SemiBold"/>
              </a:defRPr>
            </a:lvl1pPr>
            <a:lvl2pPr marL="914400" marR="0" lvl="1"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2pPr>
            <a:lvl3pPr marL="1371600" marR="0" lvl="2"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3pPr>
            <a:lvl4pPr marL="1828800" marR="0" lvl="3"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4pPr>
            <a:lvl5pPr marL="2286000" marR="0" lvl="4"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5pPr>
            <a:lvl6pPr marL="2743200" marR="0" lvl="5"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6pPr>
            <a:lvl7pPr marL="3200400" marR="0" lvl="6"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7pPr>
            <a:lvl8pPr marL="3657600" marR="0" lvl="7"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8pPr>
            <a:lvl9pPr marL="4114800" marR="0" lvl="8" indent="-317500" algn="ctr" rtl="0">
              <a:lnSpc>
                <a:spcPct val="100000"/>
              </a:lnSpc>
              <a:spcBef>
                <a:spcPts val="0"/>
              </a:spcBef>
              <a:spcAft>
                <a:spcPts val="0"/>
              </a:spcAft>
              <a:buClr>
                <a:schemeClr val="dk1"/>
              </a:buClr>
              <a:buSzPts val="2400"/>
              <a:buFont typeface="Bitter SemiBold"/>
              <a:buNone/>
              <a:defRPr sz="2400" b="0" i="0" u="none" strike="noStrike" cap="none">
                <a:solidFill>
                  <a:schemeClr val="dk1"/>
                </a:solidFill>
                <a:latin typeface="Bitter SemiBold"/>
                <a:ea typeface="Bitter SemiBold"/>
                <a:cs typeface="Bitter SemiBold"/>
                <a:sym typeface="Bitter SemiBold"/>
              </a:defRPr>
            </a:lvl9pPr>
          </a:lstStyle>
          <a:p>
            <a:pPr marL="0" indent="0"/>
            <a:r>
              <a:rPr lang="en-US" sz="1200" b="1" dirty="0"/>
              <a:t>Robotic &amp; Automation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78"/>
        <p:cNvGrpSpPr/>
        <p:nvPr/>
      </p:nvGrpSpPr>
      <p:grpSpPr>
        <a:xfrm>
          <a:off x="0" y="0"/>
          <a:ext cx="0" cy="0"/>
          <a:chOff x="0" y="0"/>
          <a:chExt cx="0" cy="0"/>
        </a:xfrm>
      </p:grpSpPr>
      <p:sp>
        <p:nvSpPr>
          <p:cNvPr id="1780" name="Google Shape;1780;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Key Applications (Case Studies)</a:t>
            </a:r>
            <a:endParaRPr dirty="0"/>
          </a:p>
        </p:txBody>
      </p:sp>
      <p:grpSp>
        <p:nvGrpSpPr>
          <p:cNvPr id="2004" name="Google Shape;2004;p35"/>
          <p:cNvGrpSpPr/>
          <p:nvPr/>
        </p:nvGrpSpPr>
        <p:grpSpPr>
          <a:xfrm>
            <a:off x="977154" y="323174"/>
            <a:ext cx="751514" cy="121859"/>
            <a:chOff x="490250" y="465854"/>
            <a:chExt cx="1164056" cy="188782"/>
          </a:xfrm>
        </p:grpSpPr>
        <p:sp>
          <p:nvSpPr>
            <p:cNvPr id="2005" name="Google Shape;2005;p35"/>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5"/>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1435;p33">
            <a:extLst>
              <a:ext uri="{FF2B5EF4-FFF2-40B4-BE49-F238E27FC236}">
                <a16:creationId xmlns:a16="http://schemas.microsoft.com/office/drawing/2014/main" id="{0BA2E7DA-11ED-F537-A86B-816762594551}"/>
              </a:ext>
            </a:extLst>
          </p:cNvPr>
          <p:cNvSpPr txBox="1">
            <a:spLocks/>
          </p:cNvSpPr>
          <p:nvPr/>
        </p:nvSpPr>
        <p:spPr>
          <a:xfrm>
            <a:off x="680904" y="1503223"/>
            <a:ext cx="3350400" cy="14722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9pPr>
          </a:lstStyle>
          <a:p>
            <a:pPr marL="0" indent="0" algn="l"/>
            <a:r>
              <a:rPr lang="en-US" sz="1000" dirty="0">
                <a:latin typeface="Bitter" charset="0"/>
              </a:rPr>
              <a:t>IBM Watson Agriculture leverages AI to help farmers make data-driven decisions. The Watson Decision Platform for Agriculture integrates AI, IoT, and cloud computing to analyze environmental data, predict crop yields, and optimize farming practices. Farmers can use Watson’s image recognition to detect diseases and pests early, improving crop health and reducing losses.</a:t>
            </a:r>
          </a:p>
        </p:txBody>
      </p:sp>
      <p:sp>
        <p:nvSpPr>
          <p:cNvPr id="27" name="Subtitle 2">
            <a:extLst>
              <a:ext uri="{FF2B5EF4-FFF2-40B4-BE49-F238E27FC236}">
                <a16:creationId xmlns:a16="http://schemas.microsoft.com/office/drawing/2014/main" id="{C625FE14-BBBA-99A4-5BA0-DBF49825A3E5}"/>
              </a:ext>
            </a:extLst>
          </p:cNvPr>
          <p:cNvSpPr>
            <a:spLocks noGrp="1"/>
          </p:cNvSpPr>
          <p:nvPr>
            <p:ph type="subTitle" idx="1"/>
          </p:nvPr>
        </p:nvSpPr>
        <p:spPr>
          <a:xfrm>
            <a:off x="360068" y="1140999"/>
            <a:ext cx="3350400" cy="362224"/>
          </a:xfrm>
        </p:spPr>
        <p:txBody>
          <a:bodyPr/>
          <a:lstStyle/>
          <a:p>
            <a:r>
              <a:rPr lang="en-US" sz="1200" b="1" dirty="0">
                <a:latin typeface="Bitter" charset="0"/>
              </a:rPr>
              <a:t>IBM Watson Agriculture</a:t>
            </a:r>
          </a:p>
        </p:txBody>
      </p:sp>
      <p:sp>
        <p:nvSpPr>
          <p:cNvPr id="28" name="Google Shape;1435;p33">
            <a:extLst>
              <a:ext uri="{FF2B5EF4-FFF2-40B4-BE49-F238E27FC236}">
                <a16:creationId xmlns:a16="http://schemas.microsoft.com/office/drawing/2014/main" id="{DF51BC1A-F8EB-F8F8-F2C9-D6D70613B1AB}"/>
              </a:ext>
            </a:extLst>
          </p:cNvPr>
          <p:cNvSpPr txBox="1">
            <a:spLocks/>
          </p:cNvSpPr>
          <p:nvPr/>
        </p:nvSpPr>
        <p:spPr>
          <a:xfrm>
            <a:off x="2994613" y="3218797"/>
            <a:ext cx="3350400" cy="101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9pPr>
          </a:lstStyle>
          <a:p>
            <a:pPr marL="0" indent="0" algn="l"/>
            <a:r>
              <a:rPr lang="en-US" sz="1000" dirty="0">
                <a:latin typeface="Bitter" charset="0"/>
              </a:rPr>
              <a:t>John Deere is pioneering autonomous tractors that use AI, GPS, and computer vision to perform tasks like tillage without human intervention. These tractors optimize efficiency, reduce labor dependency, and improve precision in farming operations.</a:t>
            </a:r>
          </a:p>
        </p:txBody>
      </p:sp>
      <p:sp>
        <p:nvSpPr>
          <p:cNvPr id="29" name="Subtitle 2">
            <a:extLst>
              <a:ext uri="{FF2B5EF4-FFF2-40B4-BE49-F238E27FC236}">
                <a16:creationId xmlns:a16="http://schemas.microsoft.com/office/drawing/2014/main" id="{576A97AA-345B-F2D4-60E2-E36E07F60E21}"/>
              </a:ext>
            </a:extLst>
          </p:cNvPr>
          <p:cNvSpPr txBox="1">
            <a:spLocks/>
          </p:cNvSpPr>
          <p:nvPr/>
        </p:nvSpPr>
        <p:spPr>
          <a:xfrm>
            <a:off x="2115201" y="2945778"/>
            <a:ext cx="4913597" cy="36222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9pPr>
          </a:lstStyle>
          <a:p>
            <a:r>
              <a:rPr lang="en-US" sz="1200" b="1" dirty="0">
                <a:latin typeface="Bitter" charset="0"/>
              </a:rPr>
              <a:t>John Deere AI Tractors – Autonomous Farming Equipment</a:t>
            </a:r>
          </a:p>
        </p:txBody>
      </p:sp>
      <p:sp>
        <p:nvSpPr>
          <p:cNvPr id="30" name="Google Shape;1435;p33">
            <a:extLst>
              <a:ext uri="{FF2B5EF4-FFF2-40B4-BE49-F238E27FC236}">
                <a16:creationId xmlns:a16="http://schemas.microsoft.com/office/drawing/2014/main" id="{F685C050-8B6E-5413-56CF-FAE6ECC5A0B3}"/>
              </a:ext>
            </a:extLst>
          </p:cNvPr>
          <p:cNvSpPr txBox="1">
            <a:spLocks/>
          </p:cNvSpPr>
          <p:nvPr/>
        </p:nvSpPr>
        <p:spPr>
          <a:xfrm>
            <a:off x="5150903" y="1503223"/>
            <a:ext cx="3350400" cy="141282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9pPr>
          </a:lstStyle>
          <a:p>
            <a:pPr marL="0" indent="0" algn="l"/>
            <a:r>
              <a:rPr lang="en-US" sz="1000" dirty="0">
                <a:latin typeface="Bitter" charset="0"/>
              </a:rPr>
              <a:t>Blue River Technology, a subsidiary of John Deere, developed See &amp; Spray™ technology, which uses computer vision and machine learning to identify weeds and apply herbicide only where needed. This precision agriculture approach reduces chemical usage, lowers costs, and minimizes environmental impact.</a:t>
            </a:r>
          </a:p>
        </p:txBody>
      </p:sp>
      <p:sp>
        <p:nvSpPr>
          <p:cNvPr id="31" name="Subtitle 2">
            <a:extLst>
              <a:ext uri="{FF2B5EF4-FFF2-40B4-BE49-F238E27FC236}">
                <a16:creationId xmlns:a16="http://schemas.microsoft.com/office/drawing/2014/main" id="{67693376-C95A-A0E6-90F5-17A3BB6B03D2}"/>
              </a:ext>
            </a:extLst>
          </p:cNvPr>
          <p:cNvSpPr txBox="1">
            <a:spLocks/>
          </p:cNvSpPr>
          <p:nvPr/>
        </p:nvSpPr>
        <p:spPr>
          <a:xfrm>
            <a:off x="4871262" y="1200469"/>
            <a:ext cx="3709359" cy="36222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2pPr>
            <a:lvl3pPr marL="1371600" marR="0" lvl="2"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3pPr>
            <a:lvl4pPr marL="1828800" marR="0" lvl="3"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4pPr>
            <a:lvl5pPr marL="2286000" marR="0" lvl="4"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5pPr>
            <a:lvl6pPr marL="2743200" marR="0" lvl="5"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6pPr>
            <a:lvl7pPr marL="3200400" marR="0" lvl="6"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7pPr>
            <a:lvl8pPr marL="3657600" marR="0" lvl="7"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8pPr>
            <a:lvl9pPr marL="4114800" marR="0" lvl="8" indent="-317500" algn="ctr"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9pPr>
          </a:lstStyle>
          <a:p>
            <a:r>
              <a:rPr lang="en-US" sz="1200" b="1" dirty="0">
                <a:latin typeface="Bitter" charset="0"/>
              </a:rPr>
              <a:t>Blue River Technology – Smart Weed Control</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10"/>
        <p:cNvGrpSpPr/>
        <p:nvPr/>
      </p:nvGrpSpPr>
      <p:grpSpPr>
        <a:xfrm>
          <a:off x="0" y="0"/>
          <a:ext cx="0" cy="0"/>
          <a:chOff x="0" y="0"/>
          <a:chExt cx="0" cy="0"/>
        </a:xfrm>
      </p:grpSpPr>
      <p:grpSp>
        <p:nvGrpSpPr>
          <p:cNvPr id="2012" name="Google Shape;2012;p36"/>
          <p:cNvGrpSpPr/>
          <p:nvPr/>
        </p:nvGrpSpPr>
        <p:grpSpPr>
          <a:xfrm>
            <a:off x="131200" y="267329"/>
            <a:ext cx="1164056" cy="188782"/>
            <a:chOff x="490250" y="465854"/>
            <a:chExt cx="1164056" cy="188782"/>
          </a:xfrm>
        </p:grpSpPr>
        <p:sp>
          <p:nvSpPr>
            <p:cNvPr id="2013" name="Google Shape;2013;p36"/>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6"/>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 name="Google Shape;2015;p36"/>
          <p:cNvGrpSpPr/>
          <p:nvPr/>
        </p:nvGrpSpPr>
        <p:grpSpPr>
          <a:xfrm>
            <a:off x="7985355" y="1354029"/>
            <a:ext cx="890852" cy="144475"/>
            <a:chOff x="490250" y="465854"/>
            <a:chExt cx="1164056" cy="188782"/>
          </a:xfrm>
        </p:grpSpPr>
        <p:sp>
          <p:nvSpPr>
            <p:cNvPr id="2016" name="Google Shape;2016;p36"/>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6"/>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 name="Google Shape;2018;p36"/>
          <p:cNvGrpSpPr/>
          <p:nvPr/>
        </p:nvGrpSpPr>
        <p:grpSpPr>
          <a:xfrm>
            <a:off x="2017292" y="3063199"/>
            <a:ext cx="751514" cy="121859"/>
            <a:chOff x="490250" y="465854"/>
            <a:chExt cx="1164056" cy="188782"/>
          </a:xfrm>
        </p:grpSpPr>
        <p:sp>
          <p:nvSpPr>
            <p:cNvPr id="2019" name="Google Shape;2019;p36"/>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6"/>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2021;p36"/>
          <p:cNvGrpSpPr/>
          <p:nvPr/>
        </p:nvGrpSpPr>
        <p:grpSpPr>
          <a:xfrm>
            <a:off x="6734613" y="3659127"/>
            <a:ext cx="358878" cy="58202"/>
            <a:chOff x="490250" y="465854"/>
            <a:chExt cx="1164056" cy="188782"/>
          </a:xfrm>
        </p:grpSpPr>
        <p:sp>
          <p:nvSpPr>
            <p:cNvPr id="2022" name="Google Shape;2022;p36"/>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6"/>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2228;p39">
            <a:extLst>
              <a:ext uri="{FF2B5EF4-FFF2-40B4-BE49-F238E27FC236}">
                <a16:creationId xmlns:a16="http://schemas.microsoft.com/office/drawing/2014/main" id="{F8E9AB76-5E64-49E6-3A82-E6EC106785A0}"/>
              </a:ext>
            </a:extLst>
          </p:cNvPr>
          <p:cNvSpPr txBox="1">
            <a:spLocks noGrp="1"/>
          </p:cNvSpPr>
          <p:nvPr>
            <p:ph type="title"/>
          </p:nvPr>
        </p:nvSpPr>
        <p:spPr>
          <a:xfrm>
            <a:off x="726781" y="326827"/>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500" dirty="0"/>
              <a:t>Impact &amp; Benefits</a:t>
            </a:r>
            <a:endParaRPr sz="3500" dirty="0"/>
          </a:p>
        </p:txBody>
      </p:sp>
      <p:sp>
        <p:nvSpPr>
          <p:cNvPr id="9" name="TextBox 8">
            <a:extLst>
              <a:ext uri="{FF2B5EF4-FFF2-40B4-BE49-F238E27FC236}">
                <a16:creationId xmlns:a16="http://schemas.microsoft.com/office/drawing/2014/main" id="{718432DF-9AEF-BA2A-4C10-473492DC1A7A}"/>
              </a:ext>
            </a:extLst>
          </p:cNvPr>
          <p:cNvSpPr txBox="1"/>
          <p:nvPr/>
        </p:nvSpPr>
        <p:spPr>
          <a:xfrm>
            <a:off x="131200" y="899527"/>
            <a:ext cx="8840413" cy="3122906"/>
          </a:xfrm>
          <a:prstGeom prst="rect">
            <a:avLst/>
          </a:prstGeom>
          <a:noFill/>
        </p:spPr>
        <p:txBody>
          <a:bodyPr wrap="square">
            <a:spAutoFit/>
          </a:bodyPr>
          <a:lstStyle/>
          <a:p>
            <a:pPr marL="228600" marR="0">
              <a:lnSpc>
                <a:spcPct val="115000"/>
              </a:lnSpc>
              <a:spcAft>
                <a:spcPts val="800"/>
              </a:spcAft>
              <a:buNone/>
            </a:pPr>
            <a:r>
              <a:rPr lang="en-US" sz="1200" b="1" kern="100" dirty="0">
                <a:solidFill>
                  <a:srgbClr val="350000"/>
                </a:solidFill>
                <a:effectLst/>
                <a:latin typeface="Bitter" panose="020B0604020202020204" charset="0"/>
                <a:ea typeface="Aptos" panose="020B0004020202020204" pitchFamily="34" charset="0"/>
                <a:cs typeface="Times New Roman" panose="02020603050405020304" pitchFamily="18" charset="0"/>
              </a:rPr>
              <a:t>Quantified Success:</a:t>
            </a:r>
            <a:r>
              <a:rPr lang="en-US" sz="1200" kern="100" dirty="0">
                <a:solidFill>
                  <a:srgbClr val="350000"/>
                </a:solidFill>
                <a:effectLst/>
                <a:latin typeface="Bitter" panose="020B0604020202020204" charset="0"/>
                <a:ea typeface="Aptos" panose="020B0004020202020204" pitchFamily="34" charset="0"/>
                <a:cs typeface="Times New Roman" panose="02020603050405020304" pitchFamily="18" charset="0"/>
              </a:rPr>
              <a:t> </a:t>
            </a:r>
          </a:p>
          <a:p>
            <a:r>
              <a:rPr lang="en-US" sz="1200" b="1" dirty="0">
                <a:latin typeface="Bitter" panose="020B0604020202020204" charset="0"/>
              </a:rPr>
              <a:t>Improved crop health monitoring: </a:t>
            </a:r>
            <a:r>
              <a:rPr lang="en-US" sz="1200" dirty="0">
                <a:latin typeface="Bitter" panose="020B0604020202020204" charset="0"/>
              </a:rPr>
              <a:t>AI-powered satellite imagery and drone monitoring have reduced crop losses by up to 30%, saving farmers thousands per season. </a:t>
            </a:r>
          </a:p>
          <a:p>
            <a:endParaRPr lang="en-US" sz="1200" b="1" dirty="0">
              <a:latin typeface="Bitter" panose="020B0604020202020204" charset="0"/>
            </a:endParaRPr>
          </a:p>
          <a:p>
            <a:r>
              <a:rPr lang="en-US" sz="1200" b="1" dirty="0">
                <a:latin typeface="Bitter" panose="020B0604020202020204" charset="0"/>
              </a:rPr>
              <a:t>Reduced Environmental impact: </a:t>
            </a:r>
            <a:r>
              <a:rPr lang="en-US" sz="1200" dirty="0">
                <a:latin typeface="Bitter" panose="020B0604020202020204" charset="0"/>
              </a:rPr>
              <a:t>AI-driven precision agriculture has reduced water usage by up to 35%, significantly lowering irrigation costs.</a:t>
            </a:r>
          </a:p>
          <a:p>
            <a:r>
              <a:rPr lang="en-US" sz="1200" dirty="0">
                <a:latin typeface="Bitter" panose="020B0604020202020204" charset="0"/>
              </a:rPr>
              <a:t> </a:t>
            </a:r>
            <a:endParaRPr lang="en-US" sz="1200" b="1" kern="100" dirty="0">
              <a:solidFill>
                <a:srgbClr val="350000"/>
              </a:solidFill>
              <a:effectLst/>
              <a:latin typeface="Bitter" panose="020B0604020202020204" charset="0"/>
              <a:ea typeface="Aptos" panose="020B0004020202020204" pitchFamily="34" charset="0"/>
              <a:cs typeface="Times New Roman" panose="02020603050405020304" pitchFamily="18" charset="0"/>
            </a:endParaRPr>
          </a:p>
          <a:p>
            <a:pPr marL="228600" marR="0">
              <a:lnSpc>
                <a:spcPct val="115000"/>
              </a:lnSpc>
              <a:spcAft>
                <a:spcPts val="800"/>
              </a:spcAft>
              <a:buNone/>
            </a:pPr>
            <a:r>
              <a:rPr lang="en-US" sz="1200" b="1" kern="100" dirty="0">
                <a:solidFill>
                  <a:srgbClr val="350000"/>
                </a:solidFill>
                <a:effectLst/>
                <a:latin typeface="Bitter" panose="020B0604020202020204" charset="0"/>
                <a:ea typeface="Aptos" panose="020B0004020202020204" pitchFamily="34" charset="0"/>
                <a:cs typeface="Times New Roman" panose="02020603050405020304" pitchFamily="18" charset="0"/>
              </a:rPr>
              <a:t>Social &amp; Economic Impact:</a:t>
            </a:r>
            <a:r>
              <a:rPr lang="en-US" sz="1200" kern="100" dirty="0">
                <a:solidFill>
                  <a:srgbClr val="350000"/>
                </a:solidFill>
                <a:effectLst/>
                <a:latin typeface="Bitter" panose="020B0604020202020204" charset="0"/>
                <a:ea typeface="Aptos" panose="020B0004020202020204" pitchFamily="34" charset="0"/>
                <a:cs typeface="Times New Roman" panose="02020603050405020304" pitchFamily="18" charset="0"/>
              </a:rPr>
              <a:t> </a:t>
            </a:r>
          </a:p>
          <a:p>
            <a:r>
              <a:rPr lang="en-US" sz="1200" b="1" kern="100" dirty="0">
                <a:solidFill>
                  <a:srgbClr val="350000"/>
                </a:solidFill>
                <a:effectLst/>
                <a:latin typeface="Bitter" panose="020B0604020202020204" charset="0"/>
                <a:ea typeface="Aptos" panose="020B0004020202020204" pitchFamily="34" charset="0"/>
                <a:cs typeface="Times New Roman" panose="02020603050405020304" pitchFamily="18" charset="0"/>
              </a:rPr>
              <a:t>Lower costs for farmers:</a:t>
            </a:r>
            <a:endParaRPr lang="en-US" sz="1200" b="1" dirty="0">
              <a:latin typeface="Bitter" panose="020B0604020202020204" charset="0"/>
            </a:endParaRPr>
          </a:p>
          <a:p>
            <a:pPr lvl="1"/>
            <a:r>
              <a:rPr lang="en-US" sz="1200" dirty="0">
                <a:latin typeface="Bitter" panose="020B0604020202020204" charset="0"/>
              </a:rPr>
              <a:t>AI adoption has led to a 22-31% reduction in annual operating costs for farms using autonomous equipment and precision agriculture.</a:t>
            </a:r>
          </a:p>
          <a:p>
            <a:pPr lvl="1"/>
            <a:endParaRPr lang="en-US" sz="1200" dirty="0">
              <a:latin typeface="Bitter" panose="020B0604020202020204" charset="0"/>
            </a:endParaRPr>
          </a:p>
          <a:p>
            <a:pPr lvl="1"/>
            <a:r>
              <a:rPr lang="en-US" sz="1200" b="1" kern="100" dirty="0">
                <a:solidFill>
                  <a:srgbClr val="350000"/>
                </a:solidFill>
                <a:effectLst/>
                <a:latin typeface="Bitter" charset="0"/>
                <a:ea typeface="Aptos" panose="020B0004020202020204" pitchFamily="34" charset="0"/>
                <a:cs typeface="Times New Roman" panose="02020603050405020304" pitchFamily="18" charset="0"/>
              </a:rPr>
              <a:t>Increased food security:</a:t>
            </a:r>
          </a:p>
          <a:p>
            <a:pPr lvl="1"/>
            <a:r>
              <a:rPr lang="en-US" sz="1200" kern="100" dirty="0">
                <a:solidFill>
                  <a:srgbClr val="350000"/>
                </a:solidFill>
                <a:effectLst/>
                <a:latin typeface="Bitter" charset="0"/>
                <a:ea typeface="Aptos" panose="020B0004020202020204" pitchFamily="34" charset="0"/>
                <a:cs typeface="Times New Roman" panose="02020603050405020304" pitchFamily="18" charset="0"/>
              </a:rPr>
              <a:t>AI-powered predictive analytics have improved yield forecasting accuracy by 85-90%, helping farmers plan better</a:t>
            </a:r>
          </a:p>
          <a:p>
            <a:pPr lvl="1"/>
            <a:endParaRPr lang="en-US" sz="1200" b="1" kern="100" dirty="0">
              <a:solidFill>
                <a:srgbClr val="350000"/>
              </a:solidFill>
              <a:effectLst/>
              <a:latin typeface="Bitter" panose="020B0604020202020204" charset="0"/>
              <a:ea typeface="Aptos" panose="020B0004020202020204" pitchFamily="34"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72"/>
        <p:cNvGrpSpPr/>
        <p:nvPr/>
      </p:nvGrpSpPr>
      <p:grpSpPr>
        <a:xfrm>
          <a:off x="0" y="0"/>
          <a:ext cx="0" cy="0"/>
          <a:chOff x="0" y="0"/>
          <a:chExt cx="0" cy="0"/>
        </a:xfrm>
      </p:grpSpPr>
      <p:sp>
        <p:nvSpPr>
          <p:cNvPr id="2273" name="Google Shape;2273;p40"/>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t>Challenges &amp; Risks</a:t>
            </a:r>
            <a:endParaRPr dirty="0"/>
          </a:p>
        </p:txBody>
      </p:sp>
      <p:sp>
        <p:nvSpPr>
          <p:cNvPr id="2299" name="Google Shape;2299;p40"/>
          <p:cNvSpPr/>
          <p:nvPr/>
        </p:nvSpPr>
        <p:spPr>
          <a:xfrm flipH="1">
            <a:off x="107075" y="4837225"/>
            <a:ext cx="1212300" cy="72900"/>
          </a:xfrm>
          <a:prstGeom prst="flowChartConnector">
            <a:avLst/>
          </a:pr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0" name="Google Shape;2300;p40"/>
          <p:cNvGrpSpPr/>
          <p:nvPr/>
        </p:nvGrpSpPr>
        <p:grpSpPr>
          <a:xfrm flipH="1">
            <a:off x="395386" y="3683396"/>
            <a:ext cx="788084" cy="1165317"/>
            <a:chOff x="7539875" y="2383050"/>
            <a:chExt cx="454725" cy="672350"/>
          </a:xfrm>
        </p:grpSpPr>
        <p:sp>
          <p:nvSpPr>
            <p:cNvPr id="2301" name="Google Shape;2301;p40"/>
            <p:cNvSpPr/>
            <p:nvPr/>
          </p:nvSpPr>
          <p:spPr>
            <a:xfrm>
              <a:off x="7732150" y="2639350"/>
              <a:ext cx="146700" cy="38950"/>
            </a:xfrm>
            <a:custGeom>
              <a:avLst/>
              <a:gdLst/>
              <a:ahLst/>
              <a:cxnLst/>
              <a:rect l="l" t="t" r="r" b="b"/>
              <a:pathLst>
                <a:path w="5868" h="1558" extrusionOk="0">
                  <a:moveTo>
                    <a:pt x="1" y="1558"/>
                  </a:moveTo>
                  <a:lnTo>
                    <a:pt x="5868" y="1558"/>
                  </a:lnTo>
                  <a:lnTo>
                    <a:pt x="5868" y="0"/>
                  </a:lnTo>
                  <a:lnTo>
                    <a:pt x="1" y="0"/>
                  </a:lnTo>
                  <a:lnTo>
                    <a:pt x="1" y="155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0"/>
            <p:cNvSpPr/>
            <p:nvPr/>
          </p:nvSpPr>
          <p:spPr>
            <a:xfrm>
              <a:off x="7726300" y="2536150"/>
              <a:ext cx="158700" cy="108300"/>
            </a:xfrm>
            <a:custGeom>
              <a:avLst/>
              <a:gdLst/>
              <a:ahLst/>
              <a:cxnLst/>
              <a:rect l="l" t="t" r="r" b="b"/>
              <a:pathLst>
                <a:path w="6348" h="4332" extrusionOk="0">
                  <a:moveTo>
                    <a:pt x="3168" y="0"/>
                  </a:moveTo>
                  <a:cubicBezTo>
                    <a:pt x="1419" y="0"/>
                    <a:pt x="0" y="1419"/>
                    <a:pt x="0" y="3168"/>
                  </a:cubicBezTo>
                  <a:lnTo>
                    <a:pt x="0" y="4096"/>
                  </a:lnTo>
                  <a:cubicBezTo>
                    <a:pt x="0" y="4224"/>
                    <a:pt x="107" y="4331"/>
                    <a:pt x="235" y="4331"/>
                  </a:cubicBezTo>
                  <a:lnTo>
                    <a:pt x="6102" y="4331"/>
                  </a:lnTo>
                  <a:cubicBezTo>
                    <a:pt x="6241" y="4331"/>
                    <a:pt x="6347" y="4224"/>
                    <a:pt x="6347" y="4096"/>
                  </a:cubicBezTo>
                  <a:lnTo>
                    <a:pt x="6347" y="3168"/>
                  </a:lnTo>
                  <a:cubicBezTo>
                    <a:pt x="6347" y="1419"/>
                    <a:pt x="4918" y="0"/>
                    <a:pt x="3168" y="0"/>
                  </a:cubicBez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0"/>
            <p:cNvSpPr/>
            <p:nvPr/>
          </p:nvSpPr>
          <p:spPr>
            <a:xfrm>
              <a:off x="7681750" y="2671350"/>
              <a:ext cx="247525" cy="384050"/>
            </a:xfrm>
            <a:custGeom>
              <a:avLst/>
              <a:gdLst/>
              <a:ahLst/>
              <a:cxnLst/>
              <a:rect l="l" t="t" r="r" b="b"/>
              <a:pathLst>
                <a:path w="9901" h="15362" extrusionOk="0">
                  <a:moveTo>
                    <a:pt x="8129" y="246"/>
                  </a:moveTo>
                  <a:cubicBezTo>
                    <a:pt x="8129" y="107"/>
                    <a:pt x="8023" y="0"/>
                    <a:pt x="7884" y="0"/>
                  </a:cubicBezTo>
                  <a:lnTo>
                    <a:pt x="2017" y="0"/>
                  </a:lnTo>
                  <a:cubicBezTo>
                    <a:pt x="1889" y="0"/>
                    <a:pt x="1782" y="107"/>
                    <a:pt x="1782" y="246"/>
                  </a:cubicBezTo>
                  <a:lnTo>
                    <a:pt x="1" y="14017"/>
                  </a:lnTo>
                  <a:cubicBezTo>
                    <a:pt x="1" y="14028"/>
                    <a:pt x="1" y="14039"/>
                    <a:pt x="1" y="14049"/>
                  </a:cubicBezTo>
                  <a:lnTo>
                    <a:pt x="1" y="15127"/>
                  </a:lnTo>
                  <a:cubicBezTo>
                    <a:pt x="1" y="15255"/>
                    <a:pt x="107" y="15362"/>
                    <a:pt x="235" y="15362"/>
                  </a:cubicBezTo>
                  <a:lnTo>
                    <a:pt x="9665" y="15362"/>
                  </a:lnTo>
                  <a:cubicBezTo>
                    <a:pt x="9793" y="15362"/>
                    <a:pt x="9900" y="15255"/>
                    <a:pt x="9900" y="15127"/>
                  </a:cubicBezTo>
                  <a:lnTo>
                    <a:pt x="9900" y="14049"/>
                  </a:lnTo>
                  <a:cubicBezTo>
                    <a:pt x="9900" y="14039"/>
                    <a:pt x="9900" y="14028"/>
                    <a:pt x="9900" y="14017"/>
                  </a:cubicBezTo>
                  <a:lnTo>
                    <a:pt x="8129" y="246"/>
                  </a:lnTo>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0"/>
            <p:cNvSpPr/>
            <p:nvPr/>
          </p:nvSpPr>
          <p:spPr>
            <a:xfrm>
              <a:off x="7681750" y="2671350"/>
              <a:ext cx="166975" cy="384050"/>
            </a:xfrm>
            <a:custGeom>
              <a:avLst/>
              <a:gdLst/>
              <a:ahLst/>
              <a:cxnLst/>
              <a:rect l="l" t="t" r="r" b="b"/>
              <a:pathLst>
                <a:path w="6679" h="15362" extrusionOk="0">
                  <a:moveTo>
                    <a:pt x="4662" y="0"/>
                  </a:moveTo>
                  <a:lnTo>
                    <a:pt x="2017" y="0"/>
                  </a:lnTo>
                  <a:cubicBezTo>
                    <a:pt x="1889" y="0"/>
                    <a:pt x="1782" y="107"/>
                    <a:pt x="1782" y="246"/>
                  </a:cubicBezTo>
                  <a:lnTo>
                    <a:pt x="1" y="14017"/>
                  </a:lnTo>
                  <a:cubicBezTo>
                    <a:pt x="1" y="14028"/>
                    <a:pt x="1" y="14039"/>
                    <a:pt x="1" y="14049"/>
                  </a:cubicBezTo>
                  <a:lnTo>
                    <a:pt x="1" y="15127"/>
                  </a:lnTo>
                  <a:cubicBezTo>
                    <a:pt x="1" y="15255"/>
                    <a:pt x="107" y="15362"/>
                    <a:pt x="235" y="15362"/>
                  </a:cubicBezTo>
                  <a:lnTo>
                    <a:pt x="6444" y="15362"/>
                  </a:lnTo>
                  <a:cubicBezTo>
                    <a:pt x="6572" y="15362"/>
                    <a:pt x="6678" y="15255"/>
                    <a:pt x="6678" y="15127"/>
                  </a:cubicBezTo>
                  <a:lnTo>
                    <a:pt x="6678" y="14049"/>
                  </a:lnTo>
                  <a:cubicBezTo>
                    <a:pt x="6678" y="14039"/>
                    <a:pt x="6678" y="14028"/>
                    <a:pt x="6678" y="14017"/>
                  </a:cubicBezTo>
                  <a:lnTo>
                    <a:pt x="4908" y="246"/>
                  </a:lnTo>
                  <a:cubicBezTo>
                    <a:pt x="4908" y="107"/>
                    <a:pt x="4801" y="0"/>
                    <a:pt x="4662" y="0"/>
                  </a:cubicBezTo>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0"/>
            <p:cNvSpPr/>
            <p:nvPr/>
          </p:nvSpPr>
          <p:spPr>
            <a:xfrm>
              <a:off x="7794025" y="2536150"/>
              <a:ext cx="90975" cy="108300"/>
            </a:xfrm>
            <a:custGeom>
              <a:avLst/>
              <a:gdLst/>
              <a:ahLst/>
              <a:cxnLst/>
              <a:rect l="l" t="t" r="r" b="b"/>
              <a:pathLst>
                <a:path w="3639" h="4332" extrusionOk="0">
                  <a:moveTo>
                    <a:pt x="3393" y="4331"/>
                  </a:moveTo>
                  <a:lnTo>
                    <a:pt x="2476" y="4331"/>
                  </a:lnTo>
                  <a:cubicBezTo>
                    <a:pt x="2593" y="4331"/>
                    <a:pt x="2689" y="4246"/>
                    <a:pt x="2710" y="4128"/>
                  </a:cubicBezTo>
                  <a:cubicBezTo>
                    <a:pt x="2710" y="4118"/>
                    <a:pt x="2710" y="4107"/>
                    <a:pt x="2710" y="4096"/>
                  </a:cubicBezTo>
                  <a:lnTo>
                    <a:pt x="2710" y="3168"/>
                  </a:lnTo>
                  <a:cubicBezTo>
                    <a:pt x="2710" y="1579"/>
                    <a:pt x="1526" y="256"/>
                    <a:pt x="1" y="32"/>
                  </a:cubicBezTo>
                  <a:cubicBezTo>
                    <a:pt x="150" y="11"/>
                    <a:pt x="299" y="0"/>
                    <a:pt x="459" y="0"/>
                  </a:cubicBezTo>
                  <a:cubicBezTo>
                    <a:pt x="2209" y="0"/>
                    <a:pt x="3638" y="1419"/>
                    <a:pt x="3638" y="3168"/>
                  </a:cubicBezTo>
                  <a:lnTo>
                    <a:pt x="3638" y="4096"/>
                  </a:lnTo>
                  <a:cubicBezTo>
                    <a:pt x="3638" y="4224"/>
                    <a:pt x="3532" y="4331"/>
                    <a:pt x="3393" y="4331"/>
                  </a:cubicBezTo>
                </a:path>
              </a:pathLst>
            </a:custGeom>
            <a:solidFill>
              <a:srgbClr val="000000">
                <a:alpha val="27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0"/>
            <p:cNvSpPr/>
            <p:nvPr/>
          </p:nvSpPr>
          <p:spPr>
            <a:xfrm>
              <a:off x="7855900" y="2644425"/>
              <a:ext cx="22950" cy="26950"/>
            </a:xfrm>
            <a:custGeom>
              <a:avLst/>
              <a:gdLst/>
              <a:ahLst/>
              <a:cxnLst/>
              <a:rect l="l" t="t" r="r" b="b"/>
              <a:pathLst>
                <a:path w="918" h="1078" extrusionOk="0">
                  <a:moveTo>
                    <a:pt x="1" y="0"/>
                  </a:moveTo>
                  <a:lnTo>
                    <a:pt x="918" y="0"/>
                  </a:lnTo>
                  <a:lnTo>
                    <a:pt x="918" y="1077"/>
                  </a:lnTo>
                  <a:lnTo>
                    <a:pt x="1" y="107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0"/>
            <p:cNvSpPr/>
            <p:nvPr/>
          </p:nvSpPr>
          <p:spPr>
            <a:xfrm>
              <a:off x="7855900" y="2671350"/>
              <a:ext cx="73375" cy="384050"/>
            </a:xfrm>
            <a:custGeom>
              <a:avLst/>
              <a:gdLst/>
              <a:ahLst/>
              <a:cxnLst/>
              <a:rect l="l" t="t" r="r" b="b"/>
              <a:pathLst>
                <a:path w="2935" h="15362" extrusionOk="0">
                  <a:moveTo>
                    <a:pt x="1" y="0"/>
                  </a:moveTo>
                  <a:lnTo>
                    <a:pt x="918" y="0"/>
                  </a:lnTo>
                  <a:cubicBezTo>
                    <a:pt x="1057" y="0"/>
                    <a:pt x="1163" y="107"/>
                    <a:pt x="1163" y="246"/>
                  </a:cubicBezTo>
                  <a:lnTo>
                    <a:pt x="2934" y="14017"/>
                  </a:lnTo>
                  <a:cubicBezTo>
                    <a:pt x="2934" y="14028"/>
                    <a:pt x="2934" y="14039"/>
                    <a:pt x="2934" y="14049"/>
                  </a:cubicBezTo>
                  <a:lnTo>
                    <a:pt x="2934" y="15127"/>
                  </a:lnTo>
                  <a:cubicBezTo>
                    <a:pt x="2934" y="15255"/>
                    <a:pt x="2827" y="15362"/>
                    <a:pt x="2699" y="15362"/>
                  </a:cubicBezTo>
                  <a:lnTo>
                    <a:pt x="1782" y="15362"/>
                  </a:lnTo>
                  <a:cubicBezTo>
                    <a:pt x="1910" y="15362"/>
                    <a:pt x="2017" y="15255"/>
                    <a:pt x="2017" y="15127"/>
                  </a:cubicBezTo>
                  <a:lnTo>
                    <a:pt x="2017" y="14049"/>
                  </a:lnTo>
                  <a:cubicBezTo>
                    <a:pt x="2017" y="14039"/>
                    <a:pt x="2017" y="14028"/>
                    <a:pt x="2017" y="14017"/>
                  </a:cubicBezTo>
                  <a:lnTo>
                    <a:pt x="246" y="278"/>
                  </a:lnTo>
                  <a:lnTo>
                    <a:pt x="235" y="246"/>
                  </a:lnTo>
                  <a:cubicBezTo>
                    <a:pt x="235" y="107"/>
                    <a:pt x="129" y="0"/>
                    <a:pt x="1" y="0"/>
                  </a:cubicBezTo>
                  <a:close/>
                </a:path>
              </a:pathLst>
            </a:custGeom>
            <a:solidFill>
              <a:srgbClr val="000000">
                <a:alpha val="16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0"/>
            <p:cNvSpPr/>
            <p:nvPr/>
          </p:nvSpPr>
          <p:spPr>
            <a:xfrm>
              <a:off x="7539875" y="2383050"/>
              <a:ext cx="454725" cy="454725"/>
            </a:xfrm>
            <a:custGeom>
              <a:avLst/>
              <a:gdLst/>
              <a:ahLst/>
              <a:cxnLst/>
              <a:rect l="l" t="t" r="r" b="b"/>
              <a:pathLst>
                <a:path w="18189" h="18189" extrusionOk="0">
                  <a:moveTo>
                    <a:pt x="12791" y="5025"/>
                  </a:moveTo>
                  <a:lnTo>
                    <a:pt x="12898" y="5132"/>
                  </a:lnTo>
                  <a:lnTo>
                    <a:pt x="12108" y="5932"/>
                  </a:lnTo>
                  <a:lnTo>
                    <a:pt x="11991" y="5815"/>
                  </a:lnTo>
                  <a:close/>
                  <a:moveTo>
                    <a:pt x="12588" y="4823"/>
                  </a:moveTo>
                  <a:lnTo>
                    <a:pt x="12727" y="4961"/>
                  </a:lnTo>
                  <a:lnTo>
                    <a:pt x="11927" y="5751"/>
                  </a:lnTo>
                  <a:lnTo>
                    <a:pt x="11799" y="5623"/>
                  </a:lnTo>
                  <a:close/>
                  <a:moveTo>
                    <a:pt x="12396" y="4631"/>
                  </a:moveTo>
                  <a:lnTo>
                    <a:pt x="12524" y="4759"/>
                  </a:lnTo>
                  <a:lnTo>
                    <a:pt x="11735" y="5559"/>
                  </a:lnTo>
                  <a:lnTo>
                    <a:pt x="11596" y="5420"/>
                  </a:lnTo>
                  <a:close/>
                  <a:moveTo>
                    <a:pt x="12193" y="4428"/>
                  </a:moveTo>
                  <a:lnTo>
                    <a:pt x="12332" y="4567"/>
                  </a:lnTo>
                  <a:lnTo>
                    <a:pt x="11532" y="5356"/>
                  </a:lnTo>
                  <a:lnTo>
                    <a:pt x="11404" y="5228"/>
                  </a:lnTo>
                  <a:close/>
                  <a:moveTo>
                    <a:pt x="12001" y="4236"/>
                  </a:moveTo>
                  <a:lnTo>
                    <a:pt x="12140" y="4375"/>
                  </a:lnTo>
                  <a:lnTo>
                    <a:pt x="11340" y="5164"/>
                  </a:lnTo>
                  <a:lnTo>
                    <a:pt x="11201" y="5025"/>
                  </a:lnTo>
                  <a:close/>
                  <a:moveTo>
                    <a:pt x="13730" y="4076"/>
                  </a:moveTo>
                  <a:lnTo>
                    <a:pt x="13847" y="4183"/>
                  </a:lnTo>
                  <a:lnTo>
                    <a:pt x="13058" y="4983"/>
                  </a:lnTo>
                  <a:lnTo>
                    <a:pt x="12940" y="4865"/>
                  </a:lnTo>
                  <a:close/>
                  <a:moveTo>
                    <a:pt x="13538" y="3873"/>
                  </a:moveTo>
                  <a:lnTo>
                    <a:pt x="13676" y="4012"/>
                  </a:lnTo>
                  <a:lnTo>
                    <a:pt x="12876" y="4801"/>
                  </a:lnTo>
                  <a:lnTo>
                    <a:pt x="12748" y="4673"/>
                  </a:lnTo>
                  <a:close/>
                  <a:moveTo>
                    <a:pt x="13346" y="3681"/>
                  </a:moveTo>
                  <a:lnTo>
                    <a:pt x="13474" y="3809"/>
                  </a:lnTo>
                  <a:lnTo>
                    <a:pt x="12684" y="4609"/>
                  </a:lnTo>
                  <a:lnTo>
                    <a:pt x="12546" y="4471"/>
                  </a:lnTo>
                  <a:close/>
                  <a:moveTo>
                    <a:pt x="13143" y="3479"/>
                  </a:moveTo>
                  <a:lnTo>
                    <a:pt x="13282" y="3617"/>
                  </a:lnTo>
                  <a:lnTo>
                    <a:pt x="12481" y="4417"/>
                  </a:lnTo>
                  <a:lnTo>
                    <a:pt x="12353" y="4279"/>
                  </a:lnTo>
                  <a:close/>
                  <a:moveTo>
                    <a:pt x="12951" y="3287"/>
                  </a:moveTo>
                  <a:lnTo>
                    <a:pt x="13079" y="3425"/>
                  </a:lnTo>
                  <a:lnTo>
                    <a:pt x="12289" y="4215"/>
                  </a:lnTo>
                  <a:lnTo>
                    <a:pt x="12151" y="4087"/>
                  </a:lnTo>
                  <a:close/>
                  <a:moveTo>
                    <a:pt x="14679" y="3127"/>
                  </a:moveTo>
                  <a:lnTo>
                    <a:pt x="14796" y="3244"/>
                  </a:lnTo>
                  <a:lnTo>
                    <a:pt x="14007" y="4033"/>
                  </a:lnTo>
                  <a:lnTo>
                    <a:pt x="13890" y="3916"/>
                  </a:lnTo>
                  <a:close/>
                  <a:moveTo>
                    <a:pt x="14487" y="2924"/>
                  </a:moveTo>
                  <a:lnTo>
                    <a:pt x="14626" y="3063"/>
                  </a:lnTo>
                  <a:lnTo>
                    <a:pt x="13826" y="3852"/>
                  </a:lnTo>
                  <a:lnTo>
                    <a:pt x="13698" y="3724"/>
                  </a:lnTo>
                  <a:close/>
                  <a:moveTo>
                    <a:pt x="14295" y="2732"/>
                  </a:moveTo>
                  <a:lnTo>
                    <a:pt x="14423" y="2870"/>
                  </a:lnTo>
                  <a:lnTo>
                    <a:pt x="13634" y="3660"/>
                  </a:lnTo>
                  <a:lnTo>
                    <a:pt x="13495" y="3521"/>
                  </a:lnTo>
                  <a:close/>
                  <a:moveTo>
                    <a:pt x="14092" y="2540"/>
                  </a:moveTo>
                  <a:lnTo>
                    <a:pt x="14231" y="2668"/>
                  </a:lnTo>
                  <a:lnTo>
                    <a:pt x="13431" y="3468"/>
                  </a:lnTo>
                  <a:lnTo>
                    <a:pt x="13303" y="3329"/>
                  </a:lnTo>
                  <a:close/>
                  <a:moveTo>
                    <a:pt x="13900" y="2337"/>
                  </a:moveTo>
                  <a:lnTo>
                    <a:pt x="14028" y="2476"/>
                  </a:lnTo>
                  <a:lnTo>
                    <a:pt x="13239" y="3265"/>
                  </a:lnTo>
                  <a:lnTo>
                    <a:pt x="13100" y="3137"/>
                  </a:lnTo>
                  <a:close/>
                  <a:moveTo>
                    <a:pt x="15628" y="2177"/>
                  </a:moveTo>
                  <a:lnTo>
                    <a:pt x="15746" y="2294"/>
                  </a:lnTo>
                  <a:lnTo>
                    <a:pt x="14956" y="3084"/>
                  </a:lnTo>
                  <a:lnTo>
                    <a:pt x="14839" y="2967"/>
                  </a:lnTo>
                  <a:close/>
                  <a:moveTo>
                    <a:pt x="15436" y="1974"/>
                  </a:moveTo>
                  <a:lnTo>
                    <a:pt x="15575" y="2113"/>
                  </a:lnTo>
                  <a:lnTo>
                    <a:pt x="14775" y="2902"/>
                  </a:lnTo>
                  <a:lnTo>
                    <a:pt x="14636" y="2774"/>
                  </a:lnTo>
                  <a:close/>
                  <a:moveTo>
                    <a:pt x="15244" y="1782"/>
                  </a:moveTo>
                  <a:lnTo>
                    <a:pt x="15372" y="1921"/>
                  </a:lnTo>
                  <a:lnTo>
                    <a:pt x="14583" y="2710"/>
                  </a:lnTo>
                  <a:lnTo>
                    <a:pt x="14444" y="2572"/>
                  </a:lnTo>
                  <a:close/>
                  <a:moveTo>
                    <a:pt x="15042" y="1590"/>
                  </a:moveTo>
                  <a:lnTo>
                    <a:pt x="15180" y="1718"/>
                  </a:lnTo>
                  <a:lnTo>
                    <a:pt x="14380" y="2518"/>
                  </a:lnTo>
                  <a:lnTo>
                    <a:pt x="14252" y="2380"/>
                  </a:lnTo>
                  <a:close/>
                  <a:moveTo>
                    <a:pt x="14850" y="1388"/>
                  </a:moveTo>
                  <a:lnTo>
                    <a:pt x="14978" y="1526"/>
                  </a:lnTo>
                  <a:lnTo>
                    <a:pt x="14188" y="2316"/>
                  </a:lnTo>
                  <a:lnTo>
                    <a:pt x="14050" y="2188"/>
                  </a:lnTo>
                  <a:close/>
                  <a:moveTo>
                    <a:pt x="16578" y="1228"/>
                  </a:moveTo>
                  <a:lnTo>
                    <a:pt x="16695" y="1345"/>
                  </a:lnTo>
                  <a:lnTo>
                    <a:pt x="15906" y="2134"/>
                  </a:lnTo>
                  <a:lnTo>
                    <a:pt x="15788" y="2017"/>
                  </a:lnTo>
                  <a:close/>
                  <a:moveTo>
                    <a:pt x="16386" y="1025"/>
                  </a:moveTo>
                  <a:lnTo>
                    <a:pt x="16514" y="1164"/>
                  </a:lnTo>
                  <a:lnTo>
                    <a:pt x="15724" y="1964"/>
                  </a:lnTo>
                  <a:lnTo>
                    <a:pt x="15586" y="1825"/>
                  </a:lnTo>
                  <a:close/>
                  <a:moveTo>
                    <a:pt x="16183" y="833"/>
                  </a:moveTo>
                  <a:lnTo>
                    <a:pt x="16322" y="972"/>
                  </a:lnTo>
                  <a:lnTo>
                    <a:pt x="15532" y="1761"/>
                  </a:lnTo>
                  <a:lnTo>
                    <a:pt x="15394" y="1633"/>
                  </a:lnTo>
                  <a:close/>
                  <a:moveTo>
                    <a:pt x="15991" y="641"/>
                  </a:moveTo>
                  <a:lnTo>
                    <a:pt x="16130" y="769"/>
                  </a:lnTo>
                  <a:lnTo>
                    <a:pt x="15330" y="1569"/>
                  </a:lnTo>
                  <a:lnTo>
                    <a:pt x="15202" y="1430"/>
                  </a:lnTo>
                  <a:close/>
                  <a:moveTo>
                    <a:pt x="15799" y="438"/>
                  </a:moveTo>
                  <a:lnTo>
                    <a:pt x="15927" y="577"/>
                  </a:lnTo>
                  <a:lnTo>
                    <a:pt x="15138" y="1366"/>
                  </a:lnTo>
                  <a:lnTo>
                    <a:pt x="14999" y="1238"/>
                  </a:lnTo>
                  <a:close/>
                  <a:moveTo>
                    <a:pt x="14807" y="1036"/>
                  </a:moveTo>
                  <a:lnTo>
                    <a:pt x="15596" y="246"/>
                  </a:lnTo>
                  <a:lnTo>
                    <a:pt x="15735" y="374"/>
                  </a:lnTo>
                  <a:lnTo>
                    <a:pt x="14935" y="1174"/>
                  </a:lnTo>
                  <a:close/>
                  <a:moveTo>
                    <a:pt x="13858" y="1985"/>
                  </a:moveTo>
                  <a:lnTo>
                    <a:pt x="14647" y="1196"/>
                  </a:lnTo>
                  <a:lnTo>
                    <a:pt x="14786" y="1324"/>
                  </a:lnTo>
                  <a:lnTo>
                    <a:pt x="13986" y="2124"/>
                  </a:lnTo>
                  <a:close/>
                  <a:moveTo>
                    <a:pt x="12908" y="2934"/>
                  </a:moveTo>
                  <a:lnTo>
                    <a:pt x="13698" y="2145"/>
                  </a:lnTo>
                  <a:lnTo>
                    <a:pt x="13836" y="2273"/>
                  </a:lnTo>
                  <a:lnTo>
                    <a:pt x="13047" y="3073"/>
                  </a:lnTo>
                  <a:close/>
                  <a:moveTo>
                    <a:pt x="11959" y="3884"/>
                  </a:moveTo>
                  <a:lnTo>
                    <a:pt x="12748" y="3095"/>
                  </a:lnTo>
                  <a:lnTo>
                    <a:pt x="12887" y="3223"/>
                  </a:lnTo>
                  <a:lnTo>
                    <a:pt x="12097" y="4023"/>
                  </a:lnTo>
                  <a:close/>
                  <a:moveTo>
                    <a:pt x="11009" y="4833"/>
                  </a:moveTo>
                  <a:lnTo>
                    <a:pt x="11809" y="4044"/>
                  </a:lnTo>
                  <a:lnTo>
                    <a:pt x="11937" y="4172"/>
                  </a:lnTo>
                  <a:lnTo>
                    <a:pt x="11148" y="4972"/>
                  </a:lnTo>
                  <a:close/>
                  <a:moveTo>
                    <a:pt x="13175" y="12791"/>
                  </a:moveTo>
                  <a:lnTo>
                    <a:pt x="13058" y="12909"/>
                  </a:lnTo>
                  <a:lnTo>
                    <a:pt x="12257" y="12119"/>
                  </a:lnTo>
                  <a:lnTo>
                    <a:pt x="12375" y="12002"/>
                  </a:lnTo>
                  <a:close/>
                  <a:moveTo>
                    <a:pt x="13367" y="12599"/>
                  </a:moveTo>
                  <a:lnTo>
                    <a:pt x="13228" y="12727"/>
                  </a:lnTo>
                  <a:lnTo>
                    <a:pt x="12439" y="11938"/>
                  </a:lnTo>
                  <a:lnTo>
                    <a:pt x="12578" y="11799"/>
                  </a:lnTo>
                  <a:close/>
                  <a:moveTo>
                    <a:pt x="13559" y="12397"/>
                  </a:moveTo>
                  <a:lnTo>
                    <a:pt x="13431" y="12535"/>
                  </a:lnTo>
                  <a:lnTo>
                    <a:pt x="12631" y="11746"/>
                  </a:lnTo>
                  <a:lnTo>
                    <a:pt x="12770" y="11607"/>
                  </a:lnTo>
                  <a:close/>
                  <a:moveTo>
                    <a:pt x="13762" y="12205"/>
                  </a:moveTo>
                  <a:lnTo>
                    <a:pt x="13623" y="12343"/>
                  </a:lnTo>
                  <a:lnTo>
                    <a:pt x="12834" y="11543"/>
                  </a:lnTo>
                  <a:lnTo>
                    <a:pt x="12962" y="11415"/>
                  </a:lnTo>
                  <a:close/>
                  <a:moveTo>
                    <a:pt x="13954" y="12012"/>
                  </a:moveTo>
                  <a:lnTo>
                    <a:pt x="13826" y="12140"/>
                  </a:lnTo>
                  <a:lnTo>
                    <a:pt x="13026" y="11351"/>
                  </a:lnTo>
                  <a:lnTo>
                    <a:pt x="13164" y="11212"/>
                  </a:lnTo>
                  <a:close/>
                  <a:moveTo>
                    <a:pt x="14156" y="11810"/>
                  </a:moveTo>
                  <a:lnTo>
                    <a:pt x="14018" y="11948"/>
                  </a:lnTo>
                  <a:lnTo>
                    <a:pt x="13228" y="11148"/>
                  </a:lnTo>
                  <a:lnTo>
                    <a:pt x="13356" y="11020"/>
                  </a:lnTo>
                  <a:close/>
                  <a:moveTo>
                    <a:pt x="14124" y="13741"/>
                  </a:moveTo>
                  <a:lnTo>
                    <a:pt x="14007" y="13858"/>
                  </a:lnTo>
                  <a:lnTo>
                    <a:pt x="13207" y="13069"/>
                  </a:lnTo>
                  <a:lnTo>
                    <a:pt x="13324" y="12951"/>
                  </a:lnTo>
                  <a:close/>
                  <a:moveTo>
                    <a:pt x="14316" y="13549"/>
                  </a:moveTo>
                  <a:lnTo>
                    <a:pt x="14178" y="13677"/>
                  </a:lnTo>
                  <a:lnTo>
                    <a:pt x="13388" y="12887"/>
                  </a:lnTo>
                  <a:lnTo>
                    <a:pt x="13527" y="12749"/>
                  </a:lnTo>
                  <a:close/>
                  <a:moveTo>
                    <a:pt x="14508" y="13346"/>
                  </a:moveTo>
                  <a:lnTo>
                    <a:pt x="14380" y="13485"/>
                  </a:lnTo>
                  <a:lnTo>
                    <a:pt x="13580" y="12695"/>
                  </a:lnTo>
                  <a:lnTo>
                    <a:pt x="13719" y="12557"/>
                  </a:lnTo>
                  <a:close/>
                  <a:moveTo>
                    <a:pt x="14711" y="13154"/>
                  </a:moveTo>
                  <a:lnTo>
                    <a:pt x="14572" y="13293"/>
                  </a:lnTo>
                  <a:lnTo>
                    <a:pt x="13783" y="12493"/>
                  </a:lnTo>
                  <a:lnTo>
                    <a:pt x="13911" y="12365"/>
                  </a:lnTo>
                  <a:close/>
                  <a:moveTo>
                    <a:pt x="14903" y="12962"/>
                  </a:moveTo>
                  <a:lnTo>
                    <a:pt x="14775" y="13090"/>
                  </a:lnTo>
                  <a:lnTo>
                    <a:pt x="13975" y="12301"/>
                  </a:lnTo>
                  <a:lnTo>
                    <a:pt x="14114" y="12162"/>
                  </a:lnTo>
                  <a:close/>
                  <a:moveTo>
                    <a:pt x="15106" y="12759"/>
                  </a:moveTo>
                  <a:lnTo>
                    <a:pt x="14967" y="12898"/>
                  </a:lnTo>
                  <a:lnTo>
                    <a:pt x="14178" y="12098"/>
                  </a:lnTo>
                  <a:lnTo>
                    <a:pt x="14306" y="11970"/>
                  </a:lnTo>
                  <a:close/>
                  <a:moveTo>
                    <a:pt x="15074" y="14690"/>
                  </a:moveTo>
                  <a:lnTo>
                    <a:pt x="14956" y="14807"/>
                  </a:lnTo>
                  <a:lnTo>
                    <a:pt x="14156" y="14007"/>
                  </a:lnTo>
                  <a:lnTo>
                    <a:pt x="14274" y="13901"/>
                  </a:lnTo>
                  <a:close/>
                  <a:moveTo>
                    <a:pt x="15266" y="14498"/>
                  </a:moveTo>
                  <a:lnTo>
                    <a:pt x="15127" y="14626"/>
                  </a:lnTo>
                  <a:lnTo>
                    <a:pt x="14338" y="13837"/>
                  </a:lnTo>
                  <a:lnTo>
                    <a:pt x="14466" y="13698"/>
                  </a:lnTo>
                  <a:close/>
                  <a:moveTo>
                    <a:pt x="15458" y="14295"/>
                  </a:moveTo>
                  <a:lnTo>
                    <a:pt x="15330" y="14434"/>
                  </a:lnTo>
                  <a:lnTo>
                    <a:pt x="14530" y="13634"/>
                  </a:lnTo>
                  <a:lnTo>
                    <a:pt x="14668" y="13506"/>
                  </a:lnTo>
                  <a:close/>
                  <a:moveTo>
                    <a:pt x="15660" y="14103"/>
                  </a:moveTo>
                  <a:lnTo>
                    <a:pt x="15522" y="14242"/>
                  </a:lnTo>
                  <a:lnTo>
                    <a:pt x="14732" y="13442"/>
                  </a:lnTo>
                  <a:lnTo>
                    <a:pt x="14860" y="13303"/>
                  </a:lnTo>
                  <a:close/>
                  <a:moveTo>
                    <a:pt x="15852" y="13911"/>
                  </a:moveTo>
                  <a:lnTo>
                    <a:pt x="15714" y="14039"/>
                  </a:lnTo>
                  <a:lnTo>
                    <a:pt x="14924" y="13250"/>
                  </a:lnTo>
                  <a:lnTo>
                    <a:pt x="15063" y="13111"/>
                  </a:lnTo>
                  <a:close/>
                  <a:moveTo>
                    <a:pt x="16044" y="13709"/>
                  </a:moveTo>
                  <a:lnTo>
                    <a:pt x="15916" y="13847"/>
                  </a:lnTo>
                  <a:lnTo>
                    <a:pt x="15116" y="13047"/>
                  </a:lnTo>
                  <a:lnTo>
                    <a:pt x="15255" y="12919"/>
                  </a:lnTo>
                  <a:close/>
                  <a:moveTo>
                    <a:pt x="16012" y="15639"/>
                  </a:moveTo>
                  <a:lnTo>
                    <a:pt x="15906" y="15757"/>
                  </a:lnTo>
                  <a:lnTo>
                    <a:pt x="15106" y="14957"/>
                  </a:lnTo>
                  <a:lnTo>
                    <a:pt x="15223" y="14850"/>
                  </a:lnTo>
                  <a:close/>
                  <a:moveTo>
                    <a:pt x="16215" y="15447"/>
                  </a:moveTo>
                  <a:lnTo>
                    <a:pt x="16076" y="15575"/>
                  </a:lnTo>
                  <a:lnTo>
                    <a:pt x="15287" y="14786"/>
                  </a:lnTo>
                  <a:lnTo>
                    <a:pt x="15415" y="14647"/>
                  </a:lnTo>
                  <a:close/>
                  <a:moveTo>
                    <a:pt x="16407" y="15245"/>
                  </a:moveTo>
                  <a:lnTo>
                    <a:pt x="16279" y="15383"/>
                  </a:lnTo>
                  <a:lnTo>
                    <a:pt x="15479" y="14583"/>
                  </a:lnTo>
                  <a:lnTo>
                    <a:pt x="15618" y="14455"/>
                  </a:lnTo>
                  <a:close/>
                  <a:moveTo>
                    <a:pt x="16610" y="15053"/>
                  </a:moveTo>
                  <a:lnTo>
                    <a:pt x="16471" y="15181"/>
                  </a:lnTo>
                  <a:lnTo>
                    <a:pt x="15682" y="14391"/>
                  </a:lnTo>
                  <a:lnTo>
                    <a:pt x="15810" y="14253"/>
                  </a:lnTo>
                  <a:close/>
                  <a:moveTo>
                    <a:pt x="16802" y="14850"/>
                  </a:moveTo>
                  <a:lnTo>
                    <a:pt x="16663" y="14989"/>
                  </a:lnTo>
                  <a:lnTo>
                    <a:pt x="15874" y="14199"/>
                  </a:lnTo>
                  <a:lnTo>
                    <a:pt x="16012" y="14061"/>
                  </a:lnTo>
                  <a:close/>
                  <a:moveTo>
                    <a:pt x="16994" y="14658"/>
                  </a:moveTo>
                  <a:lnTo>
                    <a:pt x="16866" y="14797"/>
                  </a:lnTo>
                  <a:lnTo>
                    <a:pt x="16066" y="13997"/>
                  </a:lnTo>
                  <a:lnTo>
                    <a:pt x="16204" y="13869"/>
                  </a:lnTo>
                  <a:close/>
                  <a:moveTo>
                    <a:pt x="16962" y="16589"/>
                  </a:moveTo>
                  <a:lnTo>
                    <a:pt x="16855" y="16706"/>
                  </a:lnTo>
                  <a:lnTo>
                    <a:pt x="16055" y="15906"/>
                  </a:lnTo>
                  <a:lnTo>
                    <a:pt x="16172" y="15799"/>
                  </a:lnTo>
                  <a:close/>
                  <a:moveTo>
                    <a:pt x="17165" y="16397"/>
                  </a:moveTo>
                  <a:lnTo>
                    <a:pt x="17026" y="16525"/>
                  </a:lnTo>
                  <a:lnTo>
                    <a:pt x="16236" y="15735"/>
                  </a:lnTo>
                  <a:lnTo>
                    <a:pt x="16364" y="15597"/>
                  </a:lnTo>
                  <a:close/>
                  <a:moveTo>
                    <a:pt x="17357" y="16194"/>
                  </a:moveTo>
                  <a:lnTo>
                    <a:pt x="17229" y="16333"/>
                  </a:lnTo>
                  <a:lnTo>
                    <a:pt x="16428" y="15533"/>
                  </a:lnTo>
                  <a:lnTo>
                    <a:pt x="16567" y="15405"/>
                  </a:lnTo>
                  <a:close/>
                  <a:moveTo>
                    <a:pt x="17559" y="16002"/>
                  </a:moveTo>
                  <a:lnTo>
                    <a:pt x="17421" y="16130"/>
                  </a:lnTo>
                  <a:lnTo>
                    <a:pt x="16631" y="15341"/>
                  </a:lnTo>
                  <a:lnTo>
                    <a:pt x="16759" y="15202"/>
                  </a:lnTo>
                  <a:close/>
                  <a:moveTo>
                    <a:pt x="17751" y="15799"/>
                  </a:moveTo>
                  <a:lnTo>
                    <a:pt x="17613" y="15938"/>
                  </a:lnTo>
                  <a:lnTo>
                    <a:pt x="16823" y="15149"/>
                  </a:lnTo>
                  <a:lnTo>
                    <a:pt x="16962" y="15010"/>
                  </a:lnTo>
                  <a:close/>
                  <a:moveTo>
                    <a:pt x="17943" y="15607"/>
                  </a:moveTo>
                  <a:lnTo>
                    <a:pt x="17815" y="15746"/>
                  </a:lnTo>
                  <a:lnTo>
                    <a:pt x="17015" y="14946"/>
                  </a:lnTo>
                  <a:lnTo>
                    <a:pt x="17154" y="14818"/>
                  </a:lnTo>
                  <a:close/>
                  <a:moveTo>
                    <a:pt x="5398" y="13175"/>
                  </a:moveTo>
                  <a:lnTo>
                    <a:pt x="5281" y="13069"/>
                  </a:lnTo>
                  <a:lnTo>
                    <a:pt x="6081" y="12269"/>
                  </a:lnTo>
                  <a:lnTo>
                    <a:pt x="6188" y="12386"/>
                  </a:lnTo>
                  <a:close/>
                  <a:moveTo>
                    <a:pt x="5590" y="13378"/>
                  </a:moveTo>
                  <a:lnTo>
                    <a:pt x="5462" y="13239"/>
                  </a:lnTo>
                  <a:lnTo>
                    <a:pt x="6252" y="12450"/>
                  </a:lnTo>
                  <a:lnTo>
                    <a:pt x="6390" y="12578"/>
                  </a:lnTo>
                  <a:close/>
                  <a:moveTo>
                    <a:pt x="5793" y="13570"/>
                  </a:moveTo>
                  <a:lnTo>
                    <a:pt x="5654" y="13442"/>
                  </a:lnTo>
                  <a:lnTo>
                    <a:pt x="6454" y="12642"/>
                  </a:lnTo>
                  <a:lnTo>
                    <a:pt x="6582" y="12781"/>
                  </a:lnTo>
                  <a:close/>
                  <a:moveTo>
                    <a:pt x="5985" y="13773"/>
                  </a:moveTo>
                  <a:lnTo>
                    <a:pt x="5857" y="13634"/>
                  </a:lnTo>
                  <a:lnTo>
                    <a:pt x="6646" y="12845"/>
                  </a:lnTo>
                  <a:lnTo>
                    <a:pt x="6785" y="12973"/>
                  </a:lnTo>
                  <a:close/>
                  <a:moveTo>
                    <a:pt x="6188" y="13965"/>
                  </a:moveTo>
                  <a:lnTo>
                    <a:pt x="6049" y="13826"/>
                  </a:lnTo>
                  <a:lnTo>
                    <a:pt x="6838" y="13037"/>
                  </a:lnTo>
                  <a:lnTo>
                    <a:pt x="6977" y="13175"/>
                  </a:lnTo>
                  <a:close/>
                  <a:moveTo>
                    <a:pt x="6380" y="14157"/>
                  </a:moveTo>
                  <a:lnTo>
                    <a:pt x="6241" y="14029"/>
                  </a:lnTo>
                  <a:lnTo>
                    <a:pt x="7041" y="13229"/>
                  </a:lnTo>
                  <a:lnTo>
                    <a:pt x="7169" y="13367"/>
                  </a:lnTo>
                  <a:close/>
                  <a:moveTo>
                    <a:pt x="4449" y="14125"/>
                  </a:moveTo>
                  <a:lnTo>
                    <a:pt x="4332" y="14007"/>
                  </a:lnTo>
                  <a:lnTo>
                    <a:pt x="5132" y="13218"/>
                  </a:lnTo>
                  <a:lnTo>
                    <a:pt x="5238" y="13335"/>
                  </a:lnTo>
                  <a:close/>
                  <a:moveTo>
                    <a:pt x="4641" y="14327"/>
                  </a:moveTo>
                  <a:lnTo>
                    <a:pt x="4513" y="14189"/>
                  </a:lnTo>
                  <a:lnTo>
                    <a:pt x="5302" y="13399"/>
                  </a:lnTo>
                  <a:lnTo>
                    <a:pt x="5441" y="13527"/>
                  </a:lnTo>
                  <a:close/>
                  <a:moveTo>
                    <a:pt x="4844" y="14519"/>
                  </a:moveTo>
                  <a:lnTo>
                    <a:pt x="4705" y="14381"/>
                  </a:lnTo>
                  <a:lnTo>
                    <a:pt x="5505" y="13591"/>
                  </a:lnTo>
                  <a:lnTo>
                    <a:pt x="5633" y="13730"/>
                  </a:lnTo>
                  <a:close/>
                  <a:moveTo>
                    <a:pt x="5036" y="14711"/>
                  </a:moveTo>
                  <a:lnTo>
                    <a:pt x="4908" y="14583"/>
                  </a:lnTo>
                  <a:lnTo>
                    <a:pt x="5697" y="13783"/>
                  </a:lnTo>
                  <a:lnTo>
                    <a:pt x="5836" y="13922"/>
                  </a:lnTo>
                  <a:close/>
                  <a:moveTo>
                    <a:pt x="5238" y="14914"/>
                  </a:moveTo>
                  <a:lnTo>
                    <a:pt x="5100" y="14775"/>
                  </a:lnTo>
                  <a:lnTo>
                    <a:pt x="5889" y="13986"/>
                  </a:lnTo>
                  <a:lnTo>
                    <a:pt x="6028" y="14114"/>
                  </a:lnTo>
                  <a:close/>
                  <a:moveTo>
                    <a:pt x="5430" y="15106"/>
                  </a:moveTo>
                  <a:lnTo>
                    <a:pt x="5292" y="14978"/>
                  </a:lnTo>
                  <a:lnTo>
                    <a:pt x="6092" y="14178"/>
                  </a:lnTo>
                  <a:lnTo>
                    <a:pt x="6220" y="14317"/>
                  </a:lnTo>
                  <a:close/>
                  <a:moveTo>
                    <a:pt x="3499" y="15074"/>
                  </a:moveTo>
                  <a:lnTo>
                    <a:pt x="3382" y="14957"/>
                  </a:lnTo>
                  <a:lnTo>
                    <a:pt x="4182" y="14167"/>
                  </a:lnTo>
                  <a:lnTo>
                    <a:pt x="4300" y="14285"/>
                  </a:lnTo>
                  <a:close/>
                  <a:moveTo>
                    <a:pt x="3691" y="15277"/>
                  </a:moveTo>
                  <a:lnTo>
                    <a:pt x="3563" y="15138"/>
                  </a:lnTo>
                  <a:lnTo>
                    <a:pt x="4353" y="14349"/>
                  </a:lnTo>
                  <a:lnTo>
                    <a:pt x="4492" y="14477"/>
                  </a:lnTo>
                  <a:close/>
                  <a:moveTo>
                    <a:pt x="3894" y="15469"/>
                  </a:moveTo>
                  <a:lnTo>
                    <a:pt x="3755" y="15330"/>
                  </a:lnTo>
                  <a:lnTo>
                    <a:pt x="4556" y="14541"/>
                  </a:lnTo>
                  <a:lnTo>
                    <a:pt x="4684" y="14679"/>
                  </a:lnTo>
                  <a:close/>
                  <a:moveTo>
                    <a:pt x="4086" y="15661"/>
                  </a:moveTo>
                  <a:lnTo>
                    <a:pt x="3958" y="15533"/>
                  </a:lnTo>
                  <a:lnTo>
                    <a:pt x="4748" y="14733"/>
                  </a:lnTo>
                  <a:lnTo>
                    <a:pt x="4886" y="14871"/>
                  </a:lnTo>
                  <a:close/>
                  <a:moveTo>
                    <a:pt x="4289" y="15863"/>
                  </a:moveTo>
                  <a:lnTo>
                    <a:pt x="4150" y="15725"/>
                  </a:lnTo>
                  <a:lnTo>
                    <a:pt x="4950" y="14935"/>
                  </a:lnTo>
                  <a:lnTo>
                    <a:pt x="5078" y="15063"/>
                  </a:lnTo>
                  <a:close/>
                  <a:moveTo>
                    <a:pt x="4481" y="16055"/>
                  </a:moveTo>
                  <a:lnTo>
                    <a:pt x="4342" y="15927"/>
                  </a:lnTo>
                  <a:lnTo>
                    <a:pt x="5142" y="15127"/>
                  </a:lnTo>
                  <a:lnTo>
                    <a:pt x="5281" y="15266"/>
                  </a:lnTo>
                  <a:close/>
                  <a:moveTo>
                    <a:pt x="2550" y="16023"/>
                  </a:moveTo>
                  <a:lnTo>
                    <a:pt x="2433" y="15906"/>
                  </a:lnTo>
                  <a:lnTo>
                    <a:pt x="3233" y="15117"/>
                  </a:lnTo>
                  <a:lnTo>
                    <a:pt x="3350" y="15234"/>
                  </a:lnTo>
                  <a:close/>
                  <a:moveTo>
                    <a:pt x="2753" y="16226"/>
                  </a:moveTo>
                  <a:lnTo>
                    <a:pt x="2614" y="16087"/>
                  </a:lnTo>
                  <a:lnTo>
                    <a:pt x="3403" y="15298"/>
                  </a:lnTo>
                  <a:lnTo>
                    <a:pt x="3542" y="15426"/>
                  </a:lnTo>
                  <a:close/>
                  <a:moveTo>
                    <a:pt x="2945" y="16418"/>
                  </a:moveTo>
                  <a:lnTo>
                    <a:pt x="2806" y="16279"/>
                  </a:lnTo>
                  <a:lnTo>
                    <a:pt x="3606" y="15490"/>
                  </a:lnTo>
                  <a:lnTo>
                    <a:pt x="3734" y="15629"/>
                  </a:lnTo>
                  <a:close/>
                  <a:moveTo>
                    <a:pt x="3137" y="16610"/>
                  </a:moveTo>
                  <a:lnTo>
                    <a:pt x="3009" y="16482"/>
                  </a:lnTo>
                  <a:lnTo>
                    <a:pt x="3798" y="15682"/>
                  </a:lnTo>
                  <a:lnTo>
                    <a:pt x="3937" y="15821"/>
                  </a:lnTo>
                  <a:close/>
                  <a:moveTo>
                    <a:pt x="3339" y="16813"/>
                  </a:moveTo>
                  <a:lnTo>
                    <a:pt x="3201" y="16674"/>
                  </a:lnTo>
                  <a:lnTo>
                    <a:pt x="4001" y="15885"/>
                  </a:lnTo>
                  <a:lnTo>
                    <a:pt x="4129" y="16013"/>
                  </a:lnTo>
                  <a:close/>
                  <a:moveTo>
                    <a:pt x="3531" y="17005"/>
                  </a:moveTo>
                  <a:lnTo>
                    <a:pt x="3403" y="16877"/>
                  </a:lnTo>
                  <a:lnTo>
                    <a:pt x="4193" y="16077"/>
                  </a:lnTo>
                  <a:lnTo>
                    <a:pt x="4332" y="16215"/>
                  </a:lnTo>
                  <a:close/>
                  <a:moveTo>
                    <a:pt x="1601" y="16973"/>
                  </a:moveTo>
                  <a:lnTo>
                    <a:pt x="1483" y="16856"/>
                  </a:lnTo>
                  <a:lnTo>
                    <a:pt x="2283" y="16066"/>
                  </a:lnTo>
                  <a:lnTo>
                    <a:pt x="2401" y="16183"/>
                  </a:lnTo>
                  <a:close/>
                  <a:moveTo>
                    <a:pt x="1803" y="17176"/>
                  </a:moveTo>
                  <a:lnTo>
                    <a:pt x="1665" y="17037"/>
                  </a:lnTo>
                  <a:lnTo>
                    <a:pt x="2454" y="16237"/>
                  </a:lnTo>
                  <a:lnTo>
                    <a:pt x="2593" y="16375"/>
                  </a:lnTo>
                  <a:close/>
                  <a:moveTo>
                    <a:pt x="1995" y="17368"/>
                  </a:moveTo>
                  <a:lnTo>
                    <a:pt x="1857" y="17229"/>
                  </a:lnTo>
                  <a:lnTo>
                    <a:pt x="2657" y="16439"/>
                  </a:lnTo>
                  <a:lnTo>
                    <a:pt x="2785" y="16567"/>
                  </a:lnTo>
                  <a:close/>
                  <a:moveTo>
                    <a:pt x="2187" y="17560"/>
                  </a:moveTo>
                  <a:lnTo>
                    <a:pt x="2059" y="17432"/>
                  </a:lnTo>
                  <a:lnTo>
                    <a:pt x="2849" y="16631"/>
                  </a:lnTo>
                  <a:lnTo>
                    <a:pt x="2987" y="16770"/>
                  </a:lnTo>
                  <a:close/>
                  <a:moveTo>
                    <a:pt x="2390" y="17762"/>
                  </a:moveTo>
                  <a:lnTo>
                    <a:pt x="2251" y="17624"/>
                  </a:lnTo>
                  <a:lnTo>
                    <a:pt x="3051" y="16834"/>
                  </a:lnTo>
                  <a:lnTo>
                    <a:pt x="3179" y="16962"/>
                  </a:lnTo>
                  <a:close/>
                  <a:moveTo>
                    <a:pt x="2582" y="17954"/>
                  </a:moveTo>
                  <a:lnTo>
                    <a:pt x="2454" y="17816"/>
                  </a:lnTo>
                  <a:lnTo>
                    <a:pt x="3243" y="17026"/>
                  </a:lnTo>
                  <a:lnTo>
                    <a:pt x="3382" y="17165"/>
                  </a:lnTo>
                  <a:close/>
                  <a:moveTo>
                    <a:pt x="5014" y="5409"/>
                  </a:moveTo>
                  <a:lnTo>
                    <a:pt x="5132" y="5292"/>
                  </a:lnTo>
                  <a:lnTo>
                    <a:pt x="5921" y="6081"/>
                  </a:lnTo>
                  <a:lnTo>
                    <a:pt x="5804" y="6199"/>
                  </a:lnTo>
                  <a:close/>
                  <a:moveTo>
                    <a:pt x="4812" y="5601"/>
                  </a:moveTo>
                  <a:lnTo>
                    <a:pt x="4950" y="5463"/>
                  </a:lnTo>
                  <a:lnTo>
                    <a:pt x="5750" y="6263"/>
                  </a:lnTo>
                  <a:lnTo>
                    <a:pt x="5612" y="6401"/>
                  </a:lnTo>
                  <a:close/>
                  <a:moveTo>
                    <a:pt x="4620" y="5793"/>
                  </a:moveTo>
                  <a:lnTo>
                    <a:pt x="4758" y="5665"/>
                  </a:lnTo>
                  <a:lnTo>
                    <a:pt x="5548" y="6455"/>
                  </a:lnTo>
                  <a:lnTo>
                    <a:pt x="5420" y="6593"/>
                  </a:lnTo>
                  <a:close/>
                  <a:moveTo>
                    <a:pt x="4428" y="5996"/>
                  </a:moveTo>
                  <a:lnTo>
                    <a:pt x="4556" y="5857"/>
                  </a:lnTo>
                  <a:lnTo>
                    <a:pt x="5356" y="6657"/>
                  </a:lnTo>
                  <a:lnTo>
                    <a:pt x="5217" y="6785"/>
                  </a:lnTo>
                  <a:close/>
                  <a:moveTo>
                    <a:pt x="4225" y="6188"/>
                  </a:moveTo>
                  <a:lnTo>
                    <a:pt x="4364" y="6060"/>
                  </a:lnTo>
                  <a:lnTo>
                    <a:pt x="5153" y="6849"/>
                  </a:lnTo>
                  <a:lnTo>
                    <a:pt x="5025" y="6988"/>
                  </a:lnTo>
                  <a:close/>
                  <a:moveTo>
                    <a:pt x="4033" y="6391"/>
                  </a:moveTo>
                  <a:lnTo>
                    <a:pt x="4161" y="6252"/>
                  </a:lnTo>
                  <a:lnTo>
                    <a:pt x="4961" y="7052"/>
                  </a:lnTo>
                  <a:lnTo>
                    <a:pt x="4822" y="7180"/>
                  </a:lnTo>
                  <a:close/>
                  <a:moveTo>
                    <a:pt x="4065" y="4460"/>
                  </a:moveTo>
                  <a:lnTo>
                    <a:pt x="4182" y="4343"/>
                  </a:lnTo>
                  <a:lnTo>
                    <a:pt x="4972" y="5132"/>
                  </a:lnTo>
                  <a:lnTo>
                    <a:pt x="4854" y="5249"/>
                  </a:lnTo>
                  <a:close/>
                  <a:moveTo>
                    <a:pt x="3873" y="4652"/>
                  </a:moveTo>
                  <a:lnTo>
                    <a:pt x="4001" y="4524"/>
                  </a:lnTo>
                  <a:lnTo>
                    <a:pt x="4801" y="5313"/>
                  </a:lnTo>
                  <a:lnTo>
                    <a:pt x="4662" y="5452"/>
                  </a:lnTo>
                  <a:close/>
                  <a:moveTo>
                    <a:pt x="3670" y="4855"/>
                  </a:moveTo>
                  <a:lnTo>
                    <a:pt x="3809" y="4716"/>
                  </a:lnTo>
                  <a:lnTo>
                    <a:pt x="4598" y="5505"/>
                  </a:lnTo>
                  <a:lnTo>
                    <a:pt x="4470" y="5644"/>
                  </a:lnTo>
                  <a:close/>
                  <a:moveTo>
                    <a:pt x="3478" y="5047"/>
                  </a:moveTo>
                  <a:lnTo>
                    <a:pt x="3606" y="4908"/>
                  </a:lnTo>
                  <a:lnTo>
                    <a:pt x="4406" y="5708"/>
                  </a:lnTo>
                  <a:lnTo>
                    <a:pt x="4268" y="5836"/>
                  </a:lnTo>
                  <a:close/>
                  <a:moveTo>
                    <a:pt x="3275" y="5239"/>
                  </a:moveTo>
                  <a:lnTo>
                    <a:pt x="3414" y="5111"/>
                  </a:lnTo>
                  <a:lnTo>
                    <a:pt x="4204" y="5900"/>
                  </a:lnTo>
                  <a:lnTo>
                    <a:pt x="4076" y="6039"/>
                  </a:lnTo>
                  <a:close/>
                  <a:moveTo>
                    <a:pt x="3083" y="5441"/>
                  </a:moveTo>
                  <a:lnTo>
                    <a:pt x="3222" y="5303"/>
                  </a:lnTo>
                  <a:lnTo>
                    <a:pt x="4012" y="6103"/>
                  </a:lnTo>
                  <a:lnTo>
                    <a:pt x="3873" y="6231"/>
                  </a:lnTo>
                  <a:close/>
                  <a:moveTo>
                    <a:pt x="3115" y="3511"/>
                  </a:moveTo>
                  <a:lnTo>
                    <a:pt x="3233" y="3393"/>
                  </a:lnTo>
                  <a:lnTo>
                    <a:pt x="4022" y="4183"/>
                  </a:lnTo>
                  <a:lnTo>
                    <a:pt x="3905" y="4300"/>
                  </a:lnTo>
                  <a:close/>
                  <a:moveTo>
                    <a:pt x="2923" y="3703"/>
                  </a:moveTo>
                  <a:lnTo>
                    <a:pt x="3051" y="3575"/>
                  </a:lnTo>
                  <a:lnTo>
                    <a:pt x="3851" y="4364"/>
                  </a:lnTo>
                  <a:lnTo>
                    <a:pt x="3713" y="4503"/>
                  </a:lnTo>
                  <a:close/>
                  <a:moveTo>
                    <a:pt x="2721" y="3905"/>
                  </a:moveTo>
                  <a:lnTo>
                    <a:pt x="2859" y="3767"/>
                  </a:lnTo>
                  <a:lnTo>
                    <a:pt x="3649" y="4556"/>
                  </a:lnTo>
                  <a:lnTo>
                    <a:pt x="3521" y="4695"/>
                  </a:lnTo>
                  <a:close/>
                  <a:moveTo>
                    <a:pt x="2529" y="4097"/>
                  </a:moveTo>
                  <a:lnTo>
                    <a:pt x="2657" y="3959"/>
                  </a:lnTo>
                  <a:lnTo>
                    <a:pt x="3457" y="4759"/>
                  </a:lnTo>
                  <a:lnTo>
                    <a:pt x="3318" y="4887"/>
                  </a:lnTo>
                  <a:close/>
                  <a:moveTo>
                    <a:pt x="2326" y="4289"/>
                  </a:moveTo>
                  <a:lnTo>
                    <a:pt x="2465" y="4161"/>
                  </a:lnTo>
                  <a:lnTo>
                    <a:pt x="3254" y="4951"/>
                  </a:lnTo>
                  <a:lnTo>
                    <a:pt x="3126" y="5089"/>
                  </a:lnTo>
                  <a:close/>
                  <a:moveTo>
                    <a:pt x="2134" y="4492"/>
                  </a:moveTo>
                  <a:lnTo>
                    <a:pt x="2273" y="4353"/>
                  </a:lnTo>
                  <a:lnTo>
                    <a:pt x="3062" y="5153"/>
                  </a:lnTo>
                  <a:lnTo>
                    <a:pt x="2923" y="5281"/>
                  </a:lnTo>
                  <a:close/>
                  <a:moveTo>
                    <a:pt x="2166" y="2561"/>
                  </a:moveTo>
                  <a:lnTo>
                    <a:pt x="2283" y="2444"/>
                  </a:lnTo>
                  <a:lnTo>
                    <a:pt x="3073" y="3244"/>
                  </a:lnTo>
                  <a:lnTo>
                    <a:pt x="2966" y="3351"/>
                  </a:lnTo>
                  <a:close/>
                  <a:moveTo>
                    <a:pt x="1974" y="2753"/>
                  </a:moveTo>
                  <a:lnTo>
                    <a:pt x="2102" y="2625"/>
                  </a:lnTo>
                  <a:lnTo>
                    <a:pt x="2902" y="3415"/>
                  </a:lnTo>
                  <a:lnTo>
                    <a:pt x="2763" y="3553"/>
                  </a:lnTo>
                  <a:close/>
                  <a:moveTo>
                    <a:pt x="1771" y="2956"/>
                  </a:moveTo>
                  <a:lnTo>
                    <a:pt x="1910" y="2817"/>
                  </a:lnTo>
                  <a:lnTo>
                    <a:pt x="2699" y="3617"/>
                  </a:lnTo>
                  <a:lnTo>
                    <a:pt x="2571" y="3745"/>
                  </a:lnTo>
                  <a:close/>
                  <a:moveTo>
                    <a:pt x="1579" y="3148"/>
                  </a:moveTo>
                  <a:lnTo>
                    <a:pt x="1707" y="3009"/>
                  </a:lnTo>
                  <a:lnTo>
                    <a:pt x="2507" y="3809"/>
                  </a:lnTo>
                  <a:lnTo>
                    <a:pt x="2369" y="3948"/>
                  </a:lnTo>
                  <a:close/>
                  <a:moveTo>
                    <a:pt x="1377" y="3340"/>
                  </a:moveTo>
                  <a:lnTo>
                    <a:pt x="1515" y="3212"/>
                  </a:lnTo>
                  <a:lnTo>
                    <a:pt x="2315" y="4001"/>
                  </a:lnTo>
                  <a:lnTo>
                    <a:pt x="2177" y="4140"/>
                  </a:lnTo>
                  <a:close/>
                  <a:moveTo>
                    <a:pt x="1185" y="3543"/>
                  </a:moveTo>
                  <a:lnTo>
                    <a:pt x="1323" y="3404"/>
                  </a:lnTo>
                  <a:lnTo>
                    <a:pt x="2113" y="4204"/>
                  </a:lnTo>
                  <a:lnTo>
                    <a:pt x="1985" y="4332"/>
                  </a:lnTo>
                  <a:close/>
                  <a:moveTo>
                    <a:pt x="1217" y="1612"/>
                  </a:moveTo>
                  <a:lnTo>
                    <a:pt x="1334" y="1494"/>
                  </a:lnTo>
                  <a:lnTo>
                    <a:pt x="2123" y="2294"/>
                  </a:lnTo>
                  <a:lnTo>
                    <a:pt x="2017" y="2401"/>
                  </a:lnTo>
                  <a:close/>
                  <a:moveTo>
                    <a:pt x="1025" y="1804"/>
                  </a:moveTo>
                  <a:lnTo>
                    <a:pt x="1153" y="1676"/>
                  </a:lnTo>
                  <a:lnTo>
                    <a:pt x="1953" y="2465"/>
                  </a:lnTo>
                  <a:lnTo>
                    <a:pt x="1814" y="2604"/>
                  </a:lnTo>
                  <a:close/>
                  <a:moveTo>
                    <a:pt x="822" y="2006"/>
                  </a:moveTo>
                  <a:lnTo>
                    <a:pt x="961" y="1868"/>
                  </a:lnTo>
                  <a:lnTo>
                    <a:pt x="1750" y="2668"/>
                  </a:lnTo>
                  <a:lnTo>
                    <a:pt x="1622" y="2796"/>
                  </a:lnTo>
                  <a:close/>
                  <a:moveTo>
                    <a:pt x="630" y="2198"/>
                  </a:moveTo>
                  <a:lnTo>
                    <a:pt x="769" y="2070"/>
                  </a:lnTo>
                  <a:lnTo>
                    <a:pt x="1558" y="2860"/>
                  </a:lnTo>
                  <a:lnTo>
                    <a:pt x="1419" y="2999"/>
                  </a:lnTo>
                  <a:close/>
                  <a:moveTo>
                    <a:pt x="438" y="2401"/>
                  </a:moveTo>
                  <a:lnTo>
                    <a:pt x="566" y="2262"/>
                  </a:lnTo>
                  <a:lnTo>
                    <a:pt x="1366" y="3052"/>
                  </a:lnTo>
                  <a:lnTo>
                    <a:pt x="1227" y="3191"/>
                  </a:lnTo>
                  <a:close/>
                  <a:moveTo>
                    <a:pt x="235" y="2593"/>
                  </a:moveTo>
                  <a:lnTo>
                    <a:pt x="374" y="2454"/>
                  </a:lnTo>
                  <a:lnTo>
                    <a:pt x="1163" y="3255"/>
                  </a:lnTo>
                  <a:lnTo>
                    <a:pt x="1035" y="3383"/>
                  </a:lnTo>
                  <a:close/>
                  <a:moveTo>
                    <a:pt x="8641" y="9100"/>
                  </a:moveTo>
                  <a:cubicBezTo>
                    <a:pt x="8641" y="8983"/>
                    <a:pt x="8695" y="8876"/>
                    <a:pt x="8780" y="8780"/>
                  </a:cubicBezTo>
                  <a:cubicBezTo>
                    <a:pt x="8865" y="8695"/>
                    <a:pt x="8983" y="8652"/>
                    <a:pt x="9089" y="8652"/>
                  </a:cubicBezTo>
                  <a:cubicBezTo>
                    <a:pt x="9207" y="8652"/>
                    <a:pt x="9324" y="8695"/>
                    <a:pt x="9409" y="8780"/>
                  </a:cubicBezTo>
                  <a:cubicBezTo>
                    <a:pt x="9495" y="8876"/>
                    <a:pt x="9537" y="8983"/>
                    <a:pt x="9537" y="9100"/>
                  </a:cubicBezTo>
                  <a:cubicBezTo>
                    <a:pt x="9537" y="9218"/>
                    <a:pt x="9495" y="9324"/>
                    <a:pt x="9409" y="9420"/>
                  </a:cubicBezTo>
                  <a:cubicBezTo>
                    <a:pt x="9324" y="9506"/>
                    <a:pt x="9207" y="9548"/>
                    <a:pt x="9089" y="9548"/>
                  </a:cubicBezTo>
                  <a:cubicBezTo>
                    <a:pt x="8983" y="9548"/>
                    <a:pt x="8865" y="9506"/>
                    <a:pt x="8780" y="9420"/>
                  </a:cubicBezTo>
                  <a:cubicBezTo>
                    <a:pt x="8695" y="9324"/>
                    <a:pt x="8641" y="9218"/>
                    <a:pt x="8641" y="9100"/>
                  </a:cubicBezTo>
                  <a:close/>
                  <a:moveTo>
                    <a:pt x="15543" y="182"/>
                  </a:moveTo>
                  <a:lnTo>
                    <a:pt x="14743" y="982"/>
                  </a:lnTo>
                  <a:cubicBezTo>
                    <a:pt x="14700" y="950"/>
                    <a:pt x="14647" y="961"/>
                    <a:pt x="14604" y="993"/>
                  </a:cubicBezTo>
                  <a:cubicBezTo>
                    <a:pt x="14572" y="1036"/>
                    <a:pt x="14572" y="1089"/>
                    <a:pt x="14594" y="1132"/>
                  </a:cubicBezTo>
                  <a:lnTo>
                    <a:pt x="13794" y="1932"/>
                  </a:lnTo>
                  <a:cubicBezTo>
                    <a:pt x="13751" y="1900"/>
                    <a:pt x="13698" y="1910"/>
                    <a:pt x="13655" y="1942"/>
                  </a:cubicBezTo>
                  <a:cubicBezTo>
                    <a:pt x="13623" y="1985"/>
                    <a:pt x="13623" y="2038"/>
                    <a:pt x="13644" y="2081"/>
                  </a:cubicBezTo>
                  <a:lnTo>
                    <a:pt x="12844" y="2881"/>
                  </a:lnTo>
                  <a:cubicBezTo>
                    <a:pt x="12802" y="2849"/>
                    <a:pt x="12748" y="2860"/>
                    <a:pt x="12716" y="2892"/>
                  </a:cubicBezTo>
                  <a:cubicBezTo>
                    <a:pt x="12674" y="2934"/>
                    <a:pt x="12674" y="2988"/>
                    <a:pt x="12695" y="3031"/>
                  </a:cubicBezTo>
                  <a:lnTo>
                    <a:pt x="11895" y="3831"/>
                  </a:lnTo>
                  <a:cubicBezTo>
                    <a:pt x="11852" y="3799"/>
                    <a:pt x="11799" y="3809"/>
                    <a:pt x="11767" y="3841"/>
                  </a:cubicBezTo>
                  <a:cubicBezTo>
                    <a:pt x="11724" y="3884"/>
                    <a:pt x="11724" y="3937"/>
                    <a:pt x="11745" y="3980"/>
                  </a:cubicBezTo>
                  <a:lnTo>
                    <a:pt x="10945" y="4769"/>
                  </a:lnTo>
                  <a:cubicBezTo>
                    <a:pt x="10903" y="4748"/>
                    <a:pt x="10849" y="4759"/>
                    <a:pt x="10817" y="4791"/>
                  </a:cubicBezTo>
                  <a:cubicBezTo>
                    <a:pt x="10775" y="4833"/>
                    <a:pt x="10775" y="4908"/>
                    <a:pt x="10817" y="4951"/>
                  </a:cubicBezTo>
                  <a:lnTo>
                    <a:pt x="11948" y="6081"/>
                  </a:lnTo>
                  <a:lnTo>
                    <a:pt x="9473" y="8556"/>
                  </a:lnTo>
                  <a:cubicBezTo>
                    <a:pt x="9367" y="8482"/>
                    <a:pt x="9228" y="8439"/>
                    <a:pt x="9089" y="8439"/>
                  </a:cubicBezTo>
                  <a:cubicBezTo>
                    <a:pt x="8961" y="8439"/>
                    <a:pt x="8823" y="8482"/>
                    <a:pt x="8705" y="8556"/>
                  </a:cubicBezTo>
                  <a:lnTo>
                    <a:pt x="6156" y="6007"/>
                  </a:lnTo>
                  <a:lnTo>
                    <a:pt x="5206" y="5057"/>
                  </a:lnTo>
                  <a:lnTo>
                    <a:pt x="4257" y="4108"/>
                  </a:lnTo>
                  <a:lnTo>
                    <a:pt x="3307" y="3159"/>
                  </a:lnTo>
                  <a:lnTo>
                    <a:pt x="3307" y="3159"/>
                  </a:lnTo>
                  <a:lnTo>
                    <a:pt x="3307" y="3159"/>
                  </a:lnTo>
                  <a:lnTo>
                    <a:pt x="2358" y="2209"/>
                  </a:lnTo>
                  <a:lnTo>
                    <a:pt x="1409" y="1260"/>
                  </a:lnTo>
                  <a:lnTo>
                    <a:pt x="1259" y="1110"/>
                  </a:lnTo>
                  <a:cubicBezTo>
                    <a:pt x="1217" y="1068"/>
                    <a:pt x="1142" y="1068"/>
                    <a:pt x="1099" y="1110"/>
                  </a:cubicBezTo>
                  <a:cubicBezTo>
                    <a:pt x="1057" y="1153"/>
                    <a:pt x="1057" y="1228"/>
                    <a:pt x="1099" y="1270"/>
                  </a:cubicBezTo>
                  <a:lnTo>
                    <a:pt x="1174" y="1345"/>
                  </a:lnTo>
                  <a:lnTo>
                    <a:pt x="43" y="2476"/>
                  </a:lnTo>
                  <a:cubicBezTo>
                    <a:pt x="1" y="2518"/>
                    <a:pt x="1" y="2593"/>
                    <a:pt x="43" y="2636"/>
                  </a:cubicBezTo>
                  <a:cubicBezTo>
                    <a:pt x="75" y="2668"/>
                    <a:pt x="129" y="2678"/>
                    <a:pt x="171" y="2657"/>
                  </a:cubicBezTo>
                  <a:lnTo>
                    <a:pt x="971" y="3447"/>
                  </a:lnTo>
                  <a:cubicBezTo>
                    <a:pt x="950" y="3489"/>
                    <a:pt x="950" y="3543"/>
                    <a:pt x="993" y="3585"/>
                  </a:cubicBezTo>
                  <a:cubicBezTo>
                    <a:pt x="1025" y="3617"/>
                    <a:pt x="1078" y="3628"/>
                    <a:pt x="1121" y="3596"/>
                  </a:cubicBezTo>
                  <a:lnTo>
                    <a:pt x="1921" y="4396"/>
                  </a:lnTo>
                  <a:cubicBezTo>
                    <a:pt x="1899" y="4439"/>
                    <a:pt x="1899" y="4492"/>
                    <a:pt x="1942" y="4535"/>
                  </a:cubicBezTo>
                  <a:cubicBezTo>
                    <a:pt x="1974" y="4567"/>
                    <a:pt x="2027" y="4577"/>
                    <a:pt x="2070" y="4545"/>
                  </a:cubicBezTo>
                  <a:lnTo>
                    <a:pt x="2870" y="5345"/>
                  </a:lnTo>
                  <a:cubicBezTo>
                    <a:pt x="2849" y="5388"/>
                    <a:pt x="2849" y="5441"/>
                    <a:pt x="2891" y="5484"/>
                  </a:cubicBezTo>
                  <a:cubicBezTo>
                    <a:pt x="2923" y="5516"/>
                    <a:pt x="2977" y="5527"/>
                    <a:pt x="3019" y="5495"/>
                  </a:cubicBezTo>
                  <a:lnTo>
                    <a:pt x="3819" y="6295"/>
                  </a:lnTo>
                  <a:cubicBezTo>
                    <a:pt x="3798" y="6337"/>
                    <a:pt x="3798" y="6391"/>
                    <a:pt x="3830" y="6433"/>
                  </a:cubicBezTo>
                  <a:cubicBezTo>
                    <a:pt x="3873" y="6465"/>
                    <a:pt x="3926" y="6476"/>
                    <a:pt x="3969" y="6444"/>
                  </a:cubicBezTo>
                  <a:lnTo>
                    <a:pt x="4769" y="7244"/>
                  </a:lnTo>
                  <a:cubicBezTo>
                    <a:pt x="4748" y="7287"/>
                    <a:pt x="4748" y="7340"/>
                    <a:pt x="4780" y="7383"/>
                  </a:cubicBezTo>
                  <a:cubicBezTo>
                    <a:pt x="4822" y="7425"/>
                    <a:pt x="4897" y="7425"/>
                    <a:pt x="4940" y="7383"/>
                  </a:cubicBezTo>
                  <a:lnTo>
                    <a:pt x="6081" y="6241"/>
                  </a:lnTo>
                  <a:lnTo>
                    <a:pt x="8556" y="8716"/>
                  </a:lnTo>
                  <a:cubicBezTo>
                    <a:pt x="8471" y="8834"/>
                    <a:pt x="8428" y="8962"/>
                    <a:pt x="8428" y="9100"/>
                  </a:cubicBezTo>
                  <a:cubicBezTo>
                    <a:pt x="8428" y="9239"/>
                    <a:pt x="8471" y="9367"/>
                    <a:pt x="8556" y="9484"/>
                  </a:cubicBezTo>
                  <a:lnTo>
                    <a:pt x="5996" y="12034"/>
                  </a:lnTo>
                  <a:lnTo>
                    <a:pt x="5046" y="12983"/>
                  </a:lnTo>
                  <a:lnTo>
                    <a:pt x="4097" y="13933"/>
                  </a:lnTo>
                  <a:lnTo>
                    <a:pt x="3158" y="14882"/>
                  </a:lnTo>
                  <a:lnTo>
                    <a:pt x="3158" y="14882"/>
                  </a:lnTo>
                  <a:lnTo>
                    <a:pt x="3158" y="14882"/>
                  </a:lnTo>
                  <a:lnTo>
                    <a:pt x="2209" y="15831"/>
                  </a:lnTo>
                  <a:lnTo>
                    <a:pt x="1259" y="16781"/>
                  </a:lnTo>
                  <a:lnTo>
                    <a:pt x="1099" y="16930"/>
                  </a:lnTo>
                  <a:cubicBezTo>
                    <a:pt x="1057" y="16973"/>
                    <a:pt x="1057" y="17048"/>
                    <a:pt x="1099" y="17090"/>
                  </a:cubicBezTo>
                  <a:cubicBezTo>
                    <a:pt x="1142" y="17133"/>
                    <a:pt x="1217" y="17133"/>
                    <a:pt x="1259" y="17090"/>
                  </a:cubicBezTo>
                  <a:lnTo>
                    <a:pt x="1334" y="17016"/>
                  </a:lnTo>
                  <a:lnTo>
                    <a:pt x="2475" y="18146"/>
                  </a:lnTo>
                  <a:cubicBezTo>
                    <a:pt x="2518" y="18189"/>
                    <a:pt x="2582" y="18189"/>
                    <a:pt x="2625" y="18146"/>
                  </a:cubicBezTo>
                  <a:cubicBezTo>
                    <a:pt x="2667" y="18114"/>
                    <a:pt x="2667" y="18061"/>
                    <a:pt x="2646" y="18018"/>
                  </a:cubicBezTo>
                  <a:lnTo>
                    <a:pt x="3446" y="17218"/>
                  </a:lnTo>
                  <a:cubicBezTo>
                    <a:pt x="3489" y="17240"/>
                    <a:pt x="3542" y="17240"/>
                    <a:pt x="3574" y="17208"/>
                  </a:cubicBezTo>
                  <a:cubicBezTo>
                    <a:pt x="3606" y="17165"/>
                    <a:pt x="3617" y="17112"/>
                    <a:pt x="3595" y="17069"/>
                  </a:cubicBezTo>
                  <a:lnTo>
                    <a:pt x="4396" y="16269"/>
                  </a:lnTo>
                  <a:cubicBezTo>
                    <a:pt x="4438" y="16301"/>
                    <a:pt x="4492" y="16290"/>
                    <a:pt x="4524" y="16258"/>
                  </a:cubicBezTo>
                  <a:cubicBezTo>
                    <a:pt x="4556" y="16215"/>
                    <a:pt x="4566" y="16162"/>
                    <a:pt x="4545" y="16119"/>
                  </a:cubicBezTo>
                  <a:lnTo>
                    <a:pt x="5345" y="15319"/>
                  </a:lnTo>
                  <a:cubicBezTo>
                    <a:pt x="5377" y="15351"/>
                    <a:pt x="5441" y="15341"/>
                    <a:pt x="5473" y="15309"/>
                  </a:cubicBezTo>
                  <a:cubicBezTo>
                    <a:pt x="5505" y="15266"/>
                    <a:pt x="5516" y="15213"/>
                    <a:pt x="5494" y="15170"/>
                  </a:cubicBezTo>
                  <a:lnTo>
                    <a:pt x="6294" y="14370"/>
                  </a:lnTo>
                  <a:cubicBezTo>
                    <a:pt x="6326" y="14402"/>
                    <a:pt x="6390" y="14391"/>
                    <a:pt x="6422" y="14359"/>
                  </a:cubicBezTo>
                  <a:cubicBezTo>
                    <a:pt x="6454" y="14317"/>
                    <a:pt x="6465" y="14263"/>
                    <a:pt x="6444" y="14221"/>
                  </a:cubicBezTo>
                  <a:lnTo>
                    <a:pt x="7233" y="13421"/>
                  </a:lnTo>
                  <a:cubicBezTo>
                    <a:pt x="7276" y="13453"/>
                    <a:pt x="7329" y="13442"/>
                    <a:pt x="7372" y="13410"/>
                  </a:cubicBezTo>
                  <a:cubicBezTo>
                    <a:pt x="7414" y="13367"/>
                    <a:pt x="7414" y="13293"/>
                    <a:pt x="7372" y="13250"/>
                  </a:cubicBezTo>
                  <a:lnTo>
                    <a:pt x="6230" y="12119"/>
                  </a:lnTo>
                  <a:lnTo>
                    <a:pt x="8705" y="9644"/>
                  </a:lnTo>
                  <a:cubicBezTo>
                    <a:pt x="8823" y="9719"/>
                    <a:pt x="8961" y="9762"/>
                    <a:pt x="9089" y="9762"/>
                  </a:cubicBezTo>
                  <a:cubicBezTo>
                    <a:pt x="9228" y="9762"/>
                    <a:pt x="9367" y="9719"/>
                    <a:pt x="9473" y="9644"/>
                  </a:cubicBezTo>
                  <a:lnTo>
                    <a:pt x="12033" y="12194"/>
                  </a:lnTo>
                  <a:lnTo>
                    <a:pt x="12983" y="13143"/>
                  </a:lnTo>
                  <a:lnTo>
                    <a:pt x="13932" y="14093"/>
                  </a:lnTo>
                  <a:lnTo>
                    <a:pt x="14871" y="15042"/>
                  </a:lnTo>
                  <a:lnTo>
                    <a:pt x="14871" y="15042"/>
                  </a:lnTo>
                  <a:lnTo>
                    <a:pt x="14871" y="15042"/>
                  </a:lnTo>
                  <a:lnTo>
                    <a:pt x="15820" y="15991"/>
                  </a:lnTo>
                  <a:lnTo>
                    <a:pt x="16770" y="16941"/>
                  </a:lnTo>
                  <a:lnTo>
                    <a:pt x="16930" y="17090"/>
                  </a:lnTo>
                  <a:cubicBezTo>
                    <a:pt x="16973" y="17133"/>
                    <a:pt x="17037" y="17133"/>
                    <a:pt x="17079" y="17090"/>
                  </a:cubicBezTo>
                  <a:cubicBezTo>
                    <a:pt x="17122" y="17048"/>
                    <a:pt x="17122" y="16973"/>
                    <a:pt x="17079" y="16930"/>
                  </a:cubicBezTo>
                  <a:lnTo>
                    <a:pt x="17005" y="16856"/>
                  </a:lnTo>
                  <a:lnTo>
                    <a:pt x="18146" y="15725"/>
                  </a:lnTo>
                  <a:cubicBezTo>
                    <a:pt x="18189" y="15682"/>
                    <a:pt x="18189" y="15607"/>
                    <a:pt x="18146" y="15565"/>
                  </a:cubicBezTo>
                  <a:cubicBezTo>
                    <a:pt x="18103" y="15533"/>
                    <a:pt x="18050" y="15522"/>
                    <a:pt x="18007" y="15543"/>
                  </a:cubicBezTo>
                  <a:lnTo>
                    <a:pt x="17207" y="14754"/>
                  </a:lnTo>
                  <a:cubicBezTo>
                    <a:pt x="17239" y="14711"/>
                    <a:pt x="17229" y="14647"/>
                    <a:pt x="17197" y="14615"/>
                  </a:cubicBezTo>
                  <a:cubicBezTo>
                    <a:pt x="17154" y="14583"/>
                    <a:pt x="17101" y="14573"/>
                    <a:pt x="17058" y="14605"/>
                  </a:cubicBezTo>
                  <a:lnTo>
                    <a:pt x="16268" y="13805"/>
                  </a:lnTo>
                  <a:cubicBezTo>
                    <a:pt x="16290" y="13762"/>
                    <a:pt x="16279" y="13709"/>
                    <a:pt x="16247" y="13666"/>
                  </a:cubicBezTo>
                  <a:cubicBezTo>
                    <a:pt x="16215" y="13634"/>
                    <a:pt x="16151" y="13623"/>
                    <a:pt x="16119" y="13655"/>
                  </a:cubicBezTo>
                  <a:lnTo>
                    <a:pt x="15319" y="12855"/>
                  </a:lnTo>
                  <a:cubicBezTo>
                    <a:pt x="15340" y="12813"/>
                    <a:pt x="15330" y="12759"/>
                    <a:pt x="15298" y="12717"/>
                  </a:cubicBezTo>
                  <a:cubicBezTo>
                    <a:pt x="15266" y="12685"/>
                    <a:pt x="15212" y="12674"/>
                    <a:pt x="15170" y="12706"/>
                  </a:cubicBezTo>
                  <a:lnTo>
                    <a:pt x="14370" y="11906"/>
                  </a:lnTo>
                  <a:cubicBezTo>
                    <a:pt x="14391" y="11863"/>
                    <a:pt x="14380" y="11810"/>
                    <a:pt x="14348" y="11767"/>
                  </a:cubicBezTo>
                  <a:cubicBezTo>
                    <a:pt x="14316" y="11735"/>
                    <a:pt x="14263" y="11724"/>
                    <a:pt x="14220" y="11756"/>
                  </a:cubicBezTo>
                  <a:lnTo>
                    <a:pt x="13420" y="10956"/>
                  </a:lnTo>
                  <a:cubicBezTo>
                    <a:pt x="13442" y="10914"/>
                    <a:pt x="13431" y="10860"/>
                    <a:pt x="13399" y="10818"/>
                  </a:cubicBezTo>
                  <a:cubicBezTo>
                    <a:pt x="13356" y="10775"/>
                    <a:pt x="13292" y="10775"/>
                    <a:pt x="13250" y="10818"/>
                  </a:cubicBezTo>
                  <a:lnTo>
                    <a:pt x="12108" y="11959"/>
                  </a:lnTo>
                  <a:lnTo>
                    <a:pt x="9633" y="9484"/>
                  </a:lnTo>
                  <a:cubicBezTo>
                    <a:pt x="9719" y="9367"/>
                    <a:pt x="9761" y="9239"/>
                    <a:pt x="9761" y="9100"/>
                  </a:cubicBezTo>
                  <a:cubicBezTo>
                    <a:pt x="9761" y="8962"/>
                    <a:pt x="9719" y="8834"/>
                    <a:pt x="9633" y="8716"/>
                  </a:cubicBezTo>
                  <a:lnTo>
                    <a:pt x="12183" y="6167"/>
                  </a:lnTo>
                  <a:lnTo>
                    <a:pt x="13132" y="5217"/>
                  </a:lnTo>
                  <a:lnTo>
                    <a:pt x="14082" y="4268"/>
                  </a:lnTo>
                  <a:lnTo>
                    <a:pt x="15031" y="3319"/>
                  </a:lnTo>
                  <a:lnTo>
                    <a:pt x="15031" y="3319"/>
                  </a:lnTo>
                  <a:lnTo>
                    <a:pt x="15031" y="3319"/>
                  </a:lnTo>
                  <a:lnTo>
                    <a:pt x="15980" y="2369"/>
                  </a:lnTo>
                  <a:lnTo>
                    <a:pt x="16930" y="1420"/>
                  </a:lnTo>
                  <a:lnTo>
                    <a:pt x="17079" y="1270"/>
                  </a:lnTo>
                  <a:cubicBezTo>
                    <a:pt x="17122" y="1228"/>
                    <a:pt x="17122" y="1153"/>
                    <a:pt x="17079" y="1110"/>
                  </a:cubicBezTo>
                  <a:cubicBezTo>
                    <a:pt x="17037" y="1068"/>
                    <a:pt x="16973" y="1068"/>
                    <a:pt x="16930" y="1110"/>
                  </a:cubicBezTo>
                  <a:lnTo>
                    <a:pt x="16855" y="1185"/>
                  </a:lnTo>
                  <a:lnTo>
                    <a:pt x="15714" y="44"/>
                  </a:lnTo>
                  <a:cubicBezTo>
                    <a:pt x="15671" y="1"/>
                    <a:pt x="15596" y="1"/>
                    <a:pt x="15554" y="44"/>
                  </a:cubicBezTo>
                  <a:cubicBezTo>
                    <a:pt x="15522" y="86"/>
                    <a:pt x="15511" y="140"/>
                    <a:pt x="15543" y="182"/>
                  </a:cubicBezTo>
                  <a:lnTo>
                    <a:pt x="15543" y="182"/>
                  </a:lnTo>
                </a:path>
              </a:pathLst>
            </a:custGeom>
            <a:solidFill>
              <a:srgbClr val="3E3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0"/>
            <p:cNvSpPr/>
            <p:nvPr/>
          </p:nvSpPr>
          <p:spPr>
            <a:xfrm>
              <a:off x="7756950" y="2700150"/>
              <a:ext cx="40575" cy="64575"/>
            </a:xfrm>
            <a:custGeom>
              <a:avLst/>
              <a:gdLst/>
              <a:ahLst/>
              <a:cxnLst/>
              <a:rect l="l" t="t" r="r" b="b"/>
              <a:pathLst>
                <a:path w="1623" h="2583" extrusionOk="0">
                  <a:moveTo>
                    <a:pt x="1409" y="1"/>
                  </a:moveTo>
                  <a:lnTo>
                    <a:pt x="214" y="1"/>
                  </a:lnTo>
                  <a:cubicBezTo>
                    <a:pt x="97" y="1"/>
                    <a:pt x="1" y="97"/>
                    <a:pt x="1" y="214"/>
                  </a:cubicBezTo>
                  <a:lnTo>
                    <a:pt x="1" y="2369"/>
                  </a:lnTo>
                  <a:cubicBezTo>
                    <a:pt x="1" y="2486"/>
                    <a:pt x="97" y="2582"/>
                    <a:pt x="214" y="2582"/>
                  </a:cubicBezTo>
                  <a:lnTo>
                    <a:pt x="1409" y="2582"/>
                  </a:lnTo>
                  <a:cubicBezTo>
                    <a:pt x="1526" y="2582"/>
                    <a:pt x="1622" y="2486"/>
                    <a:pt x="1622" y="2369"/>
                  </a:cubicBezTo>
                  <a:lnTo>
                    <a:pt x="1622" y="214"/>
                  </a:lnTo>
                  <a:cubicBezTo>
                    <a:pt x="1622" y="97"/>
                    <a:pt x="1526" y="1"/>
                    <a:pt x="1409" y="1"/>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0"/>
            <p:cNvSpPr/>
            <p:nvPr/>
          </p:nvSpPr>
          <p:spPr>
            <a:xfrm>
              <a:off x="7764700" y="2787900"/>
              <a:ext cx="25075" cy="40275"/>
            </a:xfrm>
            <a:custGeom>
              <a:avLst/>
              <a:gdLst/>
              <a:ahLst/>
              <a:cxnLst/>
              <a:rect l="l" t="t" r="r" b="b"/>
              <a:pathLst>
                <a:path w="1003" h="1611" extrusionOk="0">
                  <a:moveTo>
                    <a:pt x="854" y="0"/>
                  </a:moveTo>
                  <a:lnTo>
                    <a:pt x="150" y="0"/>
                  </a:lnTo>
                  <a:cubicBezTo>
                    <a:pt x="64" y="0"/>
                    <a:pt x="0" y="75"/>
                    <a:pt x="0" y="160"/>
                  </a:cubicBezTo>
                  <a:lnTo>
                    <a:pt x="0" y="1451"/>
                  </a:lnTo>
                  <a:cubicBezTo>
                    <a:pt x="0" y="1536"/>
                    <a:pt x="64" y="1611"/>
                    <a:pt x="150" y="1611"/>
                  </a:cubicBezTo>
                  <a:lnTo>
                    <a:pt x="854" y="1611"/>
                  </a:lnTo>
                  <a:cubicBezTo>
                    <a:pt x="939" y="1611"/>
                    <a:pt x="1003" y="1536"/>
                    <a:pt x="1003" y="1451"/>
                  </a:cubicBezTo>
                  <a:lnTo>
                    <a:pt x="1003" y="160"/>
                  </a:lnTo>
                  <a:cubicBezTo>
                    <a:pt x="1003" y="75"/>
                    <a:pt x="939" y="0"/>
                    <a:pt x="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0"/>
            <p:cNvSpPr/>
            <p:nvPr/>
          </p:nvSpPr>
          <p:spPr>
            <a:xfrm>
              <a:off x="7756950" y="2854025"/>
              <a:ext cx="40575" cy="78425"/>
            </a:xfrm>
            <a:custGeom>
              <a:avLst/>
              <a:gdLst/>
              <a:ahLst/>
              <a:cxnLst/>
              <a:rect l="l" t="t" r="r" b="b"/>
              <a:pathLst>
                <a:path w="1623" h="3137" extrusionOk="0">
                  <a:moveTo>
                    <a:pt x="1366" y="1"/>
                  </a:moveTo>
                  <a:lnTo>
                    <a:pt x="257" y="1"/>
                  </a:lnTo>
                  <a:cubicBezTo>
                    <a:pt x="118" y="1"/>
                    <a:pt x="1" y="118"/>
                    <a:pt x="1" y="257"/>
                  </a:cubicBezTo>
                  <a:lnTo>
                    <a:pt x="1" y="2881"/>
                  </a:lnTo>
                  <a:cubicBezTo>
                    <a:pt x="1" y="3020"/>
                    <a:pt x="118" y="3137"/>
                    <a:pt x="257" y="3137"/>
                  </a:cubicBezTo>
                  <a:lnTo>
                    <a:pt x="1366" y="3137"/>
                  </a:lnTo>
                  <a:cubicBezTo>
                    <a:pt x="1505" y="3137"/>
                    <a:pt x="1622" y="3020"/>
                    <a:pt x="1622" y="2881"/>
                  </a:cubicBezTo>
                  <a:lnTo>
                    <a:pt x="1622" y="257"/>
                  </a:lnTo>
                  <a:cubicBezTo>
                    <a:pt x="1622" y="118"/>
                    <a:pt x="1505" y="1"/>
                    <a:pt x="1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2" name="Google Shape;2312;p40"/>
          <p:cNvSpPr/>
          <p:nvPr/>
        </p:nvSpPr>
        <p:spPr>
          <a:xfrm>
            <a:off x="2520775" y="4791328"/>
            <a:ext cx="253948" cy="164705"/>
          </a:xfrm>
          <a:custGeom>
            <a:avLst/>
            <a:gdLst/>
            <a:ahLst/>
            <a:cxnLst/>
            <a:rect l="l" t="t" r="r" b="b"/>
            <a:pathLst>
              <a:path w="7682" h="4982" extrusionOk="0">
                <a:moveTo>
                  <a:pt x="1292" y="2315"/>
                </a:moveTo>
                <a:lnTo>
                  <a:pt x="1302" y="2283"/>
                </a:lnTo>
                <a:cubicBezTo>
                  <a:pt x="1345" y="2422"/>
                  <a:pt x="1345" y="2731"/>
                  <a:pt x="1494" y="2848"/>
                </a:cubicBezTo>
                <a:cubicBezTo>
                  <a:pt x="1548" y="2891"/>
                  <a:pt x="1569" y="2891"/>
                  <a:pt x="1633" y="2912"/>
                </a:cubicBezTo>
                <a:cubicBezTo>
                  <a:pt x="1633" y="3179"/>
                  <a:pt x="1729" y="3008"/>
                  <a:pt x="1782" y="2998"/>
                </a:cubicBezTo>
                <a:cubicBezTo>
                  <a:pt x="1804" y="3019"/>
                  <a:pt x="1804" y="3040"/>
                  <a:pt x="1814" y="3062"/>
                </a:cubicBezTo>
                <a:cubicBezTo>
                  <a:pt x="1857" y="3115"/>
                  <a:pt x="1900" y="3158"/>
                  <a:pt x="1964" y="3200"/>
                </a:cubicBezTo>
                <a:cubicBezTo>
                  <a:pt x="2060" y="3264"/>
                  <a:pt x="2124" y="3286"/>
                  <a:pt x="2252" y="3275"/>
                </a:cubicBezTo>
                <a:cubicBezTo>
                  <a:pt x="2273" y="3350"/>
                  <a:pt x="2273" y="3424"/>
                  <a:pt x="2284" y="3499"/>
                </a:cubicBezTo>
                <a:cubicBezTo>
                  <a:pt x="2305" y="3574"/>
                  <a:pt x="2358" y="3574"/>
                  <a:pt x="2337" y="3702"/>
                </a:cubicBezTo>
                <a:cubicBezTo>
                  <a:pt x="2326" y="3776"/>
                  <a:pt x="2401" y="3926"/>
                  <a:pt x="2433" y="4000"/>
                </a:cubicBezTo>
                <a:cubicBezTo>
                  <a:pt x="2465" y="4054"/>
                  <a:pt x="2465" y="4043"/>
                  <a:pt x="2444" y="4107"/>
                </a:cubicBezTo>
                <a:cubicBezTo>
                  <a:pt x="2422" y="4256"/>
                  <a:pt x="2348" y="4416"/>
                  <a:pt x="2337" y="4512"/>
                </a:cubicBezTo>
                <a:cubicBezTo>
                  <a:pt x="2337" y="4566"/>
                  <a:pt x="2358" y="4566"/>
                  <a:pt x="2284" y="4640"/>
                </a:cubicBezTo>
                <a:cubicBezTo>
                  <a:pt x="2252" y="4672"/>
                  <a:pt x="2134" y="4790"/>
                  <a:pt x="2166" y="4832"/>
                </a:cubicBezTo>
                <a:cubicBezTo>
                  <a:pt x="2198" y="4854"/>
                  <a:pt x="2230" y="4843"/>
                  <a:pt x="2273" y="4843"/>
                </a:cubicBezTo>
                <a:cubicBezTo>
                  <a:pt x="2262" y="4886"/>
                  <a:pt x="2230" y="4896"/>
                  <a:pt x="2209" y="4939"/>
                </a:cubicBezTo>
                <a:cubicBezTo>
                  <a:pt x="2273" y="4982"/>
                  <a:pt x="2614" y="4971"/>
                  <a:pt x="2657" y="4950"/>
                </a:cubicBezTo>
                <a:cubicBezTo>
                  <a:pt x="2764" y="4886"/>
                  <a:pt x="2678" y="4715"/>
                  <a:pt x="2721" y="4683"/>
                </a:cubicBezTo>
                <a:cubicBezTo>
                  <a:pt x="2753" y="4651"/>
                  <a:pt x="2796" y="4672"/>
                  <a:pt x="2806" y="4608"/>
                </a:cubicBezTo>
                <a:cubicBezTo>
                  <a:pt x="2828" y="4544"/>
                  <a:pt x="2796" y="4363"/>
                  <a:pt x="2796" y="4288"/>
                </a:cubicBezTo>
                <a:cubicBezTo>
                  <a:pt x="2785" y="4182"/>
                  <a:pt x="2785" y="4075"/>
                  <a:pt x="2774" y="3968"/>
                </a:cubicBezTo>
                <a:cubicBezTo>
                  <a:pt x="2774" y="3904"/>
                  <a:pt x="2764" y="3862"/>
                  <a:pt x="2796" y="3819"/>
                </a:cubicBezTo>
                <a:cubicBezTo>
                  <a:pt x="2849" y="3723"/>
                  <a:pt x="2860" y="3648"/>
                  <a:pt x="2860" y="3542"/>
                </a:cubicBezTo>
                <a:cubicBezTo>
                  <a:pt x="2870" y="3488"/>
                  <a:pt x="2881" y="3456"/>
                  <a:pt x="2892" y="3403"/>
                </a:cubicBezTo>
                <a:cubicBezTo>
                  <a:pt x="2924" y="3318"/>
                  <a:pt x="2945" y="3232"/>
                  <a:pt x="2956" y="3126"/>
                </a:cubicBezTo>
                <a:cubicBezTo>
                  <a:pt x="3073" y="3051"/>
                  <a:pt x="3212" y="3008"/>
                  <a:pt x="3361" y="2966"/>
                </a:cubicBezTo>
                <a:cubicBezTo>
                  <a:pt x="3532" y="2934"/>
                  <a:pt x="3670" y="2976"/>
                  <a:pt x="3852" y="3019"/>
                </a:cubicBezTo>
                <a:cubicBezTo>
                  <a:pt x="3926" y="3030"/>
                  <a:pt x="4300" y="3115"/>
                  <a:pt x="4332" y="3126"/>
                </a:cubicBezTo>
                <a:cubicBezTo>
                  <a:pt x="4492" y="3200"/>
                  <a:pt x="4577" y="3254"/>
                  <a:pt x="4769" y="3296"/>
                </a:cubicBezTo>
                <a:lnTo>
                  <a:pt x="4759" y="3392"/>
                </a:lnTo>
                <a:cubicBezTo>
                  <a:pt x="4791" y="3435"/>
                  <a:pt x="4919" y="3478"/>
                  <a:pt x="4951" y="3403"/>
                </a:cubicBezTo>
                <a:cubicBezTo>
                  <a:pt x="4993" y="3296"/>
                  <a:pt x="5025" y="3232"/>
                  <a:pt x="5121" y="3179"/>
                </a:cubicBezTo>
                <a:cubicBezTo>
                  <a:pt x="5143" y="3168"/>
                  <a:pt x="5367" y="3115"/>
                  <a:pt x="5441" y="3094"/>
                </a:cubicBezTo>
                <a:cubicBezTo>
                  <a:pt x="5527" y="3062"/>
                  <a:pt x="5644" y="3008"/>
                  <a:pt x="5697" y="2955"/>
                </a:cubicBezTo>
                <a:cubicBezTo>
                  <a:pt x="5751" y="2902"/>
                  <a:pt x="5868" y="2795"/>
                  <a:pt x="5911" y="2752"/>
                </a:cubicBezTo>
                <a:cubicBezTo>
                  <a:pt x="5985" y="2699"/>
                  <a:pt x="5985" y="2699"/>
                  <a:pt x="6103" y="2688"/>
                </a:cubicBezTo>
                <a:cubicBezTo>
                  <a:pt x="6156" y="2870"/>
                  <a:pt x="6156" y="2955"/>
                  <a:pt x="6273" y="3094"/>
                </a:cubicBezTo>
                <a:cubicBezTo>
                  <a:pt x="6327" y="3147"/>
                  <a:pt x="6316" y="3168"/>
                  <a:pt x="6327" y="3243"/>
                </a:cubicBezTo>
                <a:cubicBezTo>
                  <a:pt x="6401" y="3542"/>
                  <a:pt x="6455" y="3339"/>
                  <a:pt x="6508" y="3840"/>
                </a:cubicBezTo>
                <a:cubicBezTo>
                  <a:pt x="6551" y="4160"/>
                  <a:pt x="6487" y="4374"/>
                  <a:pt x="6337" y="4619"/>
                </a:cubicBezTo>
                <a:cubicBezTo>
                  <a:pt x="6295" y="4704"/>
                  <a:pt x="6295" y="4662"/>
                  <a:pt x="6241" y="4715"/>
                </a:cubicBezTo>
                <a:cubicBezTo>
                  <a:pt x="6220" y="4736"/>
                  <a:pt x="6124" y="4928"/>
                  <a:pt x="6103" y="4960"/>
                </a:cubicBezTo>
                <a:cubicBezTo>
                  <a:pt x="6113" y="4960"/>
                  <a:pt x="6113" y="4971"/>
                  <a:pt x="6113" y="4971"/>
                </a:cubicBezTo>
                <a:lnTo>
                  <a:pt x="6551" y="4971"/>
                </a:lnTo>
                <a:cubicBezTo>
                  <a:pt x="6561" y="4960"/>
                  <a:pt x="6572" y="4960"/>
                  <a:pt x="6572" y="4950"/>
                </a:cubicBezTo>
                <a:cubicBezTo>
                  <a:pt x="6583" y="4939"/>
                  <a:pt x="6625" y="4832"/>
                  <a:pt x="6625" y="4811"/>
                </a:cubicBezTo>
                <a:cubicBezTo>
                  <a:pt x="6753" y="4790"/>
                  <a:pt x="6711" y="4747"/>
                  <a:pt x="6753" y="4662"/>
                </a:cubicBezTo>
                <a:cubicBezTo>
                  <a:pt x="6807" y="4544"/>
                  <a:pt x="6892" y="4235"/>
                  <a:pt x="6903" y="4096"/>
                </a:cubicBezTo>
                <a:cubicBezTo>
                  <a:pt x="6903" y="4043"/>
                  <a:pt x="6892" y="4032"/>
                  <a:pt x="6935" y="4011"/>
                </a:cubicBezTo>
                <a:cubicBezTo>
                  <a:pt x="7009" y="4203"/>
                  <a:pt x="7031" y="4619"/>
                  <a:pt x="6903" y="4811"/>
                </a:cubicBezTo>
                <a:cubicBezTo>
                  <a:pt x="6892" y="4832"/>
                  <a:pt x="6807" y="4928"/>
                  <a:pt x="6775" y="4971"/>
                </a:cubicBezTo>
                <a:lnTo>
                  <a:pt x="7276" y="4971"/>
                </a:lnTo>
                <a:cubicBezTo>
                  <a:pt x="7276" y="4918"/>
                  <a:pt x="7265" y="4854"/>
                  <a:pt x="7276" y="4822"/>
                </a:cubicBezTo>
                <a:cubicBezTo>
                  <a:pt x="7489" y="4811"/>
                  <a:pt x="7404" y="4683"/>
                  <a:pt x="7393" y="4587"/>
                </a:cubicBezTo>
                <a:cubicBezTo>
                  <a:pt x="7351" y="4352"/>
                  <a:pt x="7361" y="4022"/>
                  <a:pt x="7361" y="3776"/>
                </a:cubicBezTo>
                <a:cubicBezTo>
                  <a:pt x="7361" y="3712"/>
                  <a:pt x="7361" y="3638"/>
                  <a:pt x="7361" y="3574"/>
                </a:cubicBezTo>
                <a:cubicBezTo>
                  <a:pt x="7361" y="3510"/>
                  <a:pt x="7361" y="3584"/>
                  <a:pt x="7372" y="3488"/>
                </a:cubicBezTo>
                <a:cubicBezTo>
                  <a:pt x="7383" y="3456"/>
                  <a:pt x="7383" y="3435"/>
                  <a:pt x="7415" y="3424"/>
                </a:cubicBezTo>
                <a:cubicBezTo>
                  <a:pt x="7415" y="3627"/>
                  <a:pt x="7340" y="3584"/>
                  <a:pt x="7383" y="3680"/>
                </a:cubicBezTo>
                <a:cubicBezTo>
                  <a:pt x="7393" y="3723"/>
                  <a:pt x="7393" y="3712"/>
                  <a:pt x="7425" y="3744"/>
                </a:cubicBezTo>
                <a:cubicBezTo>
                  <a:pt x="7425" y="3830"/>
                  <a:pt x="7404" y="3851"/>
                  <a:pt x="7436" y="3947"/>
                </a:cubicBezTo>
                <a:cubicBezTo>
                  <a:pt x="7436" y="3787"/>
                  <a:pt x="7457" y="3670"/>
                  <a:pt x="7479" y="3520"/>
                </a:cubicBezTo>
                <a:cubicBezTo>
                  <a:pt x="7489" y="3563"/>
                  <a:pt x="7479" y="3563"/>
                  <a:pt x="7500" y="3606"/>
                </a:cubicBezTo>
                <a:cubicBezTo>
                  <a:pt x="7511" y="3627"/>
                  <a:pt x="7511" y="3659"/>
                  <a:pt x="7500" y="3691"/>
                </a:cubicBezTo>
                <a:cubicBezTo>
                  <a:pt x="7500" y="3755"/>
                  <a:pt x="7489" y="3840"/>
                  <a:pt x="7532" y="3872"/>
                </a:cubicBezTo>
                <a:cubicBezTo>
                  <a:pt x="7500" y="3680"/>
                  <a:pt x="7521" y="3787"/>
                  <a:pt x="7521" y="3627"/>
                </a:cubicBezTo>
                <a:cubicBezTo>
                  <a:pt x="7521" y="3595"/>
                  <a:pt x="7479" y="3520"/>
                  <a:pt x="7543" y="3424"/>
                </a:cubicBezTo>
                <a:cubicBezTo>
                  <a:pt x="7575" y="3446"/>
                  <a:pt x="7564" y="3520"/>
                  <a:pt x="7553" y="3563"/>
                </a:cubicBezTo>
                <a:cubicBezTo>
                  <a:pt x="7543" y="3606"/>
                  <a:pt x="7532" y="3659"/>
                  <a:pt x="7575" y="3702"/>
                </a:cubicBezTo>
                <a:cubicBezTo>
                  <a:pt x="7564" y="3616"/>
                  <a:pt x="7553" y="3648"/>
                  <a:pt x="7585" y="3563"/>
                </a:cubicBezTo>
                <a:cubicBezTo>
                  <a:pt x="7596" y="3520"/>
                  <a:pt x="7596" y="3467"/>
                  <a:pt x="7596" y="3414"/>
                </a:cubicBezTo>
                <a:cubicBezTo>
                  <a:pt x="7575" y="3243"/>
                  <a:pt x="7564" y="3339"/>
                  <a:pt x="7607" y="3211"/>
                </a:cubicBezTo>
                <a:cubicBezTo>
                  <a:pt x="7617" y="3190"/>
                  <a:pt x="7617" y="3158"/>
                  <a:pt x="7628" y="3147"/>
                </a:cubicBezTo>
                <a:cubicBezTo>
                  <a:pt x="7681" y="3232"/>
                  <a:pt x="7543" y="3414"/>
                  <a:pt x="7649" y="3488"/>
                </a:cubicBezTo>
                <a:cubicBezTo>
                  <a:pt x="7628" y="3414"/>
                  <a:pt x="7639" y="3371"/>
                  <a:pt x="7649" y="3296"/>
                </a:cubicBezTo>
                <a:cubicBezTo>
                  <a:pt x="7671" y="3222"/>
                  <a:pt x="7660" y="3200"/>
                  <a:pt x="7660" y="3126"/>
                </a:cubicBezTo>
                <a:cubicBezTo>
                  <a:pt x="7660" y="3072"/>
                  <a:pt x="7681" y="2998"/>
                  <a:pt x="7681" y="2934"/>
                </a:cubicBezTo>
                <a:cubicBezTo>
                  <a:pt x="7681" y="2827"/>
                  <a:pt x="7660" y="2816"/>
                  <a:pt x="7639" y="2774"/>
                </a:cubicBezTo>
                <a:cubicBezTo>
                  <a:pt x="7585" y="2699"/>
                  <a:pt x="7639" y="2507"/>
                  <a:pt x="7607" y="2400"/>
                </a:cubicBezTo>
                <a:cubicBezTo>
                  <a:pt x="7575" y="2294"/>
                  <a:pt x="7553" y="2176"/>
                  <a:pt x="7532" y="2069"/>
                </a:cubicBezTo>
                <a:cubicBezTo>
                  <a:pt x="7500" y="1920"/>
                  <a:pt x="7500" y="1856"/>
                  <a:pt x="7511" y="1696"/>
                </a:cubicBezTo>
                <a:cubicBezTo>
                  <a:pt x="7511" y="1568"/>
                  <a:pt x="7532" y="1451"/>
                  <a:pt x="7532" y="1312"/>
                </a:cubicBezTo>
                <a:cubicBezTo>
                  <a:pt x="7532" y="1067"/>
                  <a:pt x="7489" y="843"/>
                  <a:pt x="7425" y="619"/>
                </a:cubicBezTo>
                <a:cubicBezTo>
                  <a:pt x="7308" y="213"/>
                  <a:pt x="6935" y="0"/>
                  <a:pt x="6561" y="96"/>
                </a:cubicBezTo>
                <a:cubicBezTo>
                  <a:pt x="6508" y="107"/>
                  <a:pt x="6465" y="128"/>
                  <a:pt x="6401" y="128"/>
                </a:cubicBezTo>
                <a:cubicBezTo>
                  <a:pt x="6167" y="160"/>
                  <a:pt x="5921" y="171"/>
                  <a:pt x="5687" y="203"/>
                </a:cubicBezTo>
                <a:cubicBezTo>
                  <a:pt x="5569" y="213"/>
                  <a:pt x="5473" y="245"/>
                  <a:pt x="5367" y="267"/>
                </a:cubicBezTo>
                <a:cubicBezTo>
                  <a:pt x="5217" y="309"/>
                  <a:pt x="4876" y="320"/>
                  <a:pt x="4673" y="363"/>
                </a:cubicBezTo>
                <a:cubicBezTo>
                  <a:pt x="4535" y="384"/>
                  <a:pt x="4417" y="437"/>
                  <a:pt x="4374" y="448"/>
                </a:cubicBezTo>
                <a:cubicBezTo>
                  <a:pt x="4118" y="480"/>
                  <a:pt x="3873" y="480"/>
                  <a:pt x="3606" y="459"/>
                </a:cubicBezTo>
                <a:cubicBezTo>
                  <a:pt x="3244" y="437"/>
                  <a:pt x="3233" y="395"/>
                  <a:pt x="2913" y="331"/>
                </a:cubicBezTo>
                <a:cubicBezTo>
                  <a:pt x="2700" y="277"/>
                  <a:pt x="2710" y="299"/>
                  <a:pt x="2540" y="288"/>
                </a:cubicBezTo>
                <a:cubicBezTo>
                  <a:pt x="2305" y="267"/>
                  <a:pt x="2060" y="21"/>
                  <a:pt x="1526" y="128"/>
                </a:cubicBezTo>
                <a:cubicBezTo>
                  <a:pt x="1494" y="139"/>
                  <a:pt x="1452" y="139"/>
                  <a:pt x="1420" y="139"/>
                </a:cubicBezTo>
                <a:cubicBezTo>
                  <a:pt x="1377" y="128"/>
                  <a:pt x="1345" y="128"/>
                  <a:pt x="1313" y="128"/>
                </a:cubicBezTo>
                <a:cubicBezTo>
                  <a:pt x="1206" y="160"/>
                  <a:pt x="1292" y="171"/>
                  <a:pt x="1153" y="117"/>
                </a:cubicBezTo>
                <a:cubicBezTo>
                  <a:pt x="1004" y="64"/>
                  <a:pt x="940" y="64"/>
                  <a:pt x="822" y="128"/>
                </a:cubicBezTo>
                <a:cubicBezTo>
                  <a:pt x="780" y="149"/>
                  <a:pt x="737" y="171"/>
                  <a:pt x="694" y="192"/>
                </a:cubicBezTo>
                <a:cubicBezTo>
                  <a:pt x="641" y="224"/>
                  <a:pt x="609" y="256"/>
                  <a:pt x="556" y="245"/>
                </a:cubicBezTo>
                <a:cubicBezTo>
                  <a:pt x="492" y="235"/>
                  <a:pt x="417" y="224"/>
                  <a:pt x="353" y="203"/>
                </a:cubicBezTo>
                <a:cubicBezTo>
                  <a:pt x="278" y="181"/>
                  <a:pt x="257" y="160"/>
                  <a:pt x="204" y="128"/>
                </a:cubicBezTo>
                <a:cubicBezTo>
                  <a:pt x="161" y="107"/>
                  <a:pt x="86" y="85"/>
                  <a:pt x="43" y="128"/>
                </a:cubicBezTo>
                <a:cubicBezTo>
                  <a:pt x="1" y="171"/>
                  <a:pt x="22" y="224"/>
                  <a:pt x="22" y="277"/>
                </a:cubicBezTo>
                <a:cubicBezTo>
                  <a:pt x="54" y="309"/>
                  <a:pt x="118" y="576"/>
                  <a:pt x="310" y="608"/>
                </a:cubicBezTo>
                <a:cubicBezTo>
                  <a:pt x="310" y="693"/>
                  <a:pt x="321" y="725"/>
                  <a:pt x="364" y="789"/>
                </a:cubicBezTo>
                <a:cubicBezTo>
                  <a:pt x="417" y="864"/>
                  <a:pt x="342" y="875"/>
                  <a:pt x="406" y="981"/>
                </a:cubicBezTo>
                <a:cubicBezTo>
                  <a:pt x="438" y="1013"/>
                  <a:pt x="428" y="1024"/>
                  <a:pt x="406" y="1067"/>
                </a:cubicBezTo>
                <a:cubicBezTo>
                  <a:pt x="385" y="1120"/>
                  <a:pt x="353" y="1205"/>
                  <a:pt x="310" y="1248"/>
                </a:cubicBezTo>
                <a:cubicBezTo>
                  <a:pt x="289" y="1259"/>
                  <a:pt x="193" y="1312"/>
                  <a:pt x="182" y="1355"/>
                </a:cubicBezTo>
                <a:cubicBezTo>
                  <a:pt x="161" y="1387"/>
                  <a:pt x="193" y="1397"/>
                  <a:pt x="193" y="1451"/>
                </a:cubicBezTo>
                <a:cubicBezTo>
                  <a:pt x="172" y="1621"/>
                  <a:pt x="172" y="1568"/>
                  <a:pt x="236" y="1643"/>
                </a:cubicBezTo>
                <a:cubicBezTo>
                  <a:pt x="278" y="1696"/>
                  <a:pt x="353" y="1707"/>
                  <a:pt x="438" y="1707"/>
                </a:cubicBezTo>
                <a:cubicBezTo>
                  <a:pt x="502" y="1707"/>
                  <a:pt x="460" y="1717"/>
                  <a:pt x="513" y="1749"/>
                </a:cubicBezTo>
                <a:cubicBezTo>
                  <a:pt x="556" y="1771"/>
                  <a:pt x="588" y="1760"/>
                  <a:pt x="630" y="1760"/>
                </a:cubicBezTo>
                <a:cubicBezTo>
                  <a:pt x="694" y="1867"/>
                  <a:pt x="758" y="1803"/>
                  <a:pt x="833" y="1877"/>
                </a:cubicBezTo>
                <a:cubicBezTo>
                  <a:pt x="897" y="1952"/>
                  <a:pt x="1004" y="1909"/>
                  <a:pt x="1089" y="1920"/>
                </a:cubicBezTo>
                <a:cubicBezTo>
                  <a:pt x="1132" y="1995"/>
                  <a:pt x="1100" y="2037"/>
                  <a:pt x="1206" y="2187"/>
                </a:cubicBezTo>
                <a:cubicBezTo>
                  <a:pt x="1228" y="2229"/>
                  <a:pt x="1281" y="2262"/>
                  <a:pt x="1292" y="2304"/>
                </a:cubicBezTo>
                <a:cubicBezTo>
                  <a:pt x="1292" y="2304"/>
                  <a:pt x="1292" y="2315"/>
                  <a:pt x="1292" y="2315"/>
                </a:cubicBezTo>
                <a:close/>
                <a:moveTo>
                  <a:pt x="7351" y="3446"/>
                </a:moveTo>
                <a:cubicBezTo>
                  <a:pt x="7351" y="3403"/>
                  <a:pt x="7340" y="3371"/>
                  <a:pt x="7340" y="3328"/>
                </a:cubicBezTo>
                <a:cubicBezTo>
                  <a:pt x="7329" y="3286"/>
                  <a:pt x="7340" y="3254"/>
                  <a:pt x="7329" y="3211"/>
                </a:cubicBezTo>
                <a:cubicBezTo>
                  <a:pt x="7319" y="3115"/>
                  <a:pt x="7276" y="3094"/>
                  <a:pt x="7233" y="3051"/>
                </a:cubicBezTo>
                <a:cubicBezTo>
                  <a:pt x="7191" y="2998"/>
                  <a:pt x="7105" y="2784"/>
                  <a:pt x="7105" y="2678"/>
                </a:cubicBezTo>
                <a:cubicBezTo>
                  <a:pt x="7105" y="2592"/>
                  <a:pt x="7137" y="2550"/>
                  <a:pt x="7169" y="2496"/>
                </a:cubicBezTo>
                <a:cubicBezTo>
                  <a:pt x="7191" y="2464"/>
                  <a:pt x="7191" y="2432"/>
                  <a:pt x="7212" y="2411"/>
                </a:cubicBezTo>
                <a:cubicBezTo>
                  <a:pt x="7244" y="2336"/>
                  <a:pt x="7287" y="2219"/>
                  <a:pt x="7308" y="2133"/>
                </a:cubicBezTo>
                <a:cubicBezTo>
                  <a:pt x="7329" y="2080"/>
                  <a:pt x="7340" y="2005"/>
                  <a:pt x="7361" y="1952"/>
                </a:cubicBezTo>
                <a:cubicBezTo>
                  <a:pt x="7404" y="1995"/>
                  <a:pt x="7361" y="2155"/>
                  <a:pt x="7361" y="2197"/>
                </a:cubicBezTo>
                <a:cubicBezTo>
                  <a:pt x="7329" y="2347"/>
                  <a:pt x="7351" y="2411"/>
                  <a:pt x="7340" y="2454"/>
                </a:cubicBezTo>
                <a:cubicBezTo>
                  <a:pt x="7329" y="2518"/>
                  <a:pt x="7329" y="2507"/>
                  <a:pt x="7329" y="2582"/>
                </a:cubicBezTo>
                <a:cubicBezTo>
                  <a:pt x="7329" y="2614"/>
                  <a:pt x="7319" y="2667"/>
                  <a:pt x="7308" y="2699"/>
                </a:cubicBezTo>
                <a:cubicBezTo>
                  <a:pt x="7297" y="2827"/>
                  <a:pt x="7255" y="2859"/>
                  <a:pt x="7329" y="2923"/>
                </a:cubicBezTo>
                <a:cubicBezTo>
                  <a:pt x="7297" y="3083"/>
                  <a:pt x="7361" y="3083"/>
                  <a:pt x="7372" y="3190"/>
                </a:cubicBezTo>
                <a:cubicBezTo>
                  <a:pt x="7372" y="3222"/>
                  <a:pt x="7361" y="3232"/>
                  <a:pt x="7372" y="3264"/>
                </a:cubicBezTo>
                <a:cubicBezTo>
                  <a:pt x="7383" y="3296"/>
                  <a:pt x="7383" y="3286"/>
                  <a:pt x="7372" y="3328"/>
                </a:cubicBezTo>
                <a:cubicBezTo>
                  <a:pt x="7372" y="3360"/>
                  <a:pt x="7361" y="3414"/>
                  <a:pt x="7351" y="3446"/>
                </a:cubicBezTo>
                <a:lnTo>
                  <a:pt x="7351" y="34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0"/>
          <p:cNvSpPr/>
          <p:nvPr/>
        </p:nvSpPr>
        <p:spPr>
          <a:xfrm flipH="1">
            <a:off x="6938375" y="4745428"/>
            <a:ext cx="253948" cy="164705"/>
          </a:xfrm>
          <a:custGeom>
            <a:avLst/>
            <a:gdLst/>
            <a:ahLst/>
            <a:cxnLst/>
            <a:rect l="l" t="t" r="r" b="b"/>
            <a:pathLst>
              <a:path w="7682" h="4982" extrusionOk="0">
                <a:moveTo>
                  <a:pt x="1292" y="2315"/>
                </a:moveTo>
                <a:lnTo>
                  <a:pt x="1302" y="2283"/>
                </a:lnTo>
                <a:cubicBezTo>
                  <a:pt x="1345" y="2422"/>
                  <a:pt x="1345" y="2731"/>
                  <a:pt x="1494" y="2848"/>
                </a:cubicBezTo>
                <a:cubicBezTo>
                  <a:pt x="1548" y="2891"/>
                  <a:pt x="1569" y="2891"/>
                  <a:pt x="1633" y="2912"/>
                </a:cubicBezTo>
                <a:cubicBezTo>
                  <a:pt x="1633" y="3179"/>
                  <a:pt x="1729" y="3008"/>
                  <a:pt x="1782" y="2998"/>
                </a:cubicBezTo>
                <a:cubicBezTo>
                  <a:pt x="1804" y="3019"/>
                  <a:pt x="1804" y="3040"/>
                  <a:pt x="1814" y="3062"/>
                </a:cubicBezTo>
                <a:cubicBezTo>
                  <a:pt x="1857" y="3115"/>
                  <a:pt x="1900" y="3158"/>
                  <a:pt x="1964" y="3200"/>
                </a:cubicBezTo>
                <a:cubicBezTo>
                  <a:pt x="2060" y="3264"/>
                  <a:pt x="2124" y="3286"/>
                  <a:pt x="2252" y="3275"/>
                </a:cubicBezTo>
                <a:cubicBezTo>
                  <a:pt x="2273" y="3350"/>
                  <a:pt x="2273" y="3424"/>
                  <a:pt x="2284" y="3499"/>
                </a:cubicBezTo>
                <a:cubicBezTo>
                  <a:pt x="2305" y="3574"/>
                  <a:pt x="2358" y="3574"/>
                  <a:pt x="2337" y="3702"/>
                </a:cubicBezTo>
                <a:cubicBezTo>
                  <a:pt x="2326" y="3776"/>
                  <a:pt x="2401" y="3926"/>
                  <a:pt x="2433" y="4000"/>
                </a:cubicBezTo>
                <a:cubicBezTo>
                  <a:pt x="2465" y="4054"/>
                  <a:pt x="2465" y="4043"/>
                  <a:pt x="2444" y="4107"/>
                </a:cubicBezTo>
                <a:cubicBezTo>
                  <a:pt x="2422" y="4256"/>
                  <a:pt x="2348" y="4416"/>
                  <a:pt x="2337" y="4512"/>
                </a:cubicBezTo>
                <a:cubicBezTo>
                  <a:pt x="2337" y="4566"/>
                  <a:pt x="2358" y="4566"/>
                  <a:pt x="2284" y="4640"/>
                </a:cubicBezTo>
                <a:cubicBezTo>
                  <a:pt x="2252" y="4672"/>
                  <a:pt x="2134" y="4790"/>
                  <a:pt x="2166" y="4832"/>
                </a:cubicBezTo>
                <a:cubicBezTo>
                  <a:pt x="2198" y="4854"/>
                  <a:pt x="2230" y="4843"/>
                  <a:pt x="2273" y="4843"/>
                </a:cubicBezTo>
                <a:cubicBezTo>
                  <a:pt x="2262" y="4886"/>
                  <a:pt x="2230" y="4896"/>
                  <a:pt x="2209" y="4939"/>
                </a:cubicBezTo>
                <a:cubicBezTo>
                  <a:pt x="2273" y="4982"/>
                  <a:pt x="2614" y="4971"/>
                  <a:pt x="2657" y="4950"/>
                </a:cubicBezTo>
                <a:cubicBezTo>
                  <a:pt x="2764" y="4886"/>
                  <a:pt x="2678" y="4715"/>
                  <a:pt x="2721" y="4683"/>
                </a:cubicBezTo>
                <a:cubicBezTo>
                  <a:pt x="2753" y="4651"/>
                  <a:pt x="2796" y="4672"/>
                  <a:pt x="2806" y="4608"/>
                </a:cubicBezTo>
                <a:cubicBezTo>
                  <a:pt x="2828" y="4544"/>
                  <a:pt x="2796" y="4363"/>
                  <a:pt x="2796" y="4288"/>
                </a:cubicBezTo>
                <a:cubicBezTo>
                  <a:pt x="2785" y="4182"/>
                  <a:pt x="2785" y="4075"/>
                  <a:pt x="2774" y="3968"/>
                </a:cubicBezTo>
                <a:cubicBezTo>
                  <a:pt x="2774" y="3904"/>
                  <a:pt x="2764" y="3862"/>
                  <a:pt x="2796" y="3819"/>
                </a:cubicBezTo>
                <a:cubicBezTo>
                  <a:pt x="2849" y="3723"/>
                  <a:pt x="2860" y="3648"/>
                  <a:pt x="2860" y="3542"/>
                </a:cubicBezTo>
                <a:cubicBezTo>
                  <a:pt x="2870" y="3488"/>
                  <a:pt x="2881" y="3456"/>
                  <a:pt x="2892" y="3403"/>
                </a:cubicBezTo>
                <a:cubicBezTo>
                  <a:pt x="2924" y="3318"/>
                  <a:pt x="2945" y="3232"/>
                  <a:pt x="2956" y="3126"/>
                </a:cubicBezTo>
                <a:cubicBezTo>
                  <a:pt x="3073" y="3051"/>
                  <a:pt x="3212" y="3008"/>
                  <a:pt x="3361" y="2966"/>
                </a:cubicBezTo>
                <a:cubicBezTo>
                  <a:pt x="3532" y="2934"/>
                  <a:pt x="3670" y="2976"/>
                  <a:pt x="3852" y="3019"/>
                </a:cubicBezTo>
                <a:cubicBezTo>
                  <a:pt x="3926" y="3030"/>
                  <a:pt x="4300" y="3115"/>
                  <a:pt x="4332" y="3126"/>
                </a:cubicBezTo>
                <a:cubicBezTo>
                  <a:pt x="4492" y="3200"/>
                  <a:pt x="4577" y="3254"/>
                  <a:pt x="4769" y="3296"/>
                </a:cubicBezTo>
                <a:lnTo>
                  <a:pt x="4759" y="3392"/>
                </a:lnTo>
                <a:cubicBezTo>
                  <a:pt x="4791" y="3435"/>
                  <a:pt x="4919" y="3478"/>
                  <a:pt x="4951" y="3403"/>
                </a:cubicBezTo>
                <a:cubicBezTo>
                  <a:pt x="4993" y="3296"/>
                  <a:pt x="5025" y="3232"/>
                  <a:pt x="5121" y="3179"/>
                </a:cubicBezTo>
                <a:cubicBezTo>
                  <a:pt x="5143" y="3168"/>
                  <a:pt x="5367" y="3115"/>
                  <a:pt x="5441" y="3094"/>
                </a:cubicBezTo>
                <a:cubicBezTo>
                  <a:pt x="5527" y="3062"/>
                  <a:pt x="5644" y="3008"/>
                  <a:pt x="5697" y="2955"/>
                </a:cubicBezTo>
                <a:cubicBezTo>
                  <a:pt x="5751" y="2902"/>
                  <a:pt x="5868" y="2795"/>
                  <a:pt x="5911" y="2752"/>
                </a:cubicBezTo>
                <a:cubicBezTo>
                  <a:pt x="5985" y="2699"/>
                  <a:pt x="5985" y="2699"/>
                  <a:pt x="6103" y="2688"/>
                </a:cubicBezTo>
                <a:cubicBezTo>
                  <a:pt x="6156" y="2870"/>
                  <a:pt x="6156" y="2955"/>
                  <a:pt x="6273" y="3094"/>
                </a:cubicBezTo>
                <a:cubicBezTo>
                  <a:pt x="6327" y="3147"/>
                  <a:pt x="6316" y="3168"/>
                  <a:pt x="6327" y="3243"/>
                </a:cubicBezTo>
                <a:cubicBezTo>
                  <a:pt x="6401" y="3542"/>
                  <a:pt x="6455" y="3339"/>
                  <a:pt x="6508" y="3840"/>
                </a:cubicBezTo>
                <a:cubicBezTo>
                  <a:pt x="6551" y="4160"/>
                  <a:pt x="6487" y="4374"/>
                  <a:pt x="6337" y="4619"/>
                </a:cubicBezTo>
                <a:cubicBezTo>
                  <a:pt x="6295" y="4704"/>
                  <a:pt x="6295" y="4662"/>
                  <a:pt x="6241" y="4715"/>
                </a:cubicBezTo>
                <a:cubicBezTo>
                  <a:pt x="6220" y="4736"/>
                  <a:pt x="6124" y="4928"/>
                  <a:pt x="6103" y="4960"/>
                </a:cubicBezTo>
                <a:cubicBezTo>
                  <a:pt x="6113" y="4960"/>
                  <a:pt x="6113" y="4971"/>
                  <a:pt x="6113" y="4971"/>
                </a:cubicBezTo>
                <a:lnTo>
                  <a:pt x="6551" y="4971"/>
                </a:lnTo>
                <a:cubicBezTo>
                  <a:pt x="6561" y="4960"/>
                  <a:pt x="6572" y="4960"/>
                  <a:pt x="6572" y="4950"/>
                </a:cubicBezTo>
                <a:cubicBezTo>
                  <a:pt x="6583" y="4939"/>
                  <a:pt x="6625" y="4832"/>
                  <a:pt x="6625" y="4811"/>
                </a:cubicBezTo>
                <a:cubicBezTo>
                  <a:pt x="6753" y="4790"/>
                  <a:pt x="6711" y="4747"/>
                  <a:pt x="6753" y="4662"/>
                </a:cubicBezTo>
                <a:cubicBezTo>
                  <a:pt x="6807" y="4544"/>
                  <a:pt x="6892" y="4235"/>
                  <a:pt x="6903" y="4096"/>
                </a:cubicBezTo>
                <a:cubicBezTo>
                  <a:pt x="6903" y="4043"/>
                  <a:pt x="6892" y="4032"/>
                  <a:pt x="6935" y="4011"/>
                </a:cubicBezTo>
                <a:cubicBezTo>
                  <a:pt x="7009" y="4203"/>
                  <a:pt x="7031" y="4619"/>
                  <a:pt x="6903" y="4811"/>
                </a:cubicBezTo>
                <a:cubicBezTo>
                  <a:pt x="6892" y="4832"/>
                  <a:pt x="6807" y="4928"/>
                  <a:pt x="6775" y="4971"/>
                </a:cubicBezTo>
                <a:lnTo>
                  <a:pt x="7276" y="4971"/>
                </a:lnTo>
                <a:cubicBezTo>
                  <a:pt x="7276" y="4918"/>
                  <a:pt x="7265" y="4854"/>
                  <a:pt x="7276" y="4822"/>
                </a:cubicBezTo>
                <a:cubicBezTo>
                  <a:pt x="7489" y="4811"/>
                  <a:pt x="7404" y="4683"/>
                  <a:pt x="7393" y="4587"/>
                </a:cubicBezTo>
                <a:cubicBezTo>
                  <a:pt x="7351" y="4352"/>
                  <a:pt x="7361" y="4022"/>
                  <a:pt x="7361" y="3776"/>
                </a:cubicBezTo>
                <a:cubicBezTo>
                  <a:pt x="7361" y="3712"/>
                  <a:pt x="7361" y="3638"/>
                  <a:pt x="7361" y="3574"/>
                </a:cubicBezTo>
                <a:cubicBezTo>
                  <a:pt x="7361" y="3510"/>
                  <a:pt x="7361" y="3584"/>
                  <a:pt x="7372" y="3488"/>
                </a:cubicBezTo>
                <a:cubicBezTo>
                  <a:pt x="7383" y="3456"/>
                  <a:pt x="7383" y="3435"/>
                  <a:pt x="7415" y="3424"/>
                </a:cubicBezTo>
                <a:cubicBezTo>
                  <a:pt x="7415" y="3627"/>
                  <a:pt x="7340" y="3584"/>
                  <a:pt x="7383" y="3680"/>
                </a:cubicBezTo>
                <a:cubicBezTo>
                  <a:pt x="7393" y="3723"/>
                  <a:pt x="7393" y="3712"/>
                  <a:pt x="7425" y="3744"/>
                </a:cubicBezTo>
                <a:cubicBezTo>
                  <a:pt x="7425" y="3830"/>
                  <a:pt x="7404" y="3851"/>
                  <a:pt x="7436" y="3947"/>
                </a:cubicBezTo>
                <a:cubicBezTo>
                  <a:pt x="7436" y="3787"/>
                  <a:pt x="7457" y="3670"/>
                  <a:pt x="7479" y="3520"/>
                </a:cubicBezTo>
                <a:cubicBezTo>
                  <a:pt x="7489" y="3563"/>
                  <a:pt x="7479" y="3563"/>
                  <a:pt x="7500" y="3606"/>
                </a:cubicBezTo>
                <a:cubicBezTo>
                  <a:pt x="7511" y="3627"/>
                  <a:pt x="7511" y="3659"/>
                  <a:pt x="7500" y="3691"/>
                </a:cubicBezTo>
                <a:cubicBezTo>
                  <a:pt x="7500" y="3755"/>
                  <a:pt x="7489" y="3840"/>
                  <a:pt x="7532" y="3872"/>
                </a:cubicBezTo>
                <a:cubicBezTo>
                  <a:pt x="7500" y="3680"/>
                  <a:pt x="7521" y="3787"/>
                  <a:pt x="7521" y="3627"/>
                </a:cubicBezTo>
                <a:cubicBezTo>
                  <a:pt x="7521" y="3595"/>
                  <a:pt x="7479" y="3520"/>
                  <a:pt x="7543" y="3424"/>
                </a:cubicBezTo>
                <a:cubicBezTo>
                  <a:pt x="7575" y="3446"/>
                  <a:pt x="7564" y="3520"/>
                  <a:pt x="7553" y="3563"/>
                </a:cubicBezTo>
                <a:cubicBezTo>
                  <a:pt x="7543" y="3606"/>
                  <a:pt x="7532" y="3659"/>
                  <a:pt x="7575" y="3702"/>
                </a:cubicBezTo>
                <a:cubicBezTo>
                  <a:pt x="7564" y="3616"/>
                  <a:pt x="7553" y="3648"/>
                  <a:pt x="7585" y="3563"/>
                </a:cubicBezTo>
                <a:cubicBezTo>
                  <a:pt x="7596" y="3520"/>
                  <a:pt x="7596" y="3467"/>
                  <a:pt x="7596" y="3414"/>
                </a:cubicBezTo>
                <a:cubicBezTo>
                  <a:pt x="7575" y="3243"/>
                  <a:pt x="7564" y="3339"/>
                  <a:pt x="7607" y="3211"/>
                </a:cubicBezTo>
                <a:cubicBezTo>
                  <a:pt x="7617" y="3190"/>
                  <a:pt x="7617" y="3158"/>
                  <a:pt x="7628" y="3147"/>
                </a:cubicBezTo>
                <a:cubicBezTo>
                  <a:pt x="7681" y="3232"/>
                  <a:pt x="7543" y="3414"/>
                  <a:pt x="7649" y="3488"/>
                </a:cubicBezTo>
                <a:cubicBezTo>
                  <a:pt x="7628" y="3414"/>
                  <a:pt x="7639" y="3371"/>
                  <a:pt x="7649" y="3296"/>
                </a:cubicBezTo>
                <a:cubicBezTo>
                  <a:pt x="7671" y="3222"/>
                  <a:pt x="7660" y="3200"/>
                  <a:pt x="7660" y="3126"/>
                </a:cubicBezTo>
                <a:cubicBezTo>
                  <a:pt x="7660" y="3072"/>
                  <a:pt x="7681" y="2998"/>
                  <a:pt x="7681" y="2934"/>
                </a:cubicBezTo>
                <a:cubicBezTo>
                  <a:pt x="7681" y="2827"/>
                  <a:pt x="7660" y="2816"/>
                  <a:pt x="7639" y="2774"/>
                </a:cubicBezTo>
                <a:cubicBezTo>
                  <a:pt x="7585" y="2699"/>
                  <a:pt x="7639" y="2507"/>
                  <a:pt x="7607" y="2400"/>
                </a:cubicBezTo>
                <a:cubicBezTo>
                  <a:pt x="7575" y="2294"/>
                  <a:pt x="7553" y="2176"/>
                  <a:pt x="7532" y="2069"/>
                </a:cubicBezTo>
                <a:cubicBezTo>
                  <a:pt x="7500" y="1920"/>
                  <a:pt x="7500" y="1856"/>
                  <a:pt x="7511" y="1696"/>
                </a:cubicBezTo>
                <a:cubicBezTo>
                  <a:pt x="7511" y="1568"/>
                  <a:pt x="7532" y="1451"/>
                  <a:pt x="7532" y="1312"/>
                </a:cubicBezTo>
                <a:cubicBezTo>
                  <a:pt x="7532" y="1067"/>
                  <a:pt x="7489" y="843"/>
                  <a:pt x="7425" y="619"/>
                </a:cubicBezTo>
                <a:cubicBezTo>
                  <a:pt x="7308" y="213"/>
                  <a:pt x="6935" y="0"/>
                  <a:pt x="6561" y="96"/>
                </a:cubicBezTo>
                <a:cubicBezTo>
                  <a:pt x="6508" y="107"/>
                  <a:pt x="6465" y="128"/>
                  <a:pt x="6401" y="128"/>
                </a:cubicBezTo>
                <a:cubicBezTo>
                  <a:pt x="6167" y="160"/>
                  <a:pt x="5921" y="171"/>
                  <a:pt x="5687" y="203"/>
                </a:cubicBezTo>
                <a:cubicBezTo>
                  <a:pt x="5569" y="213"/>
                  <a:pt x="5473" y="245"/>
                  <a:pt x="5367" y="267"/>
                </a:cubicBezTo>
                <a:cubicBezTo>
                  <a:pt x="5217" y="309"/>
                  <a:pt x="4876" y="320"/>
                  <a:pt x="4673" y="363"/>
                </a:cubicBezTo>
                <a:cubicBezTo>
                  <a:pt x="4535" y="384"/>
                  <a:pt x="4417" y="437"/>
                  <a:pt x="4374" y="448"/>
                </a:cubicBezTo>
                <a:cubicBezTo>
                  <a:pt x="4118" y="480"/>
                  <a:pt x="3873" y="480"/>
                  <a:pt x="3606" y="459"/>
                </a:cubicBezTo>
                <a:cubicBezTo>
                  <a:pt x="3244" y="437"/>
                  <a:pt x="3233" y="395"/>
                  <a:pt x="2913" y="331"/>
                </a:cubicBezTo>
                <a:cubicBezTo>
                  <a:pt x="2700" y="277"/>
                  <a:pt x="2710" y="299"/>
                  <a:pt x="2540" y="288"/>
                </a:cubicBezTo>
                <a:cubicBezTo>
                  <a:pt x="2305" y="267"/>
                  <a:pt x="2060" y="21"/>
                  <a:pt x="1526" y="128"/>
                </a:cubicBezTo>
                <a:cubicBezTo>
                  <a:pt x="1494" y="139"/>
                  <a:pt x="1452" y="139"/>
                  <a:pt x="1420" y="139"/>
                </a:cubicBezTo>
                <a:cubicBezTo>
                  <a:pt x="1377" y="128"/>
                  <a:pt x="1345" y="128"/>
                  <a:pt x="1313" y="128"/>
                </a:cubicBezTo>
                <a:cubicBezTo>
                  <a:pt x="1206" y="160"/>
                  <a:pt x="1292" y="171"/>
                  <a:pt x="1153" y="117"/>
                </a:cubicBezTo>
                <a:cubicBezTo>
                  <a:pt x="1004" y="64"/>
                  <a:pt x="940" y="64"/>
                  <a:pt x="822" y="128"/>
                </a:cubicBezTo>
                <a:cubicBezTo>
                  <a:pt x="780" y="149"/>
                  <a:pt x="737" y="171"/>
                  <a:pt x="694" y="192"/>
                </a:cubicBezTo>
                <a:cubicBezTo>
                  <a:pt x="641" y="224"/>
                  <a:pt x="609" y="256"/>
                  <a:pt x="556" y="245"/>
                </a:cubicBezTo>
                <a:cubicBezTo>
                  <a:pt x="492" y="235"/>
                  <a:pt x="417" y="224"/>
                  <a:pt x="353" y="203"/>
                </a:cubicBezTo>
                <a:cubicBezTo>
                  <a:pt x="278" y="181"/>
                  <a:pt x="257" y="160"/>
                  <a:pt x="204" y="128"/>
                </a:cubicBezTo>
                <a:cubicBezTo>
                  <a:pt x="161" y="107"/>
                  <a:pt x="86" y="85"/>
                  <a:pt x="43" y="128"/>
                </a:cubicBezTo>
                <a:cubicBezTo>
                  <a:pt x="1" y="171"/>
                  <a:pt x="22" y="224"/>
                  <a:pt x="22" y="277"/>
                </a:cubicBezTo>
                <a:cubicBezTo>
                  <a:pt x="54" y="309"/>
                  <a:pt x="118" y="576"/>
                  <a:pt x="310" y="608"/>
                </a:cubicBezTo>
                <a:cubicBezTo>
                  <a:pt x="310" y="693"/>
                  <a:pt x="321" y="725"/>
                  <a:pt x="364" y="789"/>
                </a:cubicBezTo>
                <a:cubicBezTo>
                  <a:pt x="417" y="864"/>
                  <a:pt x="342" y="875"/>
                  <a:pt x="406" y="981"/>
                </a:cubicBezTo>
                <a:cubicBezTo>
                  <a:pt x="438" y="1013"/>
                  <a:pt x="428" y="1024"/>
                  <a:pt x="406" y="1067"/>
                </a:cubicBezTo>
                <a:cubicBezTo>
                  <a:pt x="385" y="1120"/>
                  <a:pt x="353" y="1205"/>
                  <a:pt x="310" y="1248"/>
                </a:cubicBezTo>
                <a:cubicBezTo>
                  <a:pt x="289" y="1259"/>
                  <a:pt x="193" y="1312"/>
                  <a:pt x="182" y="1355"/>
                </a:cubicBezTo>
                <a:cubicBezTo>
                  <a:pt x="161" y="1387"/>
                  <a:pt x="193" y="1397"/>
                  <a:pt x="193" y="1451"/>
                </a:cubicBezTo>
                <a:cubicBezTo>
                  <a:pt x="172" y="1621"/>
                  <a:pt x="172" y="1568"/>
                  <a:pt x="236" y="1643"/>
                </a:cubicBezTo>
                <a:cubicBezTo>
                  <a:pt x="278" y="1696"/>
                  <a:pt x="353" y="1707"/>
                  <a:pt x="438" y="1707"/>
                </a:cubicBezTo>
                <a:cubicBezTo>
                  <a:pt x="502" y="1707"/>
                  <a:pt x="460" y="1717"/>
                  <a:pt x="513" y="1749"/>
                </a:cubicBezTo>
                <a:cubicBezTo>
                  <a:pt x="556" y="1771"/>
                  <a:pt x="588" y="1760"/>
                  <a:pt x="630" y="1760"/>
                </a:cubicBezTo>
                <a:cubicBezTo>
                  <a:pt x="694" y="1867"/>
                  <a:pt x="758" y="1803"/>
                  <a:pt x="833" y="1877"/>
                </a:cubicBezTo>
                <a:cubicBezTo>
                  <a:pt x="897" y="1952"/>
                  <a:pt x="1004" y="1909"/>
                  <a:pt x="1089" y="1920"/>
                </a:cubicBezTo>
                <a:cubicBezTo>
                  <a:pt x="1132" y="1995"/>
                  <a:pt x="1100" y="2037"/>
                  <a:pt x="1206" y="2187"/>
                </a:cubicBezTo>
                <a:cubicBezTo>
                  <a:pt x="1228" y="2229"/>
                  <a:pt x="1281" y="2262"/>
                  <a:pt x="1292" y="2304"/>
                </a:cubicBezTo>
                <a:cubicBezTo>
                  <a:pt x="1292" y="2304"/>
                  <a:pt x="1292" y="2315"/>
                  <a:pt x="1292" y="2315"/>
                </a:cubicBezTo>
                <a:close/>
                <a:moveTo>
                  <a:pt x="7351" y="3446"/>
                </a:moveTo>
                <a:cubicBezTo>
                  <a:pt x="7351" y="3403"/>
                  <a:pt x="7340" y="3371"/>
                  <a:pt x="7340" y="3328"/>
                </a:cubicBezTo>
                <a:cubicBezTo>
                  <a:pt x="7329" y="3286"/>
                  <a:pt x="7340" y="3254"/>
                  <a:pt x="7329" y="3211"/>
                </a:cubicBezTo>
                <a:cubicBezTo>
                  <a:pt x="7319" y="3115"/>
                  <a:pt x="7276" y="3094"/>
                  <a:pt x="7233" y="3051"/>
                </a:cubicBezTo>
                <a:cubicBezTo>
                  <a:pt x="7191" y="2998"/>
                  <a:pt x="7105" y="2784"/>
                  <a:pt x="7105" y="2678"/>
                </a:cubicBezTo>
                <a:cubicBezTo>
                  <a:pt x="7105" y="2592"/>
                  <a:pt x="7137" y="2550"/>
                  <a:pt x="7169" y="2496"/>
                </a:cubicBezTo>
                <a:cubicBezTo>
                  <a:pt x="7191" y="2464"/>
                  <a:pt x="7191" y="2432"/>
                  <a:pt x="7212" y="2411"/>
                </a:cubicBezTo>
                <a:cubicBezTo>
                  <a:pt x="7244" y="2336"/>
                  <a:pt x="7287" y="2219"/>
                  <a:pt x="7308" y="2133"/>
                </a:cubicBezTo>
                <a:cubicBezTo>
                  <a:pt x="7329" y="2080"/>
                  <a:pt x="7340" y="2005"/>
                  <a:pt x="7361" y="1952"/>
                </a:cubicBezTo>
                <a:cubicBezTo>
                  <a:pt x="7404" y="1995"/>
                  <a:pt x="7361" y="2155"/>
                  <a:pt x="7361" y="2197"/>
                </a:cubicBezTo>
                <a:cubicBezTo>
                  <a:pt x="7329" y="2347"/>
                  <a:pt x="7351" y="2411"/>
                  <a:pt x="7340" y="2454"/>
                </a:cubicBezTo>
                <a:cubicBezTo>
                  <a:pt x="7329" y="2518"/>
                  <a:pt x="7329" y="2507"/>
                  <a:pt x="7329" y="2582"/>
                </a:cubicBezTo>
                <a:cubicBezTo>
                  <a:pt x="7329" y="2614"/>
                  <a:pt x="7319" y="2667"/>
                  <a:pt x="7308" y="2699"/>
                </a:cubicBezTo>
                <a:cubicBezTo>
                  <a:pt x="7297" y="2827"/>
                  <a:pt x="7255" y="2859"/>
                  <a:pt x="7329" y="2923"/>
                </a:cubicBezTo>
                <a:cubicBezTo>
                  <a:pt x="7297" y="3083"/>
                  <a:pt x="7361" y="3083"/>
                  <a:pt x="7372" y="3190"/>
                </a:cubicBezTo>
                <a:cubicBezTo>
                  <a:pt x="7372" y="3222"/>
                  <a:pt x="7361" y="3232"/>
                  <a:pt x="7372" y="3264"/>
                </a:cubicBezTo>
                <a:cubicBezTo>
                  <a:pt x="7383" y="3296"/>
                  <a:pt x="7383" y="3286"/>
                  <a:pt x="7372" y="3328"/>
                </a:cubicBezTo>
                <a:cubicBezTo>
                  <a:pt x="7372" y="3360"/>
                  <a:pt x="7361" y="3414"/>
                  <a:pt x="7351" y="3446"/>
                </a:cubicBezTo>
                <a:lnTo>
                  <a:pt x="7351" y="34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4" name="Google Shape;2314;p40"/>
          <p:cNvGrpSpPr/>
          <p:nvPr/>
        </p:nvGrpSpPr>
        <p:grpSpPr>
          <a:xfrm>
            <a:off x="650680" y="156917"/>
            <a:ext cx="890852" cy="144475"/>
            <a:chOff x="490250" y="465854"/>
            <a:chExt cx="1164056" cy="188782"/>
          </a:xfrm>
        </p:grpSpPr>
        <p:sp>
          <p:nvSpPr>
            <p:cNvPr id="2315" name="Google Shape;2315;p40"/>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0"/>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7" name="Google Shape;2317;p40"/>
          <p:cNvGrpSpPr/>
          <p:nvPr/>
        </p:nvGrpSpPr>
        <p:grpSpPr>
          <a:xfrm>
            <a:off x="8224129" y="2902324"/>
            <a:ext cx="751514" cy="121859"/>
            <a:chOff x="490250" y="465854"/>
            <a:chExt cx="1164056" cy="188782"/>
          </a:xfrm>
        </p:grpSpPr>
        <p:sp>
          <p:nvSpPr>
            <p:cNvPr id="2318" name="Google Shape;2318;p40"/>
            <p:cNvSpPr/>
            <p:nvPr/>
          </p:nvSpPr>
          <p:spPr>
            <a:xfrm>
              <a:off x="490250" y="465854"/>
              <a:ext cx="1164056" cy="188782"/>
            </a:xfrm>
            <a:custGeom>
              <a:avLst/>
              <a:gdLst/>
              <a:ahLst/>
              <a:cxnLst/>
              <a:rect l="l" t="t" r="r" b="b"/>
              <a:pathLst>
                <a:path w="36337" h="5893" extrusionOk="0">
                  <a:moveTo>
                    <a:pt x="14298" y="1"/>
                  </a:moveTo>
                  <a:cubicBezTo>
                    <a:pt x="12019" y="1"/>
                    <a:pt x="9835" y="1244"/>
                    <a:pt x="9336" y="3377"/>
                  </a:cubicBezTo>
                  <a:cubicBezTo>
                    <a:pt x="9286" y="3621"/>
                    <a:pt x="9137" y="3744"/>
                    <a:pt x="8937" y="3744"/>
                  </a:cubicBezTo>
                  <a:cubicBezTo>
                    <a:pt x="8846" y="3744"/>
                    <a:pt x="8744" y="3719"/>
                    <a:pt x="8637" y="3668"/>
                  </a:cubicBezTo>
                  <a:cubicBezTo>
                    <a:pt x="8232" y="3472"/>
                    <a:pt x="7785" y="3360"/>
                    <a:pt x="7340" y="3360"/>
                  </a:cubicBezTo>
                  <a:cubicBezTo>
                    <a:pt x="7166" y="3360"/>
                    <a:pt x="6992" y="3377"/>
                    <a:pt x="6820" y="3413"/>
                  </a:cubicBezTo>
                  <a:cubicBezTo>
                    <a:pt x="6339" y="3504"/>
                    <a:pt x="5949" y="3776"/>
                    <a:pt x="5585" y="4085"/>
                  </a:cubicBezTo>
                  <a:cubicBezTo>
                    <a:pt x="5131" y="4471"/>
                    <a:pt x="4557" y="4725"/>
                    <a:pt x="3963" y="4725"/>
                  </a:cubicBezTo>
                  <a:cubicBezTo>
                    <a:pt x="3844" y="4725"/>
                    <a:pt x="3725" y="4715"/>
                    <a:pt x="3605" y="4694"/>
                  </a:cubicBezTo>
                  <a:cubicBezTo>
                    <a:pt x="3316" y="4649"/>
                    <a:pt x="3033" y="4605"/>
                    <a:pt x="2746" y="4605"/>
                  </a:cubicBezTo>
                  <a:cubicBezTo>
                    <a:pt x="2682" y="4605"/>
                    <a:pt x="2617" y="4607"/>
                    <a:pt x="2552" y="4612"/>
                  </a:cubicBezTo>
                  <a:cubicBezTo>
                    <a:pt x="1916" y="4657"/>
                    <a:pt x="1362" y="4939"/>
                    <a:pt x="845" y="5293"/>
                  </a:cubicBezTo>
                  <a:cubicBezTo>
                    <a:pt x="554" y="5484"/>
                    <a:pt x="282" y="5693"/>
                    <a:pt x="0" y="5893"/>
                  </a:cubicBezTo>
                  <a:lnTo>
                    <a:pt x="36336" y="5893"/>
                  </a:lnTo>
                  <a:cubicBezTo>
                    <a:pt x="35539" y="4712"/>
                    <a:pt x="34769" y="4553"/>
                    <a:pt x="33980" y="4553"/>
                  </a:cubicBezTo>
                  <a:cubicBezTo>
                    <a:pt x="33691" y="4553"/>
                    <a:pt x="33398" y="4575"/>
                    <a:pt x="33101" y="4575"/>
                  </a:cubicBezTo>
                  <a:cubicBezTo>
                    <a:pt x="32733" y="4575"/>
                    <a:pt x="32356" y="4542"/>
                    <a:pt x="31968" y="4394"/>
                  </a:cubicBezTo>
                  <a:cubicBezTo>
                    <a:pt x="30792" y="3940"/>
                    <a:pt x="30429" y="2361"/>
                    <a:pt x="28620" y="2361"/>
                  </a:cubicBezTo>
                  <a:cubicBezTo>
                    <a:pt x="28293" y="2361"/>
                    <a:pt x="27918" y="2412"/>
                    <a:pt x="27482" y="2532"/>
                  </a:cubicBezTo>
                  <a:cubicBezTo>
                    <a:pt x="27360" y="2564"/>
                    <a:pt x="27233" y="2581"/>
                    <a:pt x="27106" y="2581"/>
                  </a:cubicBezTo>
                  <a:cubicBezTo>
                    <a:pt x="26797" y="2581"/>
                    <a:pt x="26490" y="2480"/>
                    <a:pt x="26265" y="2242"/>
                  </a:cubicBezTo>
                  <a:cubicBezTo>
                    <a:pt x="25325" y="1179"/>
                    <a:pt x="23966" y="623"/>
                    <a:pt x="22675" y="623"/>
                  </a:cubicBezTo>
                  <a:cubicBezTo>
                    <a:pt x="21484" y="623"/>
                    <a:pt x="20351" y="1097"/>
                    <a:pt x="19662" y="2087"/>
                  </a:cubicBezTo>
                  <a:cubicBezTo>
                    <a:pt x="19545" y="2246"/>
                    <a:pt x="19387" y="2326"/>
                    <a:pt x="19229" y="2326"/>
                  </a:cubicBezTo>
                  <a:cubicBezTo>
                    <a:pt x="19081" y="2326"/>
                    <a:pt x="18932" y="2255"/>
                    <a:pt x="18818" y="2115"/>
                  </a:cubicBezTo>
                  <a:cubicBezTo>
                    <a:pt x="17669" y="660"/>
                    <a:pt x="15958" y="1"/>
                    <a:pt x="14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0"/>
            <p:cNvSpPr/>
            <p:nvPr/>
          </p:nvSpPr>
          <p:spPr>
            <a:xfrm>
              <a:off x="490250" y="478891"/>
              <a:ext cx="1164056" cy="175744"/>
            </a:xfrm>
            <a:custGeom>
              <a:avLst/>
              <a:gdLst/>
              <a:ahLst/>
              <a:cxnLst/>
              <a:rect l="l" t="t" r="r" b="b"/>
              <a:pathLst>
                <a:path w="36337" h="5486" extrusionOk="0">
                  <a:moveTo>
                    <a:pt x="12097" y="0"/>
                  </a:moveTo>
                  <a:lnTo>
                    <a:pt x="12097" y="0"/>
                  </a:lnTo>
                  <a:cubicBezTo>
                    <a:pt x="10744" y="527"/>
                    <a:pt x="9672" y="1553"/>
                    <a:pt x="9336" y="2970"/>
                  </a:cubicBezTo>
                  <a:cubicBezTo>
                    <a:pt x="9286" y="3214"/>
                    <a:pt x="9137" y="3337"/>
                    <a:pt x="8937" y="3337"/>
                  </a:cubicBezTo>
                  <a:cubicBezTo>
                    <a:pt x="8846" y="3337"/>
                    <a:pt x="8744" y="3312"/>
                    <a:pt x="8637" y="3261"/>
                  </a:cubicBezTo>
                  <a:cubicBezTo>
                    <a:pt x="8232" y="3065"/>
                    <a:pt x="7785" y="2953"/>
                    <a:pt x="7340" y="2953"/>
                  </a:cubicBezTo>
                  <a:cubicBezTo>
                    <a:pt x="7166" y="2953"/>
                    <a:pt x="6992" y="2970"/>
                    <a:pt x="6820" y="3006"/>
                  </a:cubicBezTo>
                  <a:cubicBezTo>
                    <a:pt x="6339" y="3097"/>
                    <a:pt x="5949" y="3369"/>
                    <a:pt x="5585" y="3678"/>
                  </a:cubicBezTo>
                  <a:cubicBezTo>
                    <a:pt x="5131" y="4064"/>
                    <a:pt x="4557" y="4318"/>
                    <a:pt x="3963" y="4318"/>
                  </a:cubicBezTo>
                  <a:cubicBezTo>
                    <a:pt x="3844" y="4318"/>
                    <a:pt x="3725" y="4308"/>
                    <a:pt x="3605" y="4287"/>
                  </a:cubicBezTo>
                  <a:cubicBezTo>
                    <a:pt x="3316" y="4242"/>
                    <a:pt x="3033" y="4198"/>
                    <a:pt x="2746" y="4198"/>
                  </a:cubicBezTo>
                  <a:cubicBezTo>
                    <a:pt x="2682" y="4198"/>
                    <a:pt x="2617" y="4200"/>
                    <a:pt x="2552" y="4205"/>
                  </a:cubicBezTo>
                  <a:cubicBezTo>
                    <a:pt x="1916" y="4250"/>
                    <a:pt x="1362" y="4532"/>
                    <a:pt x="845" y="4886"/>
                  </a:cubicBezTo>
                  <a:cubicBezTo>
                    <a:pt x="554" y="5077"/>
                    <a:pt x="282" y="5286"/>
                    <a:pt x="0" y="5486"/>
                  </a:cubicBezTo>
                  <a:lnTo>
                    <a:pt x="36336" y="5486"/>
                  </a:lnTo>
                  <a:cubicBezTo>
                    <a:pt x="35873" y="4795"/>
                    <a:pt x="35419" y="4459"/>
                    <a:pt x="34965" y="4287"/>
                  </a:cubicBezTo>
                  <a:cubicBezTo>
                    <a:pt x="34729" y="4541"/>
                    <a:pt x="34456" y="4777"/>
                    <a:pt x="34120" y="4886"/>
                  </a:cubicBezTo>
                  <a:cubicBezTo>
                    <a:pt x="33886" y="4972"/>
                    <a:pt x="33637" y="4995"/>
                    <a:pt x="33386" y="4995"/>
                  </a:cubicBezTo>
                  <a:cubicBezTo>
                    <a:pt x="33160" y="4995"/>
                    <a:pt x="32932" y="4976"/>
                    <a:pt x="32713" y="4968"/>
                  </a:cubicBezTo>
                  <a:cubicBezTo>
                    <a:pt x="32556" y="4961"/>
                    <a:pt x="32400" y="4958"/>
                    <a:pt x="32244" y="4958"/>
                  </a:cubicBezTo>
                  <a:cubicBezTo>
                    <a:pt x="32040" y="4958"/>
                    <a:pt x="31836" y="4962"/>
                    <a:pt x="31631" y="4962"/>
                  </a:cubicBezTo>
                  <a:cubicBezTo>
                    <a:pt x="31411" y="4962"/>
                    <a:pt x="31190" y="4958"/>
                    <a:pt x="30969" y="4941"/>
                  </a:cubicBezTo>
                  <a:cubicBezTo>
                    <a:pt x="30479" y="4904"/>
                    <a:pt x="29988" y="4804"/>
                    <a:pt x="29525" y="4650"/>
                  </a:cubicBezTo>
                  <a:cubicBezTo>
                    <a:pt x="29089" y="4505"/>
                    <a:pt x="28662" y="4314"/>
                    <a:pt x="28235" y="4151"/>
                  </a:cubicBezTo>
                  <a:cubicBezTo>
                    <a:pt x="27818" y="3978"/>
                    <a:pt x="27391" y="3833"/>
                    <a:pt x="26937" y="3787"/>
                  </a:cubicBezTo>
                  <a:cubicBezTo>
                    <a:pt x="26843" y="3780"/>
                    <a:pt x="26749" y="3775"/>
                    <a:pt x="26655" y="3775"/>
                  </a:cubicBezTo>
                  <a:cubicBezTo>
                    <a:pt x="26522" y="3775"/>
                    <a:pt x="26389" y="3784"/>
                    <a:pt x="26256" y="3805"/>
                  </a:cubicBezTo>
                  <a:cubicBezTo>
                    <a:pt x="26001" y="3842"/>
                    <a:pt x="25765" y="3923"/>
                    <a:pt x="25520" y="4005"/>
                  </a:cubicBezTo>
                  <a:cubicBezTo>
                    <a:pt x="24941" y="4205"/>
                    <a:pt x="24327" y="4295"/>
                    <a:pt x="23710" y="4295"/>
                  </a:cubicBezTo>
                  <a:cubicBezTo>
                    <a:pt x="23262" y="4295"/>
                    <a:pt x="22813" y="4248"/>
                    <a:pt x="22378" y="4160"/>
                  </a:cubicBezTo>
                  <a:cubicBezTo>
                    <a:pt x="21851" y="4051"/>
                    <a:pt x="21342" y="3842"/>
                    <a:pt x="20816" y="3724"/>
                  </a:cubicBezTo>
                  <a:cubicBezTo>
                    <a:pt x="20568" y="3670"/>
                    <a:pt x="20325" y="3645"/>
                    <a:pt x="20081" y="3645"/>
                  </a:cubicBezTo>
                  <a:cubicBezTo>
                    <a:pt x="19789" y="3645"/>
                    <a:pt x="19497" y="3681"/>
                    <a:pt x="19199" y="3751"/>
                  </a:cubicBezTo>
                  <a:cubicBezTo>
                    <a:pt x="18681" y="3878"/>
                    <a:pt x="18164" y="4051"/>
                    <a:pt x="17628" y="4078"/>
                  </a:cubicBezTo>
                  <a:cubicBezTo>
                    <a:pt x="17553" y="4082"/>
                    <a:pt x="17478" y="4084"/>
                    <a:pt x="17403" y="4084"/>
                  </a:cubicBezTo>
                  <a:cubicBezTo>
                    <a:pt x="16954" y="4084"/>
                    <a:pt x="16492" y="4018"/>
                    <a:pt x="16057" y="3933"/>
                  </a:cubicBezTo>
                  <a:cubicBezTo>
                    <a:pt x="15067" y="3733"/>
                    <a:pt x="14159" y="3306"/>
                    <a:pt x="13378" y="2661"/>
                  </a:cubicBezTo>
                  <a:cubicBezTo>
                    <a:pt x="12696" y="2116"/>
                    <a:pt x="12061" y="1353"/>
                    <a:pt x="12061" y="436"/>
                  </a:cubicBezTo>
                  <a:cubicBezTo>
                    <a:pt x="12061" y="291"/>
                    <a:pt x="12070" y="145"/>
                    <a:pt x="12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240E5B04-4A6D-B797-4E7D-D513AD749827}"/>
              </a:ext>
            </a:extLst>
          </p:cNvPr>
          <p:cNvSpPr txBox="1"/>
          <p:nvPr/>
        </p:nvSpPr>
        <p:spPr>
          <a:xfrm>
            <a:off x="1541532" y="1282739"/>
            <a:ext cx="7123014" cy="2400657"/>
          </a:xfrm>
          <a:prstGeom prst="rect">
            <a:avLst/>
          </a:prstGeom>
          <a:noFill/>
        </p:spPr>
        <p:txBody>
          <a:bodyPr wrap="square">
            <a:spAutoFit/>
          </a:bodyPr>
          <a:lstStyle/>
          <a:p>
            <a:r>
              <a:rPr lang="en-US" sz="1000" b="1" dirty="0">
                <a:solidFill>
                  <a:srgbClr val="350000"/>
                </a:solidFill>
                <a:latin typeface="Bitter" charset="0"/>
              </a:rPr>
              <a:t>1. High Costs &amp; Investment</a:t>
            </a:r>
          </a:p>
          <a:p>
            <a:r>
              <a:rPr lang="en-US" sz="1000" dirty="0">
                <a:solidFill>
                  <a:srgbClr val="350000"/>
                </a:solidFill>
                <a:latin typeface="Bitter" charset="0"/>
              </a:rPr>
              <a:t>AI-powered farming equipment, sensors, and software require significant upfront investment.</a:t>
            </a:r>
          </a:p>
          <a:p>
            <a:r>
              <a:rPr lang="en-US" sz="1000" dirty="0">
                <a:solidFill>
                  <a:srgbClr val="350000"/>
                </a:solidFill>
                <a:latin typeface="Bitter" charset="0"/>
              </a:rPr>
              <a:t>Many small-scale farmers struggle to afford AI technologies, limiting adoption.</a:t>
            </a:r>
          </a:p>
          <a:p>
            <a:r>
              <a:rPr lang="en-US" sz="1000" dirty="0">
                <a:solidFill>
                  <a:srgbClr val="350000"/>
                </a:solidFill>
                <a:latin typeface="Bitter" charset="0"/>
              </a:rPr>
              <a:t>Maintenance and upgrades add to long-term costs.</a:t>
            </a:r>
          </a:p>
          <a:p>
            <a:r>
              <a:rPr lang="en-US" sz="1000" b="1" dirty="0">
                <a:solidFill>
                  <a:srgbClr val="350000"/>
                </a:solidFill>
                <a:latin typeface="Bitter" charset="0"/>
              </a:rPr>
              <a:t>2. Lack of Technical Expertise</a:t>
            </a:r>
          </a:p>
          <a:p>
            <a:r>
              <a:rPr lang="en-US" sz="1000" dirty="0">
                <a:solidFill>
                  <a:srgbClr val="350000"/>
                </a:solidFill>
                <a:latin typeface="Bitter" charset="0"/>
              </a:rPr>
              <a:t>AI requires specialized knowledge in data science, machine learning, and automation.</a:t>
            </a:r>
          </a:p>
          <a:p>
            <a:r>
              <a:rPr lang="en-US" sz="1000" dirty="0">
                <a:solidFill>
                  <a:srgbClr val="350000"/>
                </a:solidFill>
                <a:latin typeface="Bitter" charset="0"/>
              </a:rPr>
              <a:t>Farmers may lack the training to operate AI-driven tools effectively.</a:t>
            </a:r>
          </a:p>
          <a:p>
            <a:r>
              <a:rPr lang="en-US" sz="1000" dirty="0">
                <a:solidFill>
                  <a:srgbClr val="350000"/>
                </a:solidFill>
                <a:latin typeface="Bitter" charset="0"/>
              </a:rPr>
              <a:t>Hiring AI experts can be expensive and impractical for smaller farms.</a:t>
            </a:r>
          </a:p>
          <a:p>
            <a:r>
              <a:rPr lang="en-US" sz="1000" b="1" dirty="0">
                <a:solidFill>
                  <a:srgbClr val="350000"/>
                </a:solidFill>
                <a:latin typeface="Bitter" charset="0"/>
              </a:rPr>
              <a:t>3. Connectivity &amp; Infrastructure Issues</a:t>
            </a:r>
          </a:p>
          <a:p>
            <a:r>
              <a:rPr lang="en-US" sz="1000" dirty="0">
                <a:solidFill>
                  <a:srgbClr val="350000"/>
                </a:solidFill>
                <a:latin typeface="Bitter" charset="0"/>
              </a:rPr>
              <a:t>Many rural areas lack stable internet access, making cloud-based AI solutions difficult to implement.</a:t>
            </a:r>
          </a:p>
          <a:p>
            <a:r>
              <a:rPr lang="en-US" sz="1000" dirty="0">
                <a:solidFill>
                  <a:srgbClr val="350000"/>
                </a:solidFill>
                <a:latin typeface="Bitter" charset="0"/>
              </a:rPr>
              <a:t>AI-powered devices often require high-speed data processing, which may not be available in remote farming regions.</a:t>
            </a:r>
          </a:p>
          <a:p>
            <a:r>
              <a:rPr lang="en-US" sz="1000" b="1" dirty="0">
                <a:solidFill>
                  <a:srgbClr val="350000"/>
                </a:solidFill>
                <a:latin typeface="Bitter" charset="0"/>
              </a:rPr>
              <a:t>4. Data Privacy &amp; Security Concerns</a:t>
            </a:r>
          </a:p>
          <a:p>
            <a:r>
              <a:rPr lang="en-US" sz="1000" dirty="0">
                <a:solidFill>
                  <a:srgbClr val="350000"/>
                </a:solidFill>
                <a:latin typeface="Bitter" charset="0"/>
              </a:rPr>
              <a:t>AI relies on large amounts of agricultural data, raising concerns about ownership and security.</a:t>
            </a:r>
          </a:p>
          <a:p>
            <a:r>
              <a:rPr lang="en-US" sz="1000" dirty="0">
                <a:solidFill>
                  <a:srgbClr val="350000"/>
                </a:solidFill>
                <a:latin typeface="Bitter" charset="0"/>
              </a:rPr>
              <a:t>Farmers worry about data misuse by corporations or third parties.</a:t>
            </a:r>
          </a:p>
          <a:p>
            <a:r>
              <a:rPr lang="en-US" sz="1000" dirty="0">
                <a:solidFill>
                  <a:srgbClr val="350000"/>
                </a:solidFill>
                <a:latin typeface="Bitter" charset="0"/>
              </a:rPr>
              <a:t>Regulations on AI-driven data collection are still evolving. </a:t>
            </a:r>
          </a:p>
        </p:txBody>
      </p:sp>
    </p:spTree>
  </p:cSld>
  <p:clrMapOvr>
    <a:masterClrMapping/>
  </p:clrMapOvr>
</p:sld>
</file>

<file path=ppt/theme/theme1.xml><?xml version="1.0" encoding="utf-8"?>
<a:theme xmlns:a="http://schemas.openxmlformats.org/drawingml/2006/main" name="Country Life Minitheme by Slidesgo">
  <a:themeElements>
    <a:clrScheme name="Simple Light">
      <a:dk1>
        <a:srgbClr val="350000"/>
      </a:dk1>
      <a:lt1>
        <a:srgbClr val="ECE6DA"/>
      </a:lt1>
      <a:dk2>
        <a:srgbClr val="F68319"/>
      </a:dk2>
      <a:lt2>
        <a:srgbClr val="99DDEA"/>
      </a:lt2>
      <a:accent1>
        <a:srgbClr val="E9D378"/>
      </a:accent1>
      <a:accent2>
        <a:srgbClr val="9AAA69"/>
      </a:accent2>
      <a:accent3>
        <a:srgbClr val="4B6645"/>
      </a:accent3>
      <a:accent4>
        <a:srgbClr val="637A5A"/>
      </a:accent4>
      <a:accent5>
        <a:srgbClr val="A12A39"/>
      </a:accent5>
      <a:accent6>
        <a:srgbClr val="FFFFFF"/>
      </a:accent6>
      <a:hlink>
        <a:srgbClr val="35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78</TotalTime>
  <Words>1675</Words>
  <Application>Microsoft Office PowerPoint</Application>
  <PresentationFormat>On-screen Show (16:9)</PresentationFormat>
  <Paragraphs>170</Paragraphs>
  <Slides>15</Slides>
  <Notes>15</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Country Life Minitheme by Slidesgo</vt:lpstr>
      <vt:lpstr>AI In Agriculture</vt:lpstr>
      <vt:lpstr>Table of contents</vt:lpstr>
      <vt:lpstr>PowerPoint Presentation</vt:lpstr>
      <vt:lpstr>AI Use Case Motivation</vt:lpstr>
      <vt:lpstr>Real-World Examples</vt:lpstr>
      <vt:lpstr>AI Techniques Used in Agriculture</vt:lpstr>
      <vt:lpstr>Key Applications (Case Studies)</vt:lpstr>
      <vt:lpstr>Impact &amp; Benefits</vt:lpstr>
      <vt:lpstr>Challenges &amp; Risks</vt:lpstr>
      <vt:lpstr>Challenges &amp; Risks (cont’d)</vt:lpstr>
      <vt:lpstr>Future Directions</vt:lpstr>
      <vt:lpstr>Demo</vt:lpstr>
      <vt:lpstr>Conclusion</vt:lpstr>
      <vt:lpstr>Final Thought</vt:lpstr>
      <vt:lpstr>References &amp; Acknoledgements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Fred Garza</dc:creator>
  <cp:lastModifiedBy>Richard Rodriguez</cp:lastModifiedBy>
  <cp:revision>5</cp:revision>
  <dcterms:modified xsi:type="dcterms:W3CDTF">2025-07-26T14:35:22Z</dcterms:modified>
</cp:coreProperties>
</file>